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0C2A-E90C-3E49-ADE7-C65A65061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5BA3A-3497-D742-9BFA-5AD0926B7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5953D-45D6-E045-8607-3CFA1BB6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E83C-6BE9-2B41-B6BA-FC4EFFAABBBC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06BEF-E5B3-314F-B70A-29F0FAD2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64A7-BB18-1247-91E0-5604149D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E600-23BD-8940-877F-30BD3C48E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3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0F4F-CA1E-2B44-A3EE-9BBEE48A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0BBF0-CD9F-C947-91D6-E402B1423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61C40-5892-9544-BC42-C651FDE1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E83C-6BE9-2B41-B6BA-FC4EFFAABBBC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D7A9B-2F3C-BF43-B6C6-4AB2EDF8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456FE-61E2-354C-8BBB-A2663E4D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E600-23BD-8940-877F-30BD3C48E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4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3311BE-4D81-6C4E-9FC8-F8314E12D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D9F56-AFCC-DE49-93B0-E7606253B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8CE65-1C76-FE43-994F-71165372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E83C-6BE9-2B41-B6BA-FC4EFFAABBBC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22DCD-570E-854B-8453-E4812047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D71D5-7C25-7F4B-8CCE-5EA83CD8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E600-23BD-8940-877F-30BD3C48E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8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EF00-5794-A542-923F-CE6D6E4F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17EA2-75F3-7746-9804-1989B2EB6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7AEA1-64FD-B54F-8AB9-136F8F47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E83C-6BE9-2B41-B6BA-FC4EFFAABBBC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68CB5-6D03-BC42-A117-53E55BD7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EDD3F-6F1E-1A48-9BC1-EFB281E4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E600-23BD-8940-877F-30BD3C48E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2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66652-CAB5-1747-A929-82438B5FD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BD0FB-255B-EB44-AC36-11FB07F29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8081A-50BC-BF42-B4C0-55B6D149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E83C-6BE9-2B41-B6BA-FC4EFFAABBBC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29FB6-95F4-2346-AF83-C9D100E8C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DEBE0-0D2E-E94C-9D2E-558A98E2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E600-23BD-8940-877F-30BD3C48E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7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1ADD-FDD0-234C-8815-13273716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2EBE4-5AA4-E948-B051-850774FFC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FA887-88C4-4040-B275-E5BCB0CF2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9F37D-BE28-C74D-B8E6-B48DC3CA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E83C-6BE9-2B41-B6BA-FC4EFFAABBBC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74DD3-82C0-2B41-85A1-AFADE97E3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DB123-2E7B-6E49-9FD3-30DE2C86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E600-23BD-8940-877F-30BD3C48E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2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AB6B-21E4-C34C-A288-EDE25C85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8F916-92F6-CE4D-9D80-B64B2BBDB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B1A6F-8B2D-554E-9A82-6B03E60FD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21DC5-5E92-F446-A282-935227DE0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D5F83-0322-9B4E-927F-B17E6C88B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F0060-5D08-B74A-B795-8EAFD294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E83C-6BE9-2B41-B6BA-FC4EFFAABBBC}" type="datetimeFigureOut">
              <a:rPr lang="en-US" smtClean="0"/>
              <a:t>8/18/20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4AB419-F668-9343-819E-A5960AAE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8126B-D5BE-0C44-9AE9-29BE3219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E600-23BD-8940-877F-30BD3C48E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5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3155-9F80-F244-BF11-8E1DACF4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335CA7-FBEC-894B-9DCA-07D118FF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E83C-6BE9-2B41-B6BA-FC4EFFAABBBC}" type="datetimeFigureOut">
              <a:rPr lang="en-US" smtClean="0"/>
              <a:t>8/18/20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21B70-E781-3646-ACF4-5283B732F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0AE-CA6E-8647-BEC8-2968DAF2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E600-23BD-8940-877F-30BD3C48E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4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B82F9-16DD-6B45-82A8-E2D8A4D1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E83C-6BE9-2B41-B6BA-FC4EFFAABBBC}" type="datetimeFigureOut">
              <a:rPr lang="en-US" smtClean="0"/>
              <a:t>8/18/20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D24161-E6B7-E04C-B4DE-535E21FDC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A6EF8-40A9-C24B-9B4A-7A94893F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E600-23BD-8940-877F-30BD3C48E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0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148F-FDB4-0C43-B97A-73BB1D00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0189A-F5C0-0F48-B5EA-512F6B464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5AE95-4EAE-7E4B-9A71-0E9B1B67E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C8189-6D12-0B49-92C8-475C41520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E83C-6BE9-2B41-B6BA-FC4EFFAABBBC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258A3-9975-E546-A0D1-127D23F66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38452-82D9-244B-A01A-7C5BE73C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E600-23BD-8940-877F-30BD3C48E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0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5E98-3BB4-4A4A-A3AA-1048B273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A2E9D-15CF-1D47-AC4A-3CF1E897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53D9D-01B7-CE4D-B2DA-8F804581A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C0AC2-858A-6048-B4F0-7A85B632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E83C-6BE9-2B41-B6BA-FC4EFFAABBBC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AE94A-612B-5D44-8347-F6D9A645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3304A-B288-514F-8849-C6812295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E600-23BD-8940-877F-30BD3C48E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6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9BE67B-61CB-644B-95DD-9053509B0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D1D62-AEC9-FF49-B929-F17DA406B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3F2F4-AD47-FD4C-8E36-BFD96940E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E83C-6BE9-2B41-B6BA-FC4EFFAABBBC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77C5A-CE86-9844-B949-2D7897AED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03672-3D76-5540-AE20-847CBFF29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0E600-23BD-8940-877F-30BD3C48E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9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A close up of a map&#10;&#10;Description automatically generated">
            <a:extLst>
              <a:ext uri="{FF2B5EF4-FFF2-40B4-BE49-F238E27FC236}">
                <a16:creationId xmlns:a16="http://schemas.microsoft.com/office/drawing/2014/main" id="{AF393F20-E304-EA4C-BD0F-D35AE97EA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890" y="898795"/>
            <a:ext cx="6843317" cy="5270500"/>
          </a:xfrm>
          <a:prstGeom prst="rect">
            <a:avLst/>
          </a:prstGeom>
        </p:spPr>
      </p:pic>
      <p:pic>
        <p:nvPicPr>
          <p:cNvPr id="33" name="Picture 32" descr="A close up of a rock&#10;&#10;Description automatically generated">
            <a:extLst>
              <a:ext uri="{FF2B5EF4-FFF2-40B4-BE49-F238E27FC236}">
                <a16:creationId xmlns:a16="http://schemas.microsoft.com/office/drawing/2014/main" id="{393F30BE-BA7C-364A-AE5D-E170AE087E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86" t="26298" r="27469" b="20457"/>
          <a:stretch/>
        </p:blipFill>
        <p:spPr>
          <a:xfrm>
            <a:off x="2183115" y="2857500"/>
            <a:ext cx="1195328" cy="1143000"/>
          </a:xfrm>
          <a:prstGeom prst="ellipse">
            <a:avLst/>
          </a:prstGeom>
          <a:ln w="12700">
            <a:solidFill>
              <a:schemeClr val="tx1"/>
            </a:solidFill>
          </a:ln>
        </p:spPr>
      </p:pic>
      <p:pic>
        <p:nvPicPr>
          <p:cNvPr id="35" name="Picture 34" descr="A close up of a snow covered slope&#10;&#10;Description automatically generated">
            <a:extLst>
              <a:ext uri="{FF2B5EF4-FFF2-40B4-BE49-F238E27FC236}">
                <a16:creationId xmlns:a16="http://schemas.microsoft.com/office/drawing/2014/main" id="{B9DD7CAF-A16A-5544-A79E-7376EBF858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793" t="26729" r="13009" b="23483"/>
          <a:stretch/>
        </p:blipFill>
        <p:spPr>
          <a:xfrm>
            <a:off x="3119522" y="5665572"/>
            <a:ext cx="1137334" cy="1143000"/>
          </a:xfrm>
          <a:prstGeom prst="ellipse">
            <a:avLst/>
          </a:prstGeom>
          <a:ln w="12700">
            <a:solidFill>
              <a:schemeClr val="tx1"/>
            </a:solidFill>
          </a:ln>
        </p:spPr>
      </p:pic>
      <p:pic>
        <p:nvPicPr>
          <p:cNvPr id="37" name="Picture 36" descr="A close up&#10;&#10;Description automatically generated">
            <a:extLst>
              <a:ext uri="{FF2B5EF4-FFF2-40B4-BE49-F238E27FC236}">
                <a16:creationId xmlns:a16="http://schemas.microsoft.com/office/drawing/2014/main" id="{6BD5AD68-3F5F-5C4A-9A4D-27438ED0E5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002" t="21950"/>
          <a:stretch/>
        </p:blipFill>
        <p:spPr>
          <a:xfrm>
            <a:off x="1834254" y="3402895"/>
            <a:ext cx="1142952" cy="1143000"/>
          </a:xfrm>
          <a:prstGeom prst="ellipse">
            <a:avLst/>
          </a:prstGeom>
          <a:ln w="12700">
            <a:solidFill>
              <a:schemeClr val="tx1"/>
            </a:solidFill>
          </a:ln>
        </p:spPr>
      </p:pic>
      <p:pic>
        <p:nvPicPr>
          <p:cNvPr id="39" name="Picture 38" descr="A close up of a rock&#10;&#10;Description automatically generated">
            <a:extLst>
              <a:ext uri="{FF2B5EF4-FFF2-40B4-BE49-F238E27FC236}">
                <a16:creationId xmlns:a16="http://schemas.microsoft.com/office/drawing/2014/main" id="{920D6C06-35A4-344F-88B8-D927C0A2E57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273" t="9434" r="28295" b="24185"/>
          <a:stretch/>
        </p:blipFill>
        <p:spPr>
          <a:xfrm>
            <a:off x="9205077" y="4470684"/>
            <a:ext cx="1152669" cy="1143000"/>
          </a:xfrm>
          <a:prstGeom prst="ellipse">
            <a:avLst/>
          </a:prstGeom>
          <a:ln w="12700">
            <a:solidFill>
              <a:schemeClr val="tx1"/>
            </a:solidFill>
          </a:ln>
        </p:spPr>
      </p:pic>
      <p:pic>
        <p:nvPicPr>
          <p:cNvPr id="41" name="Picture 40" descr="A piece of bread&#10;&#10;Description automatically generated">
            <a:extLst>
              <a:ext uri="{FF2B5EF4-FFF2-40B4-BE49-F238E27FC236}">
                <a16:creationId xmlns:a16="http://schemas.microsoft.com/office/drawing/2014/main" id="{8B640EE6-1061-D14B-B4CB-A3983194D60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923" t="17948" r="15596" b="18324"/>
          <a:stretch/>
        </p:blipFill>
        <p:spPr>
          <a:xfrm>
            <a:off x="9725911" y="2772074"/>
            <a:ext cx="1143000" cy="1143000"/>
          </a:xfrm>
          <a:prstGeom prst="ellipse">
            <a:avLst/>
          </a:prstGeom>
          <a:ln w="12700">
            <a:solidFill>
              <a:schemeClr val="tx1"/>
            </a:solidFill>
          </a:ln>
        </p:spPr>
      </p:pic>
      <p:pic>
        <p:nvPicPr>
          <p:cNvPr id="43" name="Picture 42" descr="A close up of a rock&#10;&#10;Description automatically generated">
            <a:extLst>
              <a:ext uri="{FF2B5EF4-FFF2-40B4-BE49-F238E27FC236}">
                <a16:creationId xmlns:a16="http://schemas.microsoft.com/office/drawing/2014/main" id="{AE3C14C4-1E91-CA4F-B107-215178148B0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0919" t="33953" r="7459" b="-1"/>
          <a:stretch/>
        </p:blipFill>
        <p:spPr>
          <a:xfrm>
            <a:off x="7018130" y="0"/>
            <a:ext cx="1140470" cy="1143000"/>
          </a:xfrm>
          <a:prstGeom prst="ellipse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929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E260E2-C825-334B-91D3-5BCA1612012B}"/>
              </a:ext>
            </a:extLst>
          </p:cNvPr>
          <p:cNvSpPr txBox="1"/>
          <p:nvPr/>
        </p:nvSpPr>
        <p:spPr>
          <a:xfrm>
            <a:off x="2599038" y="1252834"/>
            <a:ext cx="7414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Igneous Rocks </a:t>
            </a:r>
            <a:r>
              <a:rPr lang="en-US" dirty="0"/>
              <a:t>are formed by cooling and crystallization of molten rock</a:t>
            </a:r>
          </a:p>
          <a:p>
            <a:endParaRPr lang="en-US" b="1" dirty="0"/>
          </a:p>
          <a:p>
            <a:r>
              <a:rPr lang="en-US" b="1" dirty="0"/>
              <a:t>Extrusive rocks </a:t>
            </a:r>
            <a:r>
              <a:rPr lang="en-US" dirty="0"/>
              <a:t>are erupted		</a:t>
            </a:r>
            <a:r>
              <a:rPr lang="en-US" b="1" dirty="0"/>
              <a:t>Intrusive rocks </a:t>
            </a:r>
            <a:r>
              <a:rPr lang="en-US" dirty="0"/>
              <a:t>cool below the surface</a:t>
            </a:r>
            <a:endParaRPr lang="en-US" b="1" dirty="0"/>
          </a:p>
          <a:p>
            <a:r>
              <a:rPr lang="en-US" dirty="0"/>
              <a:t>Ex: Basalt				Ex: Granite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015DB6-790B-3346-847B-EEDB7D4AD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312" y="3886206"/>
            <a:ext cx="3327400" cy="2794000"/>
          </a:xfrm>
          <a:prstGeom prst="rect">
            <a:avLst/>
          </a:prstGeom>
        </p:spPr>
      </p:pic>
      <p:pic>
        <p:nvPicPr>
          <p:cNvPr id="6" name="Picture 5" descr="A close up of a rock&#10;&#10;Description automatically generated">
            <a:extLst>
              <a:ext uri="{FF2B5EF4-FFF2-40B4-BE49-F238E27FC236}">
                <a16:creationId xmlns:a16="http://schemas.microsoft.com/office/drawing/2014/main" id="{A6645BB6-B321-7B4E-9735-0D4B48935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972" y="2421581"/>
            <a:ext cx="2525059" cy="2286000"/>
          </a:xfrm>
          <a:prstGeom prst="rect">
            <a:avLst/>
          </a:prstGeom>
        </p:spPr>
      </p:pic>
      <p:pic>
        <p:nvPicPr>
          <p:cNvPr id="8" name="Picture 7" descr="A close up of a rock&#10;&#10;Description automatically generated">
            <a:extLst>
              <a:ext uri="{FF2B5EF4-FFF2-40B4-BE49-F238E27FC236}">
                <a16:creationId xmlns:a16="http://schemas.microsoft.com/office/drawing/2014/main" id="{86523EB7-2EE1-254B-8619-4A9AEB53B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647" y="4394206"/>
            <a:ext cx="2667000" cy="2286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D67104-59FA-7C41-8B86-3549C3B4FD34}"/>
              </a:ext>
            </a:extLst>
          </p:cNvPr>
          <p:cNvCxnSpPr>
            <a:stCxn id="6" idx="3"/>
          </p:cNvCxnSpPr>
          <p:nvPr/>
        </p:nvCxnSpPr>
        <p:spPr>
          <a:xfrm>
            <a:off x="4914031" y="3564581"/>
            <a:ext cx="1181968" cy="476078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FD173B-EFDA-8B4A-9EEF-4ADCF26D4AFD}"/>
              </a:ext>
            </a:extLst>
          </p:cNvPr>
          <p:cNvCxnSpPr>
            <a:cxnSpLocks/>
          </p:cNvCxnSpPr>
          <p:nvPr/>
        </p:nvCxnSpPr>
        <p:spPr>
          <a:xfrm flipH="1">
            <a:off x="6277232" y="5829986"/>
            <a:ext cx="1507686" cy="133528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81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D3F16B-47A0-C04E-87AE-3569A839DB88}"/>
              </a:ext>
            </a:extLst>
          </p:cNvPr>
          <p:cNvSpPr txBox="1"/>
          <p:nvPr/>
        </p:nvSpPr>
        <p:spPr>
          <a:xfrm>
            <a:off x="2199502" y="375502"/>
            <a:ext cx="4394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Sedimentary Rocks </a:t>
            </a:r>
            <a:r>
              <a:rPr lang="en-US" dirty="0"/>
              <a:t>are formed by compaction and lithification of sediments</a:t>
            </a:r>
            <a:endParaRPr lang="en-US" b="1" dirty="0"/>
          </a:p>
          <a:p>
            <a:r>
              <a:rPr lang="en-US" dirty="0"/>
              <a:t>Ex: Sandstone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FD8CE0-4870-A34F-BF9E-A1EC9417F44D}"/>
              </a:ext>
            </a:extLst>
          </p:cNvPr>
          <p:cNvSpPr txBox="1"/>
          <p:nvPr/>
        </p:nvSpPr>
        <p:spPr>
          <a:xfrm>
            <a:off x="6450228" y="3274541"/>
            <a:ext cx="2224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Characteristics to observe: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Grain size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Type/origin of sediments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Fossils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Layering</a:t>
            </a:r>
          </a:p>
        </p:txBody>
      </p:sp>
      <p:pic>
        <p:nvPicPr>
          <p:cNvPr id="7" name="Picture 6" descr="A close up of a rock&#10;&#10;Description automatically generated">
            <a:extLst>
              <a:ext uri="{FF2B5EF4-FFF2-40B4-BE49-F238E27FC236}">
                <a16:creationId xmlns:a16="http://schemas.microsoft.com/office/drawing/2014/main" id="{A909CAF0-81DD-3141-A039-0DF780C52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028" y="1248030"/>
            <a:ext cx="43942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1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now covered slope&#10;&#10;Description automatically generated">
            <a:extLst>
              <a:ext uri="{FF2B5EF4-FFF2-40B4-BE49-F238E27FC236}">
                <a16:creationId xmlns:a16="http://schemas.microsoft.com/office/drawing/2014/main" id="{10A39DDF-5A8A-D34B-9ADE-E01AF8E13D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93" t="20496" r="28640" b="10134"/>
          <a:stretch/>
        </p:blipFill>
        <p:spPr>
          <a:xfrm>
            <a:off x="2530771" y="2619631"/>
            <a:ext cx="3200400" cy="2743200"/>
          </a:xfrm>
          <a:prstGeom prst="rect">
            <a:avLst/>
          </a:prstGeom>
        </p:spPr>
      </p:pic>
      <p:pic>
        <p:nvPicPr>
          <p:cNvPr id="5" name="Picture 4" descr="A close up of a rock&#10;&#10;Description automatically generated">
            <a:extLst>
              <a:ext uri="{FF2B5EF4-FFF2-40B4-BE49-F238E27FC236}">
                <a16:creationId xmlns:a16="http://schemas.microsoft.com/office/drawing/2014/main" id="{F5FDB848-69D3-4A44-8BD5-5049EC256C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14" t="15765" r="16307" b="10361"/>
          <a:stretch/>
        </p:blipFill>
        <p:spPr>
          <a:xfrm>
            <a:off x="7685904" y="2619631"/>
            <a:ext cx="3200400" cy="2743200"/>
          </a:xfrm>
          <a:prstGeom prst="rect">
            <a:avLst/>
          </a:prstGeom>
        </p:spPr>
      </p:pic>
      <p:sp>
        <p:nvSpPr>
          <p:cNvPr id="6" name="Chevron 5">
            <a:extLst>
              <a:ext uri="{FF2B5EF4-FFF2-40B4-BE49-F238E27FC236}">
                <a16:creationId xmlns:a16="http://schemas.microsoft.com/office/drawing/2014/main" id="{18DB141C-BF0F-8940-ACBB-5BC71BD6EA58}"/>
              </a:ext>
            </a:extLst>
          </p:cNvPr>
          <p:cNvSpPr/>
          <p:nvPr/>
        </p:nvSpPr>
        <p:spPr>
          <a:xfrm>
            <a:off x="5913585" y="3237470"/>
            <a:ext cx="1589904" cy="1359244"/>
          </a:xfrm>
          <a:prstGeom prst="chevron">
            <a:avLst>
              <a:gd name="adj" fmla="val 21818"/>
            </a:avLst>
          </a:prstGeom>
          <a:gradFill flip="none" rotWithShape="1">
            <a:gsLst>
              <a:gs pos="26000">
                <a:srgbClr val="FF0000">
                  <a:shade val="30000"/>
                  <a:satMod val="115000"/>
                  <a:lumMod val="100000"/>
                </a:srgbClr>
              </a:gs>
              <a:gs pos="43000">
                <a:srgbClr val="FF0000">
                  <a:shade val="67500"/>
                  <a:satMod val="115000"/>
                </a:srgbClr>
              </a:gs>
              <a:gs pos="75000">
                <a:srgbClr val="FFC000"/>
              </a:gs>
              <a:gs pos="59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Pressure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D0ECA8-AE58-1141-BF5C-C2DB2833304C}"/>
              </a:ext>
            </a:extLst>
          </p:cNvPr>
          <p:cNvSpPr txBox="1"/>
          <p:nvPr/>
        </p:nvSpPr>
        <p:spPr>
          <a:xfrm>
            <a:off x="3410466" y="938074"/>
            <a:ext cx="4275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Metamorphic rocks </a:t>
            </a:r>
            <a:r>
              <a:rPr lang="en-US" dirty="0"/>
              <a:t>are formed by applying heat and pressure to a rock (of any type)</a:t>
            </a:r>
          </a:p>
          <a:p>
            <a:r>
              <a:rPr lang="en-US" dirty="0"/>
              <a:t>Ex: Gneiss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EF155-5C3C-914D-9F32-27BC6038B6AA}"/>
              </a:ext>
            </a:extLst>
          </p:cNvPr>
          <p:cNvSpPr txBox="1"/>
          <p:nvPr/>
        </p:nvSpPr>
        <p:spPr>
          <a:xfrm>
            <a:off x="2804984" y="2026508"/>
            <a:ext cx="2248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Granite</a:t>
            </a:r>
          </a:p>
          <a:p>
            <a:r>
              <a:rPr lang="en-US" dirty="0"/>
              <a:t>Intrusive Igneous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225825-0A49-4D4F-BB23-20CB40A5EA43}"/>
              </a:ext>
            </a:extLst>
          </p:cNvPr>
          <p:cNvSpPr txBox="1"/>
          <p:nvPr/>
        </p:nvSpPr>
        <p:spPr>
          <a:xfrm>
            <a:off x="7850659" y="2026507"/>
            <a:ext cx="2248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Gneiss</a:t>
            </a:r>
          </a:p>
          <a:p>
            <a:r>
              <a:rPr lang="en-US" dirty="0"/>
              <a:t>Foliated Metamorphic</a:t>
            </a:r>
          </a:p>
        </p:txBody>
      </p:sp>
    </p:spTree>
    <p:extLst>
      <p:ext uri="{BB962C8B-B14F-4D97-AF65-F5344CB8AC3E}">
        <p14:creationId xmlns:p14="http://schemas.microsoft.com/office/powerpoint/2010/main" val="70862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88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 Avery</dc:creator>
  <cp:lastModifiedBy>Margaret Avery</cp:lastModifiedBy>
  <cp:revision>10</cp:revision>
  <dcterms:created xsi:type="dcterms:W3CDTF">2020-08-19T05:40:41Z</dcterms:created>
  <dcterms:modified xsi:type="dcterms:W3CDTF">2020-08-19T18:38:45Z</dcterms:modified>
</cp:coreProperties>
</file>