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033A-7CB2-364E-A2D5-DC17E32CE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5D213-D48B-7A46-9195-356024D69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3514C-92D3-114E-B60E-AC630301B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9676-44BF-2747-A844-B37F91E4B33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1334E-85B0-B542-842E-2569B761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907B3-7B04-354C-8D2A-2E6E7DDE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12D-752F-3447-93DB-18EA91AB0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7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A318-4011-3242-AA1A-DACA2208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DDACB-CEE4-CA4F-8BD9-732B00A84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128FF-F0DA-184E-80B7-FA7F4C7C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9676-44BF-2747-A844-B37F91E4B33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1373A-6D37-D640-B909-E26C9160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6AB5-8C63-8A4E-8750-EE3A52F3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12D-752F-3447-93DB-18EA91AB0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5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62EFB-0274-0F41-A049-7E8E38A9A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9E0C8-4786-0049-926B-30CFCDCB0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D4DB9-FE86-5848-B1CE-C99DEFE3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9676-44BF-2747-A844-B37F91E4B33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F504-EFBC-E049-8821-789A015B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164B8-C8EF-B24E-92B7-9C57C1B9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12D-752F-3447-93DB-18EA91AB0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9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ACC0-748A-8241-8AD5-93D186E4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29A76-7A9F-794B-A45D-B4F916FB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E7104-A54A-6D4A-B06C-04A616FC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9676-44BF-2747-A844-B37F91E4B33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F7250-6F23-2C4C-A456-191D8B2F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14B5A-D377-EA45-837E-002712A9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12D-752F-3447-93DB-18EA91AB0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8046-2D9F-4F4B-A0BA-913FE729B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A5254-F168-B946-BD59-0677D709B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5B8E8-FC1F-D04F-ACAC-9FCC1E97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9676-44BF-2747-A844-B37F91E4B33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19F4D-15FD-DF46-940F-B8502876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37A03-82F6-074C-A00A-5680A373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12D-752F-3447-93DB-18EA91AB0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7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014B-69B9-CF42-9CA1-17ACDB79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04FB1-F336-024F-AFB1-CF7526C39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9388A-3C42-3C4A-B067-86C466600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9E889-9CA7-4E4F-AE4D-6ABE3DAD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9676-44BF-2747-A844-B37F91E4B33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600A8-9925-7041-B3A3-ACE553BB4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B7BD9-B5C6-8444-8CBD-63EBBE600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12D-752F-3447-93DB-18EA91AB0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0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9575-5018-8244-9C36-79454559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E86DF-FEE4-BF4F-87BF-564D1E567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CF1DD-DF34-F947-BFC0-13BA7DAD9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7AEBF-B36A-2946-84F7-08D4A4C01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A1FEB-A655-BB43-8F7E-B49967919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6C4B8-2E2F-6346-97F2-6DD81C8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9676-44BF-2747-A844-B37F91E4B33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7392C-9878-7F41-88B5-07D9FF16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66BC7-BCF5-1C4E-B0C5-F06EB5EE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12D-752F-3447-93DB-18EA91AB0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9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A6C5-E054-5440-8598-4DBFD922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47362-5316-8E4E-B05D-7C0D9578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9676-44BF-2747-A844-B37F91E4B33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A1704-3FAC-B94F-8186-5332A39C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D4274-CBF8-0243-927D-26FFC9FD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12D-752F-3447-93DB-18EA91AB0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F4CEC4-8BEF-914C-BF83-F02B23F4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9676-44BF-2747-A844-B37F91E4B33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92416-FF2F-D541-B105-313CE9BD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8A790-61EE-7542-AE5C-9B7EA683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12D-752F-3447-93DB-18EA91AB0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0BDA-33CB-0D48-931E-BD6D35B6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17AE-0423-5549-BFC0-02613C3A9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46895-052F-8C4A-A049-0A76BA498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22906-3EFC-394E-9E46-44A1E105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9676-44BF-2747-A844-B37F91E4B33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0F611-76A8-B941-8D2D-C2E4F803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8C980-1C3C-7842-93A5-9BF3EC72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12D-752F-3447-93DB-18EA91AB0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3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CC43-F587-3645-842F-25A5F564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F9E75-F886-DB4A-8ECD-DE99F5003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8D660-AE07-6B4E-872A-0C3C9773F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2C625-7A35-DD4F-9AD9-50F12D7E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99676-44BF-2747-A844-B37F91E4B33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5F438-9C9A-2846-A99B-871F6814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F44A7-09C6-5445-91D5-230115B3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5E12D-752F-3447-93DB-18EA91AB0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9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6557C3-3A59-6B46-9605-200CAB56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9D145-9878-0246-A6D9-9DE8FF506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0D9D-C46B-1346-B7EB-D6C080BFA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99676-44BF-2747-A844-B37F91E4B33C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99D6-5146-D84B-BD58-0267554AD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EC4AF-7A1A-9143-A4B9-70ADDC674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5E12D-752F-3447-93DB-18EA91AB0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6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0DB579-7437-3144-BF38-0A3169C81FAB}"/>
              </a:ext>
            </a:extLst>
          </p:cNvPr>
          <p:cNvCxnSpPr>
            <a:cxnSpLocks/>
          </p:cNvCxnSpPr>
          <p:nvPr/>
        </p:nvCxnSpPr>
        <p:spPr>
          <a:xfrm>
            <a:off x="5257800" y="800100"/>
            <a:ext cx="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9D31A5A0-95BE-334D-827D-886749A237B6}"/>
              </a:ext>
            </a:extLst>
          </p:cNvPr>
          <p:cNvSpPr/>
          <p:nvPr/>
        </p:nvSpPr>
        <p:spPr>
          <a:xfrm>
            <a:off x="4314825" y="1485900"/>
            <a:ext cx="1885950" cy="138588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CE960D-59AC-FE47-B3FE-EA530BAEAD8C}"/>
              </a:ext>
            </a:extLst>
          </p:cNvPr>
          <p:cNvCxnSpPr>
            <a:cxnSpLocks/>
          </p:cNvCxnSpPr>
          <p:nvPr/>
        </p:nvCxnSpPr>
        <p:spPr>
          <a:xfrm>
            <a:off x="5257800" y="2871788"/>
            <a:ext cx="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53DA56-CE99-5346-95C5-6A835BF78776}"/>
              </a:ext>
            </a:extLst>
          </p:cNvPr>
          <p:cNvCxnSpPr>
            <a:cxnSpLocks/>
          </p:cNvCxnSpPr>
          <p:nvPr/>
        </p:nvCxnSpPr>
        <p:spPr>
          <a:xfrm flipH="1">
            <a:off x="5257799" y="4917281"/>
            <a:ext cx="18002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0919778-8D34-6849-95E4-346D5BF86F2B}"/>
              </a:ext>
            </a:extLst>
          </p:cNvPr>
          <p:cNvSpPr/>
          <p:nvPr/>
        </p:nvSpPr>
        <p:spPr>
          <a:xfrm>
            <a:off x="4367216" y="3557588"/>
            <a:ext cx="1781169" cy="907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74DBB2-E2F5-284B-98AC-92F955535987}"/>
              </a:ext>
            </a:extLst>
          </p:cNvPr>
          <p:cNvCxnSpPr>
            <a:cxnSpLocks/>
          </p:cNvCxnSpPr>
          <p:nvPr/>
        </p:nvCxnSpPr>
        <p:spPr>
          <a:xfrm>
            <a:off x="5257800" y="4464844"/>
            <a:ext cx="0" cy="935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028552-1908-2243-9CAF-76450C51F1B9}"/>
              </a:ext>
            </a:extLst>
          </p:cNvPr>
          <p:cNvCxnSpPr>
            <a:stCxn id="6" idx="3"/>
          </p:cNvCxnSpPr>
          <p:nvPr/>
        </p:nvCxnSpPr>
        <p:spPr>
          <a:xfrm>
            <a:off x="6200775" y="2178844"/>
            <a:ext cx="857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C9A63D-55F0-B84F-9ECB-5914C25B8272}"/>
              </a:ext>
            </a:extLst>
          </p:cNvPr>
          <p:cNvCxnSpPr>
            <a:cxnSpLocks/>
          </p:cNvCxnSpPr>
          <p:nvPr/>
        </p:nvCxnSpPr>
        <p:spPr>
          <a:xfrm>
            <a:off x="7058025" y="2155211"/>
            <a:ext cx="0" cy="27620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7BD224-9A34-8A41-AF65-B63E7E368D42}"/>
              </a:ext>
            </a:extLst>
          </p:cNvPr>
          <p:cNvSpPr txBox="1"/>
          <p:nvPr/>
        </p:nvSpPr>
        <p:spPr>
          <a:xfrm>
            <a:off x="4381504" y="1817758"/>
            <a:ext cx="175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if expression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481557-5670-0448-AF3A-2E3EEBD51E83}"/>
              </a:ext>
            </a:extLst>
          </p:cNvPr>
          <p:cNvSpPr txBox="1"/>
          <p:nvPr/>
        </p:nvSpPr>
        <p:spPr>
          <a:xfrm>
            <a:off x="4264818" y="3834884"/>
            <a:ext cx="198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block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7A180-E41C-0140-AA49-CC0A3AE8F893}"/>
              </a:ext>
            </a:extLst>
          </p:cNvPr>
          <p:cNvSpPr txBox="1"/>
          <p:nvPr/>
        </p:nvSpPr>
        <p:spPr>
          <a:xfrm>
            <a:off x="6096000" y="1860590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F5B12-4B9B-1C43-9F06-B8CE9C4B1ADC}"/>
              </a:ext>
            </a:extLst>
          </p:cNvPr>
          <p:cNvSpPr txBox="1"/>
          <p:nvPr/>
        </p:nvSpPr>
        <p:spPr>
          <a:xfrm>
            <a:off x="4986338" y="2964537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6822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0DB579-7437-3144-BF38-0A3169C81FAB}"/>
              </a:ext>
            </a:extLst>
          </p:cNvPr>
          <p:cNvCxnSpPr>
            <a:cxnSpLocks/>
          </p:cNvCxnSpPr>
          <p:nvPr/>
        </p:nvCxnSpPr>
        <p:spPr>
          <a:xfrm>
            <a:off x="5257800" y="800100"/>
            <a:ext cx="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9D31A5A0-95BE-334D-827D-886749A237B6}"/>
              </a:ext>
            </a:extLst>
          </p:cNvPr>
          <p:cNvSpPr/>
          <p:nvPr/>
        </p:nvSpPr>
        <p:spPr>
          <a:xfrm>
            <a:off x="4314825" y="1485900"/>
            <a:ext cx="1885950" cy="138588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CE960D-59AC-FE47-B3FE-EA530BAEAD8C}"/>
              </a:ext>
            </a:extLst>
          </p:cNvPr>
          <p:cNvCxnSpPr>
            <a:cxnSpLocks/>
          </p:cNvCxnSpPr>
          <p:nvPr/>
        </p:nvCxnSpPr>
        <p:spPr>
          <a:xfrm>
            <a:off x="5257800" y="2871788"/>
            <a:ext cx="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53DA56-CE99-5346-95C5-6A835BF78776}"/>
              </a:ext>
            </a:extLst>
          </p:cNvPr>
          <p:cNvCxnSpPr>
            <a:cxnSpLocks/>
          </p:cNvCxnSpPr>
          <p:nvPr/>
        </p:nvCxnSpPr>
        <p:spPr>
          <a:xfrm flipH="1" flipV="1">
            <a:off x="5257799" y="4917281"/>
            <a:ext cx="2009776" cy="15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0919778-8D34-6849-95E4-346D5BF86F2B}"/>
              </a:ext>
            </a:extLst>
          </p:cNvPr>
          <p:cNvSpPr/>
          <p:nvPr/>
        </p:nvSpPr>
        <p:spPr>
          <a:xfrm>
            <a:off x="4367216" y="3557588"/>
            <a:ext cx="1781169" cy="907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74DBB2-E2F5-284B-98AC-92F955535987}"/>
              </a:ext>
            </a:extLst>
          </p:cNvPr>
          <p:cNvCxnSpPr>
            <a:cxnSpLocks/>
          </p:cNvCxnSpPr>
          <p:nvPr/>
        </p:nvCxnSpPr>
        <p:spPr>
          <a:xfrm>
            <a:off x="5257800" y="4464844"/>
            <a:ext cx="0" cy="935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028552-1908-2243-9CAF-76450C51F1B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200775" y="2178844"/>
            <a:ext cx="1066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C9A63D-55F0-B84F-9ECB-5914C25B8272}"/>
              </a:ext>
            </a:extLst>
          </p:cNvPr>
          <p:cNvCxnSpPr>
            <a:cxnSpLocks/>
          </p:cNvCxnSpPr>
          <p:nvPr/>
        </p:nvCxnSpPr>
        <p:spPr>
          <a:xfrm>
            <a:off x="7243760" y="4502824"/>
            <a:ext cx="2" cy="4299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7BD224-9A34-8A41-AF65-B63E7E368D42}"/>
              </a:ext>
            </a:extLst>
          </p:cNvPr>
          <p:cNvSpPr txBox="1"/>
          <p:nvPr/>
        </p:nvSpPr>
        <p:spPr>
          <a:xfrm>
            <a:off x="4381504" y="1817758"/>
            <a:ext cx="175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if expression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481557-5670-0448-AF3A-2E3EEBD51E83}"/>
              </a:ext>
            </a:extLst>
          </p:cNvPr>
          <p:cNvSpPr txBox="1"/>
          <p:nvPr/>
        </p:nvSpPr>
        <p:spPr>
          <a:xfrm>
            <a:off x="4264818" y="3834884"/>
            <a:ext cx="198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block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7A180-E41C-0140-AA49-CC0A3AE8F893}"/>
              </a:ext>
            </a:extLst>
          </p:cNvPr>
          <p:cNvSpPr txBox="1"/>
          <p:nvPr/>
        </p:nvSpPr>
        <p:spPr>
          <a:xfrm>
            <a:off x="6124579" y="1860828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F5B12-4B9B-1C43-9F06-B8CE9C4B1ADC}"/>
              </a:ext>
            </a:extLst>
          </p:cNvPr>
          <p:cNvSpPr txBox="1"/>
          <p:nvPr/>
        </p:nvSpPr>
        <p:spPr>
          <a:xfrm>
            <a:off x="4986338" y="2964537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A3D2D9-1C7B-4845-8703-7EFC876B358F}"/>
              </a:ext>
            </a:extLst>
          </p:cNvPr>
          <p:cNvSpPr/>
          <p:nvPr/>
        </p:nvSpPr>
        <p:spPr>
          <a:xfrm>
            <a:off x="6353179" y="3585923"/>
            <a:ext cx="1781169" cy="907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DB88F-02C3-5E41-835A-5F8BC6E169E1}"/>
              </a:ext>
            </a:extLst>
          </p:cNvPr>
          <p:cNvSpPr txBox="1"/>
          <p:nvPr/>
        </p:nvSpPr>
        <p:spPr>
          <a:xfrm>
            <a:off x="6250781" y="3863219"/>
            <a:ext cx="198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else block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13EA3-8892-B44D-9154-1EACFD84457E}"/>
              </a:ext>
            </a:extLst>
          </p:cNvPr>
          <p:cNvCxnSpPr>
            <a:cxnSpLocks/>
          </p:cNvCxnSpPr>
          <p:nvPr/>
        </p:nvCxnSpPr>
        <p:spPr>
          <a:xfrm>
            <a:off x="7267575" y="2178844"/>
            <a:ext cx="0" cy="1407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45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0DB579-7437-3144-BF38-0A3169C81FAB}"/>
              </a:ext>
            </a:extLst>
          </p:cNvPr>
          <p:cNvCxnSpPr>
            <a:cxnSpLocks/>
          </p:cNvCxnSpPr>
          <p:nvPr/>
        </p:nvCxnSpPr>
        <p:spPr>
          <a:xfrm>
            <a:off x="5257800" y="800100"/>
            <a:ext cx="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9D31A5A0-95BE-334D-827D-886749A237B6}"/>
              </a:ext>
            </a:extLst>
          </p:cNvPr>
          <p:cNvSpPr/>
          <p:nvPr/>
        </p:nvSpPr>
        <p:spPr>
          <a:xfrm>
            <a:off x="4314825" y="1485900"/>
            <a:ext cx="1885950" cy="138588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CE960D-59AC-FE47-B3FE-EA530BAEAD8C}"/>
              </a:ext>
            </a:extLst>
          </p:cNvPr>
          <p:cNvCxnSpPr>
            <a:cxnSpLocks/>
          </p:cNvCxnSpPr>
          <p:nvPr/>
        </p:nvCxnSpPr>
        <p:spPr>
          <a:xfrm>
            <a:off x="5257800" y="2871788"/>
            <a:ext cx="0" cy="68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53DA56-CE99-5346-95C5-6A835BF78776}"/>
              </a:ext>
            </a:extLst>
          </p:cNvPr>
          <p:cNvCxnSpPr>
            <a:cxnSpLocks/>
          </p:cNvCxnSpPr>
          <p:nvPr/>
        </p:nvCxnSpPr>
        <p:spPr>
          <a:xfrm flipH="1" flipV="1">
            <a:off x="5257800" y="6275698"/>
            <a:ext cx="4024315" cy="9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0919778-8D34-6849-95E4-346D5BF86F2B}"/>
              </a:ext>
            </a:extLst>
          </p:cNvPr>
          <p:cNvSpPr/>
          <p:nvPr/>
        </p:nvSpPr>
        <p:spPr>
          <a:xfrm>
            <a:off x="4367216" y="3557588"/>
            <a:ext cx="1781169" cy="907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74DBB2-E2F5-284B-98AC-92F955535987}"/>
              </a:ext>
            </a:extLst>
          </p:cNvPr>
          <p:cNvCxnSpPr>
            <a:cxnSpLocks/>
          </p:cNvCxnSpPr>
          <p:nvPr/>
        </p:nvCxnSpPr>
        <p:spPr>
          <a:xfrm flipH="1">
            <a:off x="5257799" y="4464844"/>
            <a:ext cx="1" cy="2150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028552-1908-2243-9CAF-76450C51F1B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200775" y="2178844"/>
            <a:ext cx="1066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7BD224-9A34-8A41-AF65-B63E7E368D42}"/>
              </a:ext>
            </a:extLst>
          </p:cNvPr>
          <p:cNvSpPr txBox="1"/>
          <p:nvPr/>
        </p:nvSpPr>
        <p:spPr>
          <a:xfrm>
            <a:off x="4381504" y="1817758"/>
            <a:ext cx="175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if expression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481557-5670-0448-AF3A-2E3EEBD51E83}"/>
              </a:ext>
            </a:extLst>
          </p:cNvPr>
          <p:cNvSpPr txBox="1"/>
          <p:nvPr/>
        </p:nvSpPr>
        <p:spPr>
          <a:xfrm>
            <a:off x="4264818" y="3834884"/>
            <a:ext cx="198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block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27A180-E41C-0140-AA49-CC0A3AE8F893}"/>
              </a:ext>
            </a:extLst>
          </p:cNvPr>
          <p:cNvSpPr txBox="1"/>
          <p:nvPr/>
        </p:nvSpPr>
        <p:spPr>
          <a:xfrm>
            <a:off x="6157913" y="1831581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5F5B12-4B9B-1C43-9F06-B8CE9C4B1ADC}"/>
              </a:ext>
            </a:extLst>
          </p:cNvPr>
          <p:cNvSpPr txBox="1"/>
          <p:nvPr/>
        </p:nvSpPr>
        <p:spPr>
          <a:xfrm>
            <a:off x="4986338" y="2964537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A3D2D9-1C7B-4845-8703-7EFC876B358F}"/>
              </a:ext>
            </a:extLst>
          </p:cNvPr>
          <p:cNvSpPr/>
          <p:nvPr/>
        </p:nvSpPr>
        <p:spPr>
          <a:xfrm>
            <a:off x="8391532" y="4903944"/>
            <a:ext cx="1781169" cy="907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DB88F-02C3-5E41-835A-5F8BC6E169E1}"/>
              </a:ext>
            </a:extLst>
          </p:cNvPr>
          <p:cNvSpPr txBox="1"/>
          <p:nvPr/>
        </p:nvSpPr>
        <p:spPr>
          <a:xfrm>
            <a:off x="8289134" y="5181240"/>
            <a:ext cx="198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else block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C13EA3-8892-B44D-9154-1EACFD84457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267575" y="2178844"/>
            <a:ext cx="7144" cy="11419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8298411-DC24-C14E-B196-3535C9674FB0}"/>
              </a:ext>
            </a:extLst>
          </p:cNvPr>
          <p:cNvSpPr/>
          <p:nvPr/>
        </p:nvSpPr>
        <p:spPr>
          <a:xfrm>
            <a:off x="6405569" y="4898916"/>
            <a:ext cx="1781169" cy="9072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80941B-0684-624F-A878-DF0101598F12}"/>
              </a:ext>
            </a:extLst>
          </p:cNvPr>
          <p:cNvSpPr txBox="1"/>
          <p:nvPr/>
        </p:nvSpPr>
        <p:spPr>
          <a:xfrm>
            <a:off x="6303171" y="5176212"/>
            <a:ext cx="1985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else if block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5BC3F442-C942-B64D-889F-46EBE4CAD4EA}"/>
              </a:ext>
            </a:extLst>
          </p:cNvPr>
          <p:cNvSpPr/>
          <p:nvPr/>
        </p:nvSpPr>
        <p:spPr>
          <a:xfrm>
            <a:off x="6331744" y="3320799"/>
            <a:ext cx="1885950" cy="138588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3647C6-1CBE-AC4C-B7CE-1A21A75934BD}"/>
              </a:ext>
            </a:extLst>
          </p:cNvPr>
          <p:cNvSpPr txBox="1"/>
          <p:nvPr/>
        </p:nvSpPr>
        <p:spPr>
          <a:xfrm>
            <a:off x="6398423" y="3652657"/>
            <a:ext cx="1757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if expression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0642C2-7912-7D41-BBEA-7B393A89C7A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296154" y="5806172"/>
            <a:ext cx="0" cy="479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B23426-BCE0-4F42-92B0-216AB507FE9E}"/>
              </a:ext>
            </a:extLst>
          </p:cNvPr>
          <p:cNvCxnSpPr>
            <a:cxnSpLocks/>
          </p:cNvCxnSpPr>
          <p:nvPr/>
        </p:nvCxnSpPr>
        <p:spPr>
          <a:xfrm>
            <a:off x="9272594" y="5796648"/>
            <a:ext cx="0" cy="479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190651-62D6-A346-A9FF-B1060DFC4D9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274719" y="4706687"/>
            <a:ext cx="7145" cy="192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80D260-5545-0F4E-88D4-C4C39D7458B3}"/>
              </a:ext>
            </a:extLst>
          </p:cNvPr>
          <p:cNvCxnSpPr>
            <a:cxnSpLocks/>
          </p:cNvCxnSpPr>
          <p:nvPr/>
        </p:nvCxnSpPr>
        <p:spPr>
          <a:xfrm>
            <a:off x="8210549" y="4018196"/>
            <a:ext cx="1066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C8A2138-0443-754B-8DF9-1D6AC15C5B19}"/>
              </a:ext>
            </a:extLst>
          </p:cNvPr>
          <p:cNvSpPr txBox="1"/>
          <p:nvPr/>
        </p:nvSpPr>
        <p:spPr>
          <a:xfrm>
            <a:off x="8186738" y="3684308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39CF93-2E39-8B48-A374-583EE7A4AE0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277349" y="4018196"/>
            <a:ext cx="4768" cy="885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34E7D08-EB17-DE42-A455-452CC8992B0E}"/>
              </a:ext>
            </a:extLst>
          </p:cNvPr>
          <p:cNvSpPr txBox="1"/>
          <p:nvPr/>
        </p:nvSpPr>
        <p:spPr>
          <a:xfrm>
            <a:off x="7008023" y="4573459"/>
            <a:ext cx="117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96480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A120B8B-E52F-BE45-9EB6-9F3071B18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33350"/>
            <a:ext cx="10795000" cy="6591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1BA482-B854-4C45-A70D-7ED5FB829B6B}"/>
              </a:ext>
            </a:extLst>
          </p:cNvPr>
          <p:cNvSpPr/>
          <p:nvPr/>
        </p:nvSpPr>
        <p:spPr>
          <a:xfrm>
            <a:off x="8893629" y="133350"/>
            <a:ext cx="2764971" cy="955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0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E0DF82-2717-9044-ABB9-71BB3D8D3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690" y="0"/>
            <a:ext cx="6364619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9FAC2B-F4C3-DD4C-8F2F-689028786327}"/>
              </a:ext>
            </a:extLst>
          </p:cNvPr>
          <p:cNvSpPr/>
          <p:nvPr/>
        </p:nvSpPr>
        <p:spPr>
          <a:xfrm>
            <a:off x="4985657" y="4585607"/>
            <a:ext cx="1883229" cy="291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BE16D-9484-7E48-9BD3-72A02848F36F}"/>
              </a:ext>
            </a:extLst>
          </p:cNvPr>
          <p:cNvSpPr/>
          <p:nvPr/>
        </p:nvSpPr>
        <p:spPr>
          <a:xfrm>
            <a:off x="3004457" y="3137807"/>
            <a:ext cx="1883229" cy="291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78D291-8C47-A24A-952B-B9E4823D5B0A}"/>
              </a:ext>
            </a:extLst>
          </p:cNvPr>
          <p:cNvSpPr/>
          <p:nvPr/>
        </p:nvSpPr>
        <p:spPr>
          <a:xfrm>
            <a:off x="2913690" y="394607"/>
            <a:ext cx="569739" cy="291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8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B95C5B9-5431-0647-9A42-6ED23C80A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804" y="0"/>
            <a:ext cx="6042392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C25E8E-EFD3-4646-8EC0-B0A8A85F3CFD}"/>
              </a:ext>
            </a:extLst>
          </p:cNvPr>
          <p:cNvSpPr/>
          <p:nvPr/>
        </p:nvSpPr>
        <p:spPr>
          <a:xfrm>
            <a:off x="3207204" y="519114"/>
            <a:ext cx="493259" cy="309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D8331-8C8F-DA43-8EC3-7121D669A542}"/>
              </a:ext>
            </a:extLst>
          </p:cNvPr>
          <p:cNvSpPr/>
          <p:nvPr/>
        </p:nvSpPr>
        <p:spPr>
          <a:xfrm>
            <a:off x="3207204" y="3717133"/>
            <a:ext cx="2307771" cy="309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B2F850-AF2A-0947-B4D7-ADC524B36D8F}"/>
              </a:ext>
            </a:extLst>
          </p:cNvPr>
          <p:cNvSpPr/>
          <p:nvPr/>
        </p:nvSpPr>
        <p:spPr>
          <a:xfrm>
            <a:off x="5617029" y="4255296"/>
            <a:ext cx="2307771" cy="309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4DC8C5-62AB-E44C-AE7A-C1B62FF78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98" y="0"/>
            <a:ext cx="10003003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C2C773-55FD-104D-8F24-7E931740E291}"/>
              </a:ext>
            </a:extLst>
          </p:cNvPr>
          <p:cNvSpPr/>
          <p:nvPr/>
        </p:nvSpPr>
        <p:spPr>
          <a:xfrm>
            <a:off x="8839200" y="742950"/>
            <a:ext cx="1883229" cy="291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6EC106-753F-3349-BE8B-A72EBAAD8930}"/>
              </a:ext>
            </a:extLst>
          </p:cNvPr>
          <p:cNvSpPr/>
          <p:nvPr/>
        </p:nvSpPr>
        <p:spPr>
          <a:xfrm>
            <a:off x="10155886" y="6349092"/>
            <a:ext cx="941615" cy="432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8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33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Margaret Avery</dc:creator>
  <cp:lastModifiedBy>Margaret Avery</cp:lastModifiedBy>
  <cp:revision>6</cp:revision>
  <dcterms:created xsi:type="dcterms:W3CDTF">2020-09-21T18:07:27Z</dcterms:created>
  <dcterms:modified xsi:type="dcterms:W3CDTF">2020-09-25T18:09:37Z</dcterms:modified>
</cp:coreProperties>
</file>