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512"/>
    <a:srgbClr val="885202"/>
    <a:srgbClr val="6E2615"/>
    <a:srgbClr val="4A0D08"/>
    <a:srgbClr val="622E2A"/>
    <a:srgbClr val="A46200"/>
    <a:srgbClr val="744602"/>
    <a:srgbClr val="925700"/>
    <a:srgbClr val="702716"/>
    <a:srgbClr val="591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0" autoAdjust="0"/>
    <p:restoredTop sz="94660"/>
  </p:normalViewPr>
  <p:slideViewPr>
    <p:cSldViewPr snapToGrid="0">
      <p:cViewPr>
        <p:scale>
          <a:sx n="66" d="100"/>
          <a:sy n="66" d="100"/>
        </p:scale>
        <p:origin x="150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1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8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7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6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9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3235-2E58-4DAC-A8E4-7ED67FE6FB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567B-F210-4FEF-B7FA-D0F9A5063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E32FAB7D-4254-486F-3664-F75875D5B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BF89C65-5288-8BF9-0D90-8EE2056A0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-635758"/>
            <a:ext cx="12192000" cy="67599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0D034E3-A938-5F3D-5A94-D50246E35D1A}"/>
              </a:ext>
            </a:extLst>
          </p:cNvPr>
          <p:cNvSpPr txBox="1"/>
          <p:nvPr/>
        </p:nvSpPr>
        <p:spPr>
          <a:xfrm>
            <a:off x="4152900" y="23749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F34C7A-D6B0-DA11-D182-A2B5DF3741D9}"/>
              </a:ext>
            </a:extLst>
          </p:cNvPr>
          <p:cNvGrpSpPr/>
          <p:nvPr/>
        </p:nvGrpSpPr>
        <p:grpSpPr>
          <a:xfrm>
            <a:off x="1047788" y="986513"/>
            <a:ext cx="1803662" cy="714455"/>
            <a:chOff x="1047788" y="986513"/>
            <a:chExt cx="1803662" cy="71445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9814B50-718A-81B7-221E-0302E4AD0123}"/>
                </a:ext>
              </a:extLst>
            </p:cNvPr>
            <p:cNvSpPr/>
            <p:nvPr/>
          </p:nvSpPr>
          <p:spPr>
            <a:xfrm>
              <a:off x="1047788" y="1041266"/>
              <a:ext cx="1803662" cy="659702"/>
            </a:xfrm>
            <a:prstGeom prst="roundRect">
              <a:avLst/>
            </a:prstGeom>
            <a:solidFill>
              <a:srgbClr val="D78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AE52C2A-37DA-AAA7-45E1-7534E8EC0FFA}"/>
                </a:ext>
              </a:extLst>
            </p:cNvPr>
            <p:cNvSpPr/>
            <p:nvPr/>
          </p:nvSpPr>
          <p:spPr>
            <a:xfrm>
              <a:off x="1047788" y="986513"/>
              <a:ext cx="1803662" cy="659702"/>
            </a:xfrm>
            <a:prstGeom prst="roundRect">
              <a:avLst/>
            </a:prstGeom>
            <a:solidFill>
              <a:srgbClr val="FFB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F189C77-30EF-5B95-CD51-3AFAF5044F55}"/>
                </a:ext>
              </a:extLst>
            </p:cNvPr>
            <p:cNvSpPr/>
            <p:nvPr/>
          </p:nvSpPr>
          <p:spPr>
            <a:xfrm>
              <a:off x="1087571" y="1023435"/>
              <a:ext cx="1724096" cy="595362"/>
            </a:xfrm>
            <a:prstGeom prst="roundRect">
              <a:avLst/>
            </a:prstGeom>
            <a:solidFill>
              <a:srgbClr val="FFC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23F20376-4492-724F-136A-5D48E6FE6D3B}"/>
                </a:ext>
              </a:extLst>
            </p:cNvPr>
            <p:cNvSpPr/>
            <p:nvPr/>
          </p:nvSpPr>
          <p:spPr>
            <a:xfrm rot="20953553">
              <a:off x="1115424" y="1053101"/>
              <a:ext cx="133441" cy="72316"/>
            </a:xfrm>
            <a:custGeom>
              <a:avLst/>
              <a:gdLst>
                <a:gd name="connsiteX0" fmla="*/ 112463 w 161166"/>
                <a:gd name="connsiteY0" fmla="*/ 129 h 109669"/>
                <a:gd name="connsiteX1" fmla="*/ 45788 w 161166"/>
                <a:gd name="connsiteY1" fmla="*/ 16798 h 109669"/>
                <a:gd name="connsiteX2" fmla="*/ 544 w 161166"/>
                <a:gd name="connsiteY2" fmla="*/ 64423 h 109669"/>
                <a:gd name="connsiteX3" fmla="*/ 24357 w 161166"/>
                <a:gd name="connsiteY3" fmla="*/ 109666 h 109669"/>
                <a:gd name="connsiteX4" fmla="*/ 76744 w 161166"/>
                <a:gd name="connsiteY4" fmla="*/ 62041 h 109669"/>
                <a:gd name="connsiteX5" fmla="*/ 145801 w 161166"/>
                <a:gd name="connsiteY5" fmla="*/ 45373 h 109669"/>
                <a:gd name="connsiteX6" fmla="*/ 160088 w 161166"/>
                <a:gd name="connsiteY6" fmla="*/ 23941 h 109669"/>
                <a:gd name="connsiteX7" fmla="*/ 112463 w 161166"/>
                <a:gd name="connsiteY7" fmla="*/ 129 h 109669"/>
                <a:gd name="connsiteX0" fmla="*/ 112463 w 160630"/>
                <a:gd name="connsiteY0" fmla="*/ 129 h 109669"/>
                <a:gd name="connsiteX1" fmla="*/ 45788 w 160630"/>
                <a:gd name="connsiteY1" fmla="*/ 16798 h 109669"/>
                <a:gd name="connsiteX2" fmla="*/ 544 w 160630"/>
                <a:gd name="connsiteY2" fmla="*/ 64423 h 109669"/>
                <a:gd name="connsiteX3" fmla="*/ 24357 w 160630"/>
                <a:gd name="connsiteY3" fmla="*/ 109666 h 109669"/>
                <a:gd name="connsiteX4" fmla="*/ 76744 w 160630"/>
                <a:gd name="connsiteY4" fmla="*/ 62041 h 109669"/>
                <a:gd name="connsiteX5" fmla="*/ 134373 w 160630"/>
                <a:gd name="connsiteY5" fmla="*/ 61473 h 109669"/>
                <a:gd name="connsiteX6" fmla="*/ 160088 w 160630"/>
                <a:gd name="connsiteY6" fmla="*/ 23941 h 109669"/>
                <a:gd name="connsiteX7" fmla="*/ 112463 w 160630"/>
                <a:gd name="connsiteY7" fmla="*/ 129 h 109669"/>
                <a:gd name="connsiteX0" fmla="*/ 112463 w 147984"/>
                <a:gd name="connsiteY0" fmla="*/ 116 h 109656"/>
                <a:gd name="connsiteX1" fmla="*/ 45788 w 147984"/>
                <a:gd name="connsiteY1" fmla="*/ 16785 h 109656"/>
                <a:gd name="connsiteX2" fmla="*/ 544 w 147984"/>
                <a:gd name="connsiteY2" fmla="*/ 64410 h 109656"/>
                <a:gd name="connsiteX3" fmla="*/ 24357 w 147984"/>
                <a:gd name="connsiteY3" fmla="*/ 109653 h 109656"/>
                <a:gd name="connsiteX4" fmla="*/ 76744 w 147984"/>
                <a:gd name="connsiteY4" fmla="*/ 62028 h 109656"/>
                <a:gd name="connsiteX5" fmla="*/ 134373 w 147984"/>
                <a:gd name="connsiteY5" fmla="*/ 61460 h 109656"/>
                <a:gd name="connsiteX6" fmla="*/ 146328 w 147984"/>
                <a:gd name="connsiteY6" fmla="*/ 23492 h 109656"/>
                <a:gd name="connsiteX7" fmla="*/ 112463 w 147984"/>
                <a:gd name="connsiteY7" fmla="*/ 116 h 109656"/>
                <a:gd name="connsiteX0" fmla="*/ 112454 w 147975"/>
                <a:gd name="connsiteY0" fmla="*/ 116 h 109778"/>
                <a:gd name="connsiteX1" fmla="*/ 45779 w 147975"/>
                <a:gd name="connsiteY1" fmla="*/ 16785 h 109778"/>
                <a:gd name="connsiteX2" fmla="*/ 535 w 147975"/>
                <a:gd name="connsiteY2" fmla="*/ 64410 h 109778"/>
                <a:gd name="connsiteX3" fmla="*/ 24348 w 147975"/>
                <a:gd name="connsiteY3" fmla="*/ 109653 h 109778"/>
                <a:gd name="connsiteX4" fmla="*/ 74620 w 147975"/>
                <a:gd name="connsiteY4" fmla="*/ 77395 h 109778"/>
                <a:gd name="connsiteX5" fmla="*/ 134364 w 147975"/>
                <a:gd name="connsiteY5" fmla="*/ 61460 h 109778"/>
                <a:gd name="connsiteX6" fmla="*/ 146319 w 147975"/>
                <a:gd name="connsiteY6" fmla="*/ 23492 h 109778"/>
                <a:gd name="connsiteX7" fmla="*/ 112454 w 147975"/>
                <a:gd name="connsiteY7" fmla="*/ 116 h 10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75" h="109778">
                  <a:moveTo>
                    <a:pt x="112454" y="116"/>
                  </a:moveTo>
                  <a:cubicBezTo>
                    <a:pt x="95697" y="-1002"/>
                    <a:pt x="64432" y="6069"/>
                    <a:pt x="45779" y="16785"/>
                  </a:cubicBezTo>
                  <a:cubicBezTo>
                    <a:pt x="27126" y="27501"/>
                    <a:pt x="4107" y="48932"/>
                    <a:pt x="535" y="64410"/>
                  </a:cubicBezTo>
                  <a:cubicBezTo>
                    <a:pt x="-3037" y="79888"/>
                    <a:pt x="12001" y="107489"/>
                    <a:pt x="24348" y="109653"/>
                  </a:cubicBezTo>
                  <a:cubicBezTo>
                    <a:pt x="36696" y="111817"/>
                    <a:pt x="56284" y="85427"/>
                    <a:pt x="74620" y="77395"/>
                  </a:cubicBezTo>
                  <a:cubicBezTo>
                    <a:pt x="92956" y="69363"/>
                    <a:pt x="120473" y="67810"/>
                    <a:pt x="134364" y="61460"/>
                  </a:cubicBezTo>
                  <a:cubicBezTo>
                    <a:pt x="148255" y="55110"/>
                    <a:pt x="149971" y="33716"/>
                    <a:pt x="146319" y="23492"/>
                  </a:cubicBezTo>
                  <a:cubicBezTo>
                    <a:pt x="142667" y="13268"/>
                    <a:pt x="129211" y="1234"/>
                    <a:pt x="112454" y="116"/>
                  </a:cubicBezTo>
                  <a:close/>
                </a:path>
              </a:pathLst>
            </a:cu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2E4FCB9-4513-A8D7-DD6C-A70638E6CB4F}"/>
                </a:ext>
              </a:extLst>
            </p:cNvPr>
            <p:cNvSpPr/>
            <p:nvPr/>
          </p:nvSpPr>
          <p:spPr>
            <a:xfrm>
              <a:off x="1344746" y="1217610"/>
              <a:ext cx="1209746" cy="197508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384D35-EA10-6473-8CBE-DB9CA1CDFDB1}"/>
              </a:ext>
            </a:extLst>
          </p:cNvPr>
          <p:cNvGrpSpPr/>
          <p:nvPr/>
        </p:nvGrpSpPr>
        <p:grpSpPr>
          <a:xfrm>
            <a:off x="5194169" y="3253139"/>
            <a:ext cx="1803662" cy="714455"/>
            <a:chOff x="7272965" y="2439781"/>
            <a:chExt cx="1803662" cy="7144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F26B824-5AE3-3BD3-3DF5-40A0A94C58D8}"/>
                </a:ext>
              </a:extLst>
            </p:cNvPr>
            <p:cNvSpPr/>
            <p:nvPr/>
          </p:nvSpPr>
          <p:spPr>
            <a:xfrm>
              <a:off x="7272965" y="2494534"/>
              <a:ext cx="1803662" cy="659702"/>
            </a:xfrm>
            <a:prstGeom prst="roundRect">
              <a:avLst/>
            </a:prstGeom>
            <a:solidFill>
              <a:srgbClr val="D78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7D3AC0B-57DA-A775-9690-AEEDC426366C}"/>
                </a:ext>
              </a:extLst>
            </p:cNvPr>
            <p:cNvSpPr/>
            <p:nvPr/>
          </p:nvSpPr>
          <p:spPr>
            <a:xfrm>
              <a:off x="7272965" y="2439781"/>
              <a:ext cx="1803662" cy="659702"/>
            </a:xfrm>
            <a:prstGeom prst="roundRect">
              <a:avLst/>
            </a:prstGeom>
            <a:solidFill>
              <a:srgbClr val="FFB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F145860-A1A6-44A2-66D8-221AAA8F3822}"/>
                </a:ext>
              </a:extLst>
            </p:cNvPr>
            <p:cNvSpPr/>
            <p:nvPr/>
          </p:nvSpPr>
          <p:spPr>
            <a:xfrm>
              <a:off x="7312748" y="2476703"/>
              <a:ext cx="1724096" cy="595362"/>
            </a:xfrm>
            <a:prstGeom prst="roundRect">
              <a:avLst/>
            </a:prstGeom>
            <a:solidFill>
              <a:srgbClr val="EE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E6DB04D-EA44-1FC7-9905-B96B5CE4F76A}"/>
                </a:ext>
              </a:extLst>
            </p:cNvPr>
            <p:cNvSpPr/>
            <p:nvPr/>
          </p:nvSpPr>
          <p:spPr>
            <a:xfrm rot="20953553">
              <a:off x="7340601" y="2506369"/>
              <a:ext cx="133441" cy="72316"/>
            </a:xfrm>
            <a:custGeom>
              <a:avLst/>
              <a:gdLst>
                <a:gd name="connsiteX0" fmla="*/ 112463 w 161166"/>
                <a:gd name="connsiteY0" fmla="*/ 129 h 109669"/>
                <a:gd name="connsiteX1" fmla="*/ 45788 w 161166"/>
                <a:gd name="connsiteY1" fmla="*/ 16798 h 109669"/>
                <a:gd name="connsiteX2" fmla="*/ 544 w 161166"/>
                <a:gd name="connsiteY2" fmla="*/ 64423 h 109669"/>
                <a:gd name="connsiteX3" fmla="*/ 24357 w 161166"/>
                <a:gd name="connsiteY3" fmla="*/ 109666 h 109669"/>
                <a:gd name="connsiteX4" fmla="*/ 76744 w 161166"/>
                <a:gd name="connsiteY4" fmla="*/ 62041 h 109669"/>
                <a:gd name="connsiteX5" fmla="*/ 145801 w 161166"/>
                <a:gd name="connsiteY5" fmla="*/ 45373 h 109669"/>
                <a:gd name="connsiteX6" fmla="*/ 160088 w 161166"/>
                <a:gd name="connsiteY6" fmla="*/ 23941 h 109669"/>
                <a:gd name="connsiteX7" fmla="*/ 112463 w 161166"/>
                <a:gd name="connsiteY7" fmla="*/ 129 h 109669"/>
                <a:gd name="connsiteX0" fmla="*/ 112463 w 160630"/>
                <a:gd name="connsiteY0" fmla="*/ 129 h 109669"/>
                <a:gd name="connsiteX1" fmla="*/ 45788 w 160630"/>
                <a:gd name="connsiteY1" fmla="*/ 16798 h 109669"/>
                <a:gd name="connsiteX2" fmla="*/ 544 w 160630"/>
                <a:gd name="connsiteY2" fmla="*/ 64423 h 109669"/>
                <a:gd name="connsiteX3" fmla="*/ 24357 w 160630"/>
                <a:gd name="connsiteY3" fmla="*/ 109666 h 109669"/>
                <a:gd name="connsiteX4" fmla="*/ 76744 w 160630"/>
                <a:gd name="connsiteY4" fmla="*/ 62041 h 109669"/>
                <a:gd name="connsiteX5" fmla="*/ 134373 w 160630"/>
                <a:gd name="connsiteY5" fmla="*/ 61473 h 109669"/>
                <a:gd name="connsiteX6" fmla="*/ 160088 w 160630"/>
                <a:gd name="connsiteY6" fmla="*/ 23941 h 109669"/>
                <a:gd name="connsiteX7" fmla="*/ 112463 w 160630"/>
                <a:gd name="connsiteY7" fmla="*/ 129 h 109669"/>
                <a:gd name="connsiteX0" fmla="*/ 112463 w 147984"/>
                <a:gd name="connsiteY0" fmla="*/ 116 h 109656"/>
                <a:gd name="connsiteX1" fmla="*/ 45788 w 147984"/>
                <a:gd name="connsiteY1" fmla="*/ 16785 h 109656"/>
                <a:gd name="connsiteX2" fmla="*/ 544 w 147984"/>
                <a:gd name="connsiteY2" fmla="*/ 64410 h 109656"/>
                <a:gd name="connsiteX3" fmla="*/ 24357 w 147984"/>
                <a:gd name="connsiteY3" fmla="*/ 109653 h 109656"/>
                <a:gd name="connsiteX4" fmla="*/ 76744 w 147984"/>
                <a:gd name="connsiteY4" fmla="*/ 62028 h 109656"/>
                <a:gd name="connsiteX5" fmla="*/ 134373 w 147984"/>
                <a:gd name="connsiteY5" fmla="*/ 61460 h 109656"/>
                <a:gd name="connsiteX6" fmla="*/ 146328 w 147984"/>
                <a:gd name="connsiteY6" fmla="*/ 23492 h 109656"/>
                <a:gd name="connsiteX7" fmla="*/ 112463 w 147984"/>
                <a:gd name="connsiteY7" fmla="*/ 116 h 109656"/>
                <a:gd name="connsiteX0" fmla="*/ 112454 w 147975"/>
                <a:gd name="connsiteY0" fmla="*/ 116 h 109778"/>
                <a:gd name="connsiteX1" fmla="*/ 45779 w 147975"/>
                <a:gd name="connsiteY1" fmla="*/ 16785 h 109778"/>
                <a:gd name="connsiteX2" fmla="*/ 535 w 147975"/>
                <a:gd name="connsiteY2" fmla="*/ 64410 h 109778"/>
                <a:gd name="connsiteX3" fmla="*/ 24348 w 147975"/>
                <a:gd name="connsiteY3" fmla="*/ 109653 h 109778"/>
                <a:gd name="connsiteX4" fmla="*/ 74620 w 147975"/>
                <a:gd name="connsiteY4" fmla="*/ 77395 h 109778"/>
                <a:gd name="connsiteX5" fmla="*/ 134364 w 147975"/>
                <a:gd name="connsiteY5" fmla="*/ 61460 h 109778"/>
                <a:gd name="connsiteX6" fmla="*/ 146319 w 147975"/>
                <a:gd name="connsiteY6" fmla="*/ 23492 h 109778"/>
                <a:gd name="connsiteX7" fmla="*/ 112454 w 147975"/>
                <a:gd name="connsiteY7" fmla="*/ 116 h 10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75" h="109778">
                  <a:moveTo>
                    <a:pt x="112454" y="116"/>
                  </a:moveTo>
                  <a:cubicBezTo>
                    <a:pt x="95697" y="-1002"/>
                    <a:pt x="64432" y="6069"/>
                    <a:pt x="45779" y="16785"/>
                  </a:cubicBezTo>
                  <a:cubicBezTo>
                    <a:pt x="27126" y="27501"/>
                    <a:pt x="4107" y="48932"/>
                    <a:pt x="535" y="64410"/>
                  </a:cubicBezTo>
                  <a:cubicBezTo>
                    <a:pt x="-3037" y="79888"/>
                    <a:pt x="12001" y="107489"/>
                    <a:pt x="24348" y="109653"/>
                  </a:cubicBezTo>
                  <a:cubicBezTo>
                    <a:pt x="36696" y="111817"/>
                    <a:pt x="56284" y="85427"/>
                    <a:pt x="74620" y="77395"/>
                  </a:cubicBezTo>
                  <a:cubicBezTo>
                    <a:pt x="92956" y="69363"/>
                    <a:pt x="120473" y="67810"/>
                    <a:pt x="134364" y="61460"/>
                  </a:cubicBezTo>
                  <a:cubicBezTo>
                    <a:pt x="148255" y="55110"/>
                    <a:pt x="149971" y="33716"/>
                    <a:pt x="146319" y="23492"/>
                  </a:cubicBezTo>
                  <a:cubicBezTo>
                    <a:pt x="142667" y="13268"/>
                    <a:pt x="129211" y="1234"/>
                    <a:pt x="112454" y="116"/>
                  </a:cubicBezTo>
                  <a:close/>
                </a:path>
              </a:pathLst>
            </a:cu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9BB3FA-BEA8-C815-5BB0-618244FD9BE1}"/>
                </a:ext>
              </a:extLst>
            </p:cNvPr>
            <p:cNvSpPr/>
            <p:nvPr/>
          </p:nvSpPr>
          <p:spPr>
            <a:xfrm>
              <a:off x="7569923" y="2670878"/>
              <a:ext cx="1209746" cy="197508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79E88F-F152-CD39-5D93-875A30973AB5}"/>
              </a:ext>
            </a:extLst>
          </p:cNvPr>
          <p:cNvGrpSpPr/>
          <p:nvPr/>
        </p:nvGrpSpPr>
        <p:grpSpPr>
          <a:xfrm>
            <a:off x="5194169" y="4090699"/>
            <a:ext cx="1803662" cy="714455"/>
            <a:chOff x="7272965" y="2439781"/>
            <a:chExt cx="1803662" cy="7144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87F48B-C31E-9B6F-EC8E-517E61E854C9}"/>
                </a:ext>
              </a:extLst>
            </p:cNvPr>
            <p:cNvSpPr/>
            <p:nvPr/>
          </p:nvSpPr>
          <p:spPr>
            <a:xfrm>
              <a:off x="7272965" y="2494534"/>
              <a:ext cx="1803662" cy="659702"/>
            </a:xfrm>
            <a:prstGeom prst="roundRect">
              <a:avLst/>
            </a:prstGeom>
            <a:solidFill>
              <a:srgbClr val="D78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9A5D001-F9AD-07CB-A4C8-610A76AFAA20}"/>
                </a:ext>
              </a:extLst>
            </p:cNvPr>
            <p:cNvSpPr/>
            <p:nvPr/>
          </p:nvSpPr>
          <p:spPr>
            <a:xfrm>
              <a:off x="7272965" y="2439781"/>
              <a:ext cx="1803662" cy="659702"/>
            </a:xfrm>
            <a:prstGeom prst="roundRect">
              <a:avLst/>
            </a:prstGeom>
            <a:solidFill>
              <a:srgbClr val="FFB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39B30C2-D885-4BEE-E0B6-4E4F9E19F10A}"/>
                </a:ext>
              </a:extLst>
            </p:cNvPr>
            <p:cNvSpPr/>
            <p:nvPr/>
          </p:nvSpPr>
          <p:spPr>
            <a:xfrm>
              <a:off x="7312748" y="2476703"/>
              <a:ext cx="1724096" cy="595362"/>
            </a:xfrm>
            <a:prstGeom prst="roundRect">
              <a:avLst/>
            </a:prstGeom>
            <a:solidFill>
              <a:srgbClr val="EE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29A9D72-F8E7-9C27-F611-F7E84A376D11}"/>
                </a:ext>
              </a:extLst>
            </p:cNvPr>
            <p:cNvSpPr/>
            <p:nvPr/>
          </p:nvSpPr>
          <p:spPr>
            <a:xfrm rot="20953553">
              <a:off x="7340601" y="2506369"/>
              <a:ext cx="133441" cy="72316"/>
            </a:xfrm>
            <a:custGeom>
              <a:avLst/>
              <a:gdLst>
                <a:gd name="connsiteX0" fmla="*/ 112463 w 161166"/>
                <a:gd name="connsiteY0" fmla="*/ 129 h 109669"/>
                <a:gd name="connsiteX1" fmla="*/ 45788 w 161166"/>
                <a:gd name="connsiteY1" fmla="*/ 16798 h 109669"/>
                <a:gd name="connsiteX2" fmla="*/ 544 w 161166"/>
                <a:gd name="connsiteY2" fmla="*/ 64423 h 109669"/>
                <a:gd name="connsiteX3" fmla="*/ 24357 w 161166"/>
                <a:gd name="connsiteY3" fmla="*/ 109666 h 109669"/>
                <a:gd name="connsiteX4" fmla="*/ 76744 w 161166"/>
                <a:gd name="connsiteY4" fmla="*/ 62041 h 109669"/>
                <a:gd name="connsiteX5" fmla="*/ 145801 w 161166"/>
                <a:gd name="connsiteY5" fmla="*/ 45373 h 109669"/>
                <a:gd name="connsiteX6" fmla="*/ 160088 w 161166"/>
                <a:gd name="connsiteY6" fmla="*/ 23941 h 109669"/>
                <a:gd name="connsiteX7" fmla="*/ 112463 w 161166"/>
                <a:gd name="connsiteY7" fmla="*/ 129 h 109669"/>
                <a:gd name="connsiteX0" fmla="*/ 112463 w 160630"/>
                <a:gd name="connsiteY0" fmla="*/ 129 h 109669"/>
                <a:gd name="connsiteX1" fmla="*/ 45788 w 160630"/>
                <a:gd name="connsiteY1" fmla="*/ 16798 h 109669"/>
                <a:gd name="connsiteX2" fmla="*/ 544 w 160630"/>
                <a:gd name="connsiteY2" fmla="*/ 64423 h 109669"/>
                <a:gd name="connsiteX3" fmla="*/ 24357 w 160630"/>
                <a:gd name="connsiteY3" fmla="*/ 109666 h 109669"/>
                <a:gd name="connsiteX4" fmla="*/ 76744 w 160630"/>
                <a:gd name="connsiteY4" fmla="*/ 62041 h 109669"/>
                <a:gd name="connsiteX5" fmla="*/ 134373 w 160630"/>
                <a:gd name="connsiteY5" fmla="*/ 61473 h 109669"/>
                <a:gd name="connsiteX6" fmla="*/ 160088 w 160630"/>
                <a:gd name="connsiteY6" fmla="*/ 23941 h 109669"/>
                <a:gd name="connsiteX7" fmla="*/ 112463 w 160630"/>
                <a:gd name="connsiteY7" fmla="*/ 129 h 109669"/>
                <a:gd name="connsiteX0" fmla="*/ 112463 w 147984"/>
                <a:gd name="connsiteY0" fmla="*/ 116 h 109656"/>
                <a:gd name="connsiteX1" fmla="*/ 45788 w 147984"/>
                <a:gd name="connsiteY1" fmla="*/ 16785 h 109656"/>
                <a:gd name="connsiteX2" fmla="*/ 544 w 147984"/>
                <a:gd name="connsiteY2" fmla="*/ 64410 h 109656"/>
                <a:gd name="connsiteX3" fmla="*/ 24357 w 147984"/>
                <a:gd name="connsiteY3" fmla="*/ 109653 h 109656"/>
                <a:gd name="connsiteX4" fmla="*/ 76744 w 147984"/>
                <a:gd name="connsiteY4" fmla="*/ 62028 h 109656"/>
                <a:gd name="connsiteX5" fmla="*/ 134373 w 147984"/>
                <a:gd name="connsiteY5" fmla="*/ 61460 h 109656"/>
                <a:gd name="connsiteX6" fmla="*/ 146328 w 147984"/>
                <a:gd name="connsiteY6" fmla="*/ 23492 h 109656"/>
                <a:gd name="connsiteX7" fmla="*/ 112463 w 147984"/>
                <a:gd name="connsiteY7" fmla="*/ 116 h 109656"/>
                <a:gd name="connsiteX0" fmla="*/ 112454 w 147975"/>
                <a:gd name="connsiteY0" fmla="*/ 116 h 109778"/>
                <a:gd name="connsiteX1" fmla="*/ 45779 w 147975"/>
                <a:gd name="connsiteY1" fmla="*/ 16785 h 109778"/>
                <a:gd name="connsiteX2" fmla="*/ 535 w 147975"/>
                <a:gd name="connsiteY2" fmla="*/ 64410 h 109778"/>
                <a:gd name="connsiteX3" fmla="*/ 24348 w 147975"/>
                <a:gd name="connsiteY3" fmla="*/ 109653 h 109778"/>
                <a:gd name="connsiteX4" fmla="*/ 74620 w 147975"/>
                <a:gd name="connsiteY4" fmla="*/ 77395 h 109778"/>
                <a:gd name="connsiteX5" fmla="*/ 134364 w 147975"/>
                <a:gd name="connsiteY5" fmla="*/ 61460 h 109778"/>
                <a:gd name="connsiteX6" fmla="*/ 146319 w 147975"/>
                <a:gd name="connsiteY6" fmla="*/ 23492 h 109778"/>
                <a:gd name="connsiteX7" fmla="*/ 112454 w 147975"/>
                <a:gd name="connsiteY7" fmla="*/ 116 h 10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75" h="109778">
                  <a:moveTo>
                    <a:pt x="112454" y="116"/>
                  </a:moveTo>
                  <a:cubicBezTo>
                    <a:pt x="95697" y="-1002"/>
                    <a:pt x="64432" y="6069"/>
                    <a:pt x="45779" y="16785"/>
                  </a:cubicBezTo>
                  <a:cubicBezTo>
                    <a:pt x="27126" y="27501"/>
                    <a:pt x="4107" y="48932"/>
                    <a:pt x="535" y="64410"/>
                  </a:cubicBezTo>
                  <a:cubicBezTo>
                    <a:pt x="-3037" y="79888"/>
                    <a:pt x="12001" y="107489"/>
                    <a:pt x="24348" y="109653"/>
                  </a:cubicBezTo>
                  <a:cubicBezTo>
                    <a:pt x="36696" y="111817"/>
                    <a:pt x="56284" y="85427"/>
                    <a:pt x="74620" y="77395"/>
                  </a:cubicBezTo>
                  <a:cubicBezTo>
                    <a:pt x="92956" y="69363"/>
                    <a:pt x="120473" y="67810"/>
                    <a:pt x="134364" y="61460"/>
                  </a:cubicBezTo>
                  <a:cubicBezTo>
                    <a:pt x="148255" y="55110"/>
                    <a:pt x="149971" y="33716"/>
                    <a:pt x="146319" y="23492"/>
                  </a:cubicBezTo>
                  <a:cubicBezTo>
                    <a:pt x="142667" y="13268"/>
                    <a:pt x="129211" y="1234"/>
                    <a:pt x="112454" y="116"/>
                  </a:cubicBezTo>
                  <a:close/>
                </a:path>
              </a:pathLst>
            </a:cu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A91D7E0-2B6F-FADD-29BC-6FA8FEA2EB12}"/>
                </a:ext>
              </a:extLst>
            </p:cNvPr>
            <p:cNvSpPr/>
            <p:nvPr/>
          </p:nvSpPr>
          <p:spPr>
            <a:xfrm>
              <a:off x="7569923" y="2670878"/>
              <a:ext cx="1209746" cy="197508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111380-C5A2-7F4A-F2CD-1E2F7DCA6C55}"/>
              </a:ext>
            </a:extLst>
          </p:cNvPr>
          <p:cNvSpPr txBox="1"/>
          <p:nvPr/>
        </p:nvSpPr>
        <p:spPr>
          <a:xfrm>
            <a:off x="5010778" y="1618797"/>
            <a:ext cx="2170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 w="12700">
                  <a:solidFill>
                    <a:schemeClr val="tx1">
                      <a:lumMod val="85000"/>
                      <a:lumOff val="15000"/>
                      <a:alpha val="76000"/>
                    </a:schemeClr>
                  </a:solidFill>
                </a:ln>
                <a:solidFill>
                  <a:srgbClr val="FFC728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일시정지</a:t>
            </a:r>
          </a:p>
        </p:txBody>
      </p:sp>
    </p:spTree>
    <p:extLst>
      <p:ext uri="{BB962C8B-B14F-4D97-AF65-F5344CB8AC3E}">
        <p14:creationId xmlns:p14="http://schemas.microsoft.com/office/powerpoint/2010/main" val="37159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027433-1F3C-516B-358D-D29453F7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6C4E12-D98A-D0DD-C265-0F70DA960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^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A9369E-9CDA-E81D-32BA-4E858FCE59BC}"/>
              </a:ext>
            </a:extLst>
          </p:cNvPr>
          <p:cNvSpPr/>
          <p:nvPr/>
        </p:nvSpPr>
        <p:spPr>
          <a:xfrm>
            <a:off x="1257299" y="1357664"/>
            <a:ext cx="9677402" cy="1950687"/>
          </a:xfrm>
          <a:prstGeom prst="rect">
            <a:avLst/>
          </a:prstGeom>
          <a:blipFill dpi="0" rotWithShape="1">
            <a:blip r:embed="rId3"/>
            <a:srcRect/>
            <a:stretch>
              <a:fillRect t="-103000" b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C87F04-051C-60FA-58EF-B89E9FB51C29}"/>
              </a:ext>
            </a:extLst>
          </p:cNvPr>
          <p:cNvGrpSpPr/>
          <p:nvPr/>
        </p:nvGrpSpPr>
        <p:grpSpPr>
          <a:xfrm>
            <a:off x="8553826" y="4542478"/>
            <a:ext cx="1201614" cy="1201614"/>
            <a:chOff x="1047788" y="986513"/>
            <a:chExt cx="625412" cy="44681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8AA6AA-F099-2DED-90C8-51B6C086C197}"/>
                </a:ext>
              </a:extLst>
            </p:cNvPr>
            <p:cNvSpPr/>
            <p:nvPr/>
          </p:nvSpPr>
          <p:spPr>
            <a:xfrm>
              <a:off x="1047788" y="986513"/>
              <a:ext cx="625412" cy="44681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B7205D-F5D6-FB67-F13F-DE7E17B0F63F}"/>
                </a:ext>
              </a:extLst>
            </p:cNvPr>
            <p:cNvSpPr/>
            <p:nvPr/>
          </p:nvSpPr>
          <p:spPr>
            <a:xfrm>
              <a:off x="1099905" y="1023748"/>
              <a:ext cx="521177" cy="372343"/>
            </a:xfrm>
            <a:prstGeom prst="roundRect">
              <a:avLst>
                <a:gd name="adj" fmla="val 13358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D2AB8A7A-5858-7BED-1AA5-997BC93ABC6C}"/>
              </a:ext>
            </a:extLst>
          </p:cNvPr>
          <p:cNvSpPr/>
          <p:nvPr/>
        </p:nvSpPr>
        <p:spPr>
          <a:xfrm>
            <a:off x="1256537" y="969419"/>
            <a:ext cx="9677402" cy="451761"/>
          </a:xfrm>
          <a:prstGeom prst="round2SameRect">
            <a:avLst/>
          </a:prstGeom>
          <a:gradFill flip="none" rotWithShape="1">
            <a:gsLst>
              <a:gs pos="0">
                <a:srgbClr val="F7C025"/>
              </a:gs>
              <a:gs pos="55000">
                <a:srgbClr val="F3B00A"/>
              </a:gs>
              <a:gs pos="100000">
                <a:srgbClr val="D09E00"/>
              </a:gs>
            </a:gsLst>
            <a:lin ang="5400000" scaled="1"/>
            <a:tileRect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E0B0F-8F0C-8C16-B03F-400446F6B7FF}"/>
              </a:ext>
            </a:extLst>
          </p:cNvPr>
          <p:cNvSpPr txBox="1"/>
          <p:nvPr/>
        </p:nvSpPr>
        <p:spPr>
          <a:xfrm>
            <a:off x="5388228" y="965847"/>
            <a:ext cx="141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noFill/>
                </a:ln>
                <a:gradFill flip="none" rotWithShape="1">
                  <a:gsLst>
                    <a:gs pos="0">
                      <a:srgbClr val="591E11"/>
                    </a:gs>
                    <a:gs pos="48000">
                      <a:srgbClr val="702716"/>
                    </a:gs>
                    <a:gs pos="100000">
                      <a:srgbClr val="591E11"/>
                    </a:gs>
                  </a:gsLst>
                  <a:lin ang="16200000" scaled="1"/>
                  <a:tileRect/>
                </a:gradFill>
                <a:latin typeface="CookieRun Black" panose="020B0600000101010101" pitchFamily="50" charset="-127"/>
                <a:ea typeface="CookieRun Black" panose="020B0600000101010101" pitchFamily="50" charset="-127"/>
              </a:rPr>
              <a:t>펫 선택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054433E-404D-66E1-BE97-47BB60B191B9}"/>
              </a:ext>
            </a:extLst>
          </p:cNvPr>
          <p:cNvSpPr/>
          <p:nvPr/>
        </p:nvSpPr>
        <p:spPr>
          <a:xfrm rot="20256515">
            <a:off x="1294486" y="1016002"/>
            <a:ext cx="194075" cy="99452"/>
          </a:xfrm>
          <a:custGeom>
            <a:avLst/>
            <a:gdLst>
              <a:gd name="connsiteX0" fmla="*/ 112463 w 161166"/>
              <a:gd name="connsiteY0" fmla="*/ 129 h 109669"/>
              <a:gd name="connsiteX1" fmla="*/ 45788 w 161166"/>
              <a:gd name="connsiteY1" fmla="*/ 16798 h 109669"/>
              <a:gd name="connsiteX2" fmla="*/ 544 w 161166"/>
              <a:gd name="connsiteY2" fmla="*/ 64423 h 109669"/>
              <a:gd name="connsiteX3" fmla="*/ 24357 w 161166"/>
              <a:gd name="connsiteY3" fmla="*/ 109666 h 109669"/>
              <a:gd name="connsiteX4" fmla="*/ 76744 w 161166"/>
              <a:gd name="connsiteY4" fmla="*/ 62041 h 109669"/>
              <a:gd name="connsiteX5" fmla="*/ 145801 w 161166"/>
              <a:gd name="connsiteY5" fmla="*/ 45373 h 109669"/>
              <a:gd name="connsiteX6" fmla="*/ 160088 w 161166"/>
              <a:gd name="connsiteY6" fmla="*/ 23941 h 109669"/>
              <a:gd name="connsiteX7" fmla="*/ 112463 w 161166"/>
              <a:gd name="connsiteY7" fmla="*/ 129 h 109669"/>
              <a:gd name="connsiteX0" fmla="*/ 112463 w 160630"/>
              <a:gd name="connsiteY0" fmla="*/ 129 h 109669"/>
              <a:gd name="connsiteX1" fmla="*/ 45788 w 160630"/>
              <a:gd name="connsiteY1" fmla="*/ 16798 h 109669"/>
              <a:gd name="connsiteX2" fmla="*/ 544 w 160630"/>
              <a:gd name="connsiteY2" fmla="*/ 64423 h 109669"/>
              <a:gd name="connsiteX3" fmla="*/ 24357 w 160630"/>
              <a:gd name="connsiteY3" fmla="*/ 109666 h 109669"/>
              <a:gd name="connsiteX4" fmla="*/ 76744 w 160630"/>
              <a:gd name="connsiteY4" fmla="*/ 62041 h 109669"/>
              <a:gd name="connsiteX5" fmla="*/ 134373 w 160630"/>
              <a:gd name="connsiteY5" fmla="*/ 61473 h 109669"/>
              <a:gd name="connsiteX6" fmla="*/ 160088 w 160630"/>
              <a:gd name="connsiteY6" fmla="*/ 23941 h 109669"/>
              <a:gd name="connsiteX7" fmla="*/ 112463 w 160630"/>
              <a:gd name="connsiteY7" fmla="*/ 129 h 109669"/>
              <a:gd name="connsiteX0" fmla="*/ 112463 w 147984"/>
              <a:gd name="connsiteY0" fmla="*/ 116 h 109656"/>
              <a:gd name="connsiteX1" fmla="*/ 45788 w 147984"/>
              <a:gd name="connsiteY1" fmla="*/ 16785 h 109656"/>
              <a:gd name="connsiteX2" fmla="*/ 544 w 147984"/>
              <a:gd name="connsiteY2" fmla="*/ 64410 h 109656"/>
              <a:gd name="connsiteX3" fmla="*/ 24357 w 147984"/>
              <a:gd name="connsiteY3" fmla="*/ 109653 h 109656"/>
              <a:gd name="connsiteX4" fmla="*/ 76744 w 147984"/>
              <a:gd name="connsiteY4" fmla="*/ 62028 h 109656"/>
              <a:gd name="connsiteX5" fmla="*/ 134373 w 147984"/>
              <a:gd name="connsiteY5" fmla="*/ 61460 h 109656"/>
              <a:gd name="connsiteX6" fmla="*/ 146328 w 147984"/>
              <a:gd name="connsiteY6" fmla="*/ 23492 h 109656"/>
              <a:gd name="connsiteX7" fmla="*/ 112463 w 147984"/>
              <a:gd name="connsiteY7" fmla="*/ 116 h 109656"/>
              <a:gd name="connsiteX0" fmla="*/ 112454 w 147975"/>
              <a:gd name="connsiteY0" fmla="*/ 116 h 109778"/>
              <a:gd name="connsiteX1" fmla="*/ 45779 w 147975"/>
              <a:gd name="connsiteY1" fmla="*/ 16785 h 109778"/>
              <a:gd name="connsiteX2" fmla="*/ 535 w 147975"/>
              <a:gd name="connsiteY2" fmla="*/ 64410 h 109778"/>
              <a:gd name="connsiteX3" fmla="*/ 24348 w 147975"/>
              <a:gd name="connsiteY3" fmla="*/ 109653 h 109778"/>
              <a:gd name="connsiteX4" fmla="*/ 74620 w 147975"/>
              <a:gd name="connsiteY4" fmla="*/ 77395 h 109778"/>
              <a:gd name="connsiteX5" fmla="*/ 134364 w 147975"/>
              <a:gd name="connsiteY5" fmla="*/ 61460 h 109778"/>
              <a:gd name="connsiteX6" fmla="*/ 146319 w 147975"/>
              <a:gd name="connsiteY6" fmla="*/ 23492 h 109778"/>
              <a:gd name="connsiteX7" fmla="*/ 112454 w 147975"/>
              <a:gd name="connsiteY7" fmla="*/ 116 h 109778"/>
              <a:gd name="connsiteX0" fmla="*/ 100200 w 135721"/>
              <a:gd name="connsiteY0" fmla="*/ 124 h 109731"/>
              <a:gd name="connsiteX1" fmla="*/ 33525 w 135721"/>
              <a:gd name="connsiteY1" fmla="*/ 16793 h 109731"/>
              <a:gd name="connsiteX2" fmla="*/ 1250 w 135721"/>
              <a:gd name="connsiteY2" fmla="*/ 67797 h 109731"/>
              <a:gd name="connsiteX3" fmla="*/ 12094 w 135721"/>
              <a:gd name="connsiteY3" fmla="*/ 109661 h 109731"/>
              <a:gd name="connsiteX4" fmla="*/ 62366 w 135721"/>
              <a:gd name="connsiteY4" fmla="*/ 77403 h 109731"/>
              <a:gd name="connsiteX5" fmla="*/ 122110 w 135721"/>
              <a:gd name="connsiteY5" fmla="*/ 61468 h 109731"/>
              <a:gd name="connsiteX6" fmla="*/ 134065 w 135721"/>
              <a:gd name="connsiteY6" fmla="*/ 23500 h 109731"/>
              <a:gd name="connsiteX7" fmla="*/ 100200 w 135721"/>
              <a:gd name="connsiteY7" fmla="*/ 124 h 10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721" h="109731">
                <a:moveTo>
                  <a:pt x="100200" y="124"/>
                </a:moveTo>
                <a:cubicBezTo>
                  <a:pt x="83443" y="-994"/>
                  <a:pt x="50017" y="5514"/>
                  <a:pt x="33525" y="16793"/>
                </a:cubicBezTo>
                <a:cubicBezTo>
                  <a:pt x="17033" y="28072"/>
                  <a:pt x="4822" y="52319"/>
                  <a:pt x="1250" y="67797"/>
                </a:cubicBezTo>
                <a:cubicBezTo>
                  <a:pt x="-2322" y="83275"/>
                  <a:pt x="1908" y="108060"/>
                  <a:pt x="12094" y="109661"/>
                </a:cubicBezTo>
                <a:cubicBezTo>
                  <a:pt x="22280" y="111262"/>
                  <a:pt x="44030" y="85435"/>
                  <a:pt x="62366" y="77403"/>
                </a:cubicBezTo>
                <a:cubicBezTo>
                  <a:pt x="80702" y="69371"/>
                  <a:pt x="108219" y="67818"/>
                  <a:pt x="122110" y="61468"/>
                </a:cubicBezTo>
                <a:cubicBezTo>
                  <a:pt x="136001" y="55118"/>
                  <a:pt x="137717" y="33724"/>
                  <a:pt x="134065" y="23500"/>
                </a:cubicBezTo>
                <a:cubicBezTo>
                  <a:pt x="130413" y="13276"/>
                  <a:pt x="116957" y="1242"/>
                  <a:pt x="100200" y="124"/>
                </a:cubicBez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25E5A34-2605-CFB7-DFCF-25DED384ED7B}"/>
              </a:ext>
            </a:extLst>
          </p:cNvPr>
          <p:cNvSpPr/>
          <p:nvPr/>
        </p:nvSpPr>
        <p:spPr>
          <a:xfrm rot="2674553">
            <a:off x="852911" y="-640278"/>
            <a:ext cx="334378" cy="334384"/>
          </a:xfrm>
          <a:custGeom>
            <a:avLst/>
            <a:gdLst>
              <a:gd name="connsiteX0" fmla="*/ 333750 w 848534"/>
              <a:gd name="connsiteY0" fmla="*/ 39466 h 848552"/>
              <a:gd name="connsiteX1" fmla="*/ 429031 w 848534"/>
              <a:gd name="connsiteY1" fmla="*/ 0 h 848552"/>
              <a:gd name="connsiteX2" fmla="*/ 563778 w 848534"/>
              <a:gd name="connsiteY2" fmla="*/ 134747 h 848552"/>
              <a:gd name="connsiteX3" fmla="*/ 563778 w 848534"/>
              <a:gd name="connsiteY3" fmla="*/ 294589 h 848552"/>
              <a:gd name="connsiteX4" fmla="*/ 714127 w 848534"/>
              <a:gd name="connsiteY4" fmla="*/ 295702 h 848552"/>
              <a:gd name="connsiteX5" fmla="*/ 848531 w 848534"/>
              <a:gd name="connsiteY5" fmla="*/ 432111 h 848552"/>
              <a:gd name="connsiteX6" fmla="*/ 712123 w 848534"/>
              <a:gd name="connsiteY6" fmla="*/ 566514 h 848552"/>
              <a:gd name="connsiteX7" fmla="*/ 563778 w 848534"/>
              <a:gd name="connsiteY7" fmla="*/ 565416 h 848552"/>
              <a:gd name="connsiteX8" fmla="*/ 563778 w 848534"/>
              <a:gd name="connsiteY8" fmla="*/ 713805 h 848552"/>
              <a:gd name="connsiteX9" fmla="*/ 429031 w 848534"/>
              <a:gd name="connsiteY9" fmla="*/ 848552 h 848552"/>
              <a:gd name="connsiteX10" fmla="*/ 294284 w 848534"/>
              <a:gd name="connsiteY10" fmla="*/ 713805 h 848552"/>
              <a:gd name="connsiteX11" fmla="*/ 294284 w 848534"/>
              <a:gd name="connsiteY11" fmla="*/ 563422 h 848552"/>
              <a:gd name="connsiteX12" fmla="*/ 134407 w 848534"/>
              <a:gd name="connsiteY12" fmla="*/ 562238 h 848552"/>
              <a:gd name="connsiteX13" fmla="*/ 3 w 848534"/>
              <a:gd name="connsiteY13" fmla="*/ 425829 h 848552"/>
              <a:gd name="connsiteX14" fmla="*/ 136411 w 848534"/>
              <a:gd name="connsiteY14" fmla="*/ 291426 h 848552"/>
              <a:gd name="connsiteX15" fmla="*/ 294284 w 848534"/>
              <a:gd name="connsiteY15" fmla="*/ 292594 h 848552"/>
              <a:gd name="connsiteX16" fmla="*/ 294284 w 848534"/>
              <a:gd name="connsiteY16" fmla="*/ 134747 h 848552"/>
              <a:gd name="connsiteX17" fmla="*/ 333750 w 848534"/>
              <a:gd name="connsiteY17" fmla="*/ 39466 h 84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48534" h="848552">
                <a:moveTo>
                  <a:pt x="333750" y="39466"/>
                </a:moveTo>
                <a:cubicBezTo>
                  <a:pt x="358135" y="15082"/>
                  <a:pt x="391821" y="0"/>
                  <a:pt x="429031" y="0"/>
                </a:cubicBezTo>
                <a:cubicBezTo>
                  <a:pt x="503450" y="0"/>
                  <a:pt x="563778" y="60328"/>
                  <a:pt x="563778" y="134747"/>
                </a:cubicBezTo>
                <a:lnTo>
                  <a:pt x="563778" y="294589"/>
                </a:lnTo>
                <a:lnTo>
                  <a:pt x="714127" y="295702"/>
                </a:lnTo>
                <a:cubicBezTo>
                  <a:pt x="788910" y="296255"/>
                  <a:pt x="849085" y="357328"/>
                  <a:pt x="848531" y="432111"/>
                </a:cubicBezTo>
                <a:cubicBezTo>
                  <a:pt x="847978" y="506894"/>
                  <a:pt x="786906" y="567068"/>
                  <a:pt x="712123" y="566514"/>
                </a:cubicBezTo>
                <a:lnTo>
                  <a:pt x="563778" y="565416"/>
                </a:lnTo>
                <a:lnTo>
                  <a:pt x="563778" y="713805"/>
                </a:lnTo>
                <a:cubicBezTo>
                  <a:pt x="563778" y="788224"/>
                  <a:pt x="503450" y="848552"/>
                  <a:pt x="429031" y="848552"/>
                </a:cubicBezTo>
                <a:cubicBezTo>
                  <a:pt x="354612" y="848552"/>
                  <a:pt x="294284" y="788224"/>
                  <a:pt x="294284" y="713805"/>
                </a:cubicBezTo>
                <a:lnTo>
                  <a:pt x="294284" y="563422"/>
                </a:lnTo>
                <a:lnTo>
                  <a:pt x="134407" y="562238"/>
                </a:lnTo>
                <a:cubicBezTo>
                  <a:pt x="59624" y="561685"/>
                  <a:pt x="-551" y="500612"/>
                  <a:pt x="3" y="425829"/>
                </a:cubicBezTo>
                <a:cubicBezTo>
                  <a:pt x="556" y="351046"/>
                  <a:pt x="61628" y="290872"/>
                  <a:pt x="136411" y="291426"/>
                </a:cubicBezTo>
                <a:lnTo>
                  <a:pt x="294284" y="292594"/>
                </a:lnTo>
                <a:lnTo>
                  <a:pt x="294284" y="134747"/>
                </a:lnTo>
                <a:cubicBezTo>
                  <a:pt x="294284" y="97538"/>
                  <a:pt x="309366" y="63851"/>
                  <a:pt x="333750" y="39466"/>
                </a:cubicBezTo>
                <a:close/>
              </a:path>
            </a:pathLst>
          </a:custGeom>
          <a:solidFill>
            <a:srgbClr val="A46200"/>
          </a:solidFill>
          <a:ln w="25400">
            <a:solidFill>
              <a:srgbClr val="885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FB9AAA4-1BC9-F53E-3408-B29044B07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28" y="1414796"/>
            <a:ext cx="3654606" cy="1890458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DD96B6-A7BE-A6A1-D06B-EAC4CCEB5C72}"/>
              </a:ext>
            </a:extLst>
          </p:cNvPr>
          <p:cNvSpPr/>
          <p:nvPr/>
        </p:nvSpPr>
        <p:spPr>
          <a:xfrm>
            <a:off x="6543981" y="1408599"/>
            <a:ext cx="3064005" cy="1903459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88000"/>
                </a:srgbClr>
              </a:gs>
              <a:gs pos="0">
                <a:schemeClr val="tx1">
                  <a:lumMod val="99000"/>
                  <a:alpha val="0"/>
                </a:schemeClr>
              </a:gs>
              <a:gs pos="85328">
                <a:srgbClr val="000000">
                  <a:alpha val="67000"/>
                </a:srgbClr>
              </a:gs>
              <a:gs pos="72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72F32D6-2326-8690-F84D-7C41F13F4315}"/>
              </a:ext>
            </a:extLst>
          </p:cNvPr>
          <p:cNvGrpSpPr/>
          <p:nvPr/>
        </p:nvGrpSpPr>
        <p:grpSpPr>
          <a:xfrm>
            <a:off x="9423555" y="1989158"/>
            <a:ext cx="1096794" cy="789258"/>
            <a:chOff x="9123583" y="2519136"/>
            <a:chExt cx="1604742" cy="71445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9D2FF14-56FA-5908-6243-ABF867288E53}"/>
                </a:ext>
              </a:extLst>
            </p:cNvPr>
            <p:cNvGrpSpPr/>
            <p:nvPr/>
          </p:nvGrpSpPr>
          <p:grpSpPr>
            <a:xfrm>
              <a:off x="9123583" y="2519136"/>
              <a:ext cx="1604742" cy="714455"/>
              <a:chOff x="1047788" y="986513"/>
              <a:chExt cx="1803662" cy="714455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A993776F-FA96-AB3B-420E-498505FA5401}"/>
                  </a:ext>
                </a:extLst>
              </p:cNvPr>
              <p:cNvSpPr/>
              <p:nvPr/>
            </p:nvSpPr>
            <p:spPr>
              <a:xfrm>
                <a:off x="1047788" y="1041266"/>
                <a:ext cx="1803662" cy="659702"/>
              </a:xfrm>
              <a:prstGeom prst="roundRect">
                <a:avLst/>
              </a:prstGeom>
              <a:solidFill>
                <a:srgbClr val="D78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BAEFF4D-43AE-A8F3-971A-57B3A3F394D5}"/>
                  </a:ext>
                </a:extLst>
              </p:cNvPr>
              <p:cNvSpPr/>
              <p:nvPr/>
            </p:nvSpPr>
            <p:spPr>
              <a:xfrm>
                <a:off x="1047788" y="986513"/>
                <a:ext cx="1803662" cy="659702"/>
              </a:xfrm>
              <a:prstGeom prst="roundRect">
                <a:avLst/>
              </a:prstGeom>
              <a:solidFill>
                <a:srgbClr val="FFBF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ADC401A2-054A-405E-A07E-1AF3E1608191}"/>
                  </a:ext>
                </a:extLst>
              </p:cNvPr>
              <p:cNvSpPr/>
              <p:nvPr/>
            </p:nvSpPr>
            <p:spPr>
              <a:xfrm>
                <a:off x="1087571" y="1023435"/>
                <a:ext cx="1724096" cy="595362"/>
              </a:xfrm>
              <a:prstGeom prst="roundRect">
                <a:avLst/>
              </a:prstGeom>
              <a:solidFill>
                <a:srgbClr val="FFC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E30A9CEA-F506-58D4-BCF5-F794A9AD0426}"/>
                  </a:ext>
                </a:extLst>
              </p:cNvPr>
              <p:cNvSpPr/>
              <p:nvPr/>
            </p:nvSpPr>
            <p:spPr>
              <a:xfrm rot="20953553">
                <a:off x="1115424" y="1053101"/>
                <a:ext cx="133441" cy="72316"/>
              </a:xfrm>
              <a:custGeom>
                <a:avLst/>
                <a:gdLst>
                  <a:gd name="connsiteX0" fmla="*/ 112463 w 161166"/>
                  <a:gd name="connsiteY0" fmla="*/ 129 h 109669"/>
                  <a:gd name="connsiteX1" fmla="*/ 45788 w 161166"/>
                  <a:gd name="connsiteY1" fmla="*/ 16798 h 109669"/>
                  <a:gd name="connsiteX2" fmla="*/ 544 w 161166"/>
                  <a:gd name="connsiteY2" fmla="*/ 64423 h 109669"/>
                  <a:gd name="connsiteX3" fmla="*/ 24357 w 161166"/>
                  <a:gd name="connsiteY3" fmla="*/ 109666 h 109669"/>
                  <a:gd name="connsiteX4" fmla="*/ 76744 w 161166"/>
                  <a:gd name="connsiteY4" fmla="*/ 62041 h 109669"/>
                  <a:gd name="connsiteX5" fmla="*/ 145801 w 161166"/>
                  <a:gd name="connsiteY5" fmla="*/ 45373 h 109669"/>
                  <a:gd name="connsiteX6" fmla="*/ 160088 w 161166"/>
                  <a:gd name="connsiteY6" fmla="*/ 23941 h 109669"/>
                  <a:gd name="connsiteX7" fmla="*/ 112463 w 161166"/>
                  <a:gd name="connsiteY7" fmla="*/ 129 h 109669"/>
                  <a:gd name="connsiteX0" fmla="*/ 112463 w 160630"/>
                  <a:gd name="connsiteY0" fmla="*/ 129 h 109669"/>
                  <a:gd name="connsiteX1" fmla="*/ 45788 w 160630"/>
                  <a:gd name="connsiteY1" fmla="*/ 16798 h 109669"/>
                  <a:gd name="connsiteX2" fmla="*/ 544 w 160630"/>
                  <a:gd name="connsiteY2" fmla="*/ 64423 h 109669"/>
                  <a:gd name="connsiteX3" fmla="*/ 24357 w 160630"/>
                  <a:gd name="connsiteY3" fmla="*/ 109666 h 109669"/>
                  <a:gd name="connsiteX4" fmla="*/ 76744 w 160630"/>
                  <a:gd name="connsiteY4" fmla="*/ 62041 h 109669"/>
                  <a:gd name="connsiteX5" fmla="*/ 134373 w 160630"/>
                  <a:gd name="connsiteY5" fmla="*/ 61473 h 109669"/>
                  <a:gd name="connsiteX6" fmla="*/ 160088 w 160630"/>
                  <a:gd name="connsiteY6" fmla="*/ 23941 h 109669"/>
                  <a:gd name="connsiteX7" fmla="*/ 112463 w 160630"/>
                  <a:gd name="connsiteY7" fmla="*/ 129 h 109669"/>
                  <a:gd name="connsiteX0" fmla="*/ 112463 w 147984"/>
                  <a:gd name="connsiteY0" fmla="*/ 116 h 109656"/>
                  <a:gd name="connsiteX1" fmla="*/ 45788 w 147984"/>
                  <a:gd name="connsiteY1" fmla="*/ 16785 h 109656"/>
                  <a:gd name="connsiteX2" fmla="*/ 544 w 147984"/>
                  <a:gd name="connsiteY2" fmla="*/ 64410 h 109656"/>
                  <a:gd name="connsiteX3" fmla="*/ 24357 w 147984"/>
                  <a:gd name="connsiteY3" fmla="*/ 109653 h 109656"/>
                  <a:gd name="connsiteX4" fmla="*/ 76744 w 147984"/>
                  <a:gd name="connsiteY4" fmla="*/ 62028 h 109656"/>
                  <a:gd name="connsiteX5" fmla="*/ 134373 w 147984"/>
                  <a:gd name="connsiteY5" fmla="*/ 61460 h 109656"/>
                  <a:gd name="connsiteX6" fmla="*/ 146328 w 147984"/>
                  <a:gd name="connsiteY6" fmla="*/ 23492 h 109656"/>
                  <a:gd name="connsiteX7" fmla="*/ 112463 w 147984"/>
                  <a:gd name="connsiteY7" fmla="*/ 116 h 109656"/>
                  <a:gd name="connsiteX0" fmla="*/ 112454 w 147975"/>
                  <a:gd name="connsiteY0" fmla="*/ 116 h 109778"/>
                  <a:gd name="connsiteX1" fmla="*/ 45779 w 147975"/>
                  <a:gd name="connsiteY1" fmla="*/ 16785 h 109778"/>
                  <a:gd name="connsiteX2" fmla="*/ 535 w 147975"/>
                  <a:gd name="connsiteY2" fmla="*/ 64410 h 109778"/>
                  <a:gd name="connsiteX3" fmla="*/ 24348 w 147975"/>
                  <a:gd name="connsiteY3" fmla="*/ 109653 h 109778"/>
                  <a:gd name="connsiteX4" fmla="*/ 74620 w 147975"/>
                  <a:gd name="connsiteY4" fmla="*/ 77395 h 109778"/>
                  <a:gd name="connsiteX5" fmla="*/ 134364 w 147975"/>
                  <a:gd name="connsiteY5" fmla="*/ 61460 h 109778"/>
                  <a:gd name="connsiteX6" fmla="*/ 146319 w 147975"/>
                  <a:gd name="connsiteY6" fmla="*/ 23492 h 109778"/>
                  <a:gd name="connsiteX7" fmla="*/ 112454 w 147975"/>
                  <a:gd name="connsiteY7" fmla="*/ 116 h 109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975" h="109778">
                    <a:moveTo>
                      <a:pt x="112454" y="116"/>
                    </a:moveTo>
                    <a:cubicBezTo>
                      <a:pt x="95697" y="-1002"/>
                      <a:pt x="64432" y="6069"/>
                      <a:pt x="45779" y="16785"/>
                    </a:cubicBezTo>
                    <a:cubicBezTo>
                      <a:pt x="27126" y="27501"/>
                      <a:pt x="4107" y="48932"/>
                      <a:pt x="535" y="64410"/>
                    </a:cubicBezTo>
                    <a:cubicBezTo>
                      <a:pt x="-3037" y="79888"/>
                      <a:pt x="12001" y="107489"/>
                      <a:pt x="24348" y="109653"/>
                    </a:cubicBezTo>
                    <a:cubicBezTo>
                      <a:pt x="36696" y="111817"/>
                      <a:pt x="56284" y="85427"/>
                      <a:pt x="74620" y="77395"/>
                    </a:cubicBezTo>
                    <a:cubicBezTo>
                      <a:pt x="92956" y="69363"/>
                      <a:pt x="120473" y="67810"/>
                      <a:pt x="134364" y="61460"/>
                    </a:cubicBezTo>
                    <a:cubicBezTo>
                      <a:pt x="148255" y="55110"/>
                      <a:pt x="149971" y="33716"/>
                      <a:pt x="146319" y="23492"/>
                    </a:cubicBezTo>
                    <a:cubicBezTo>
                      <a:pt x="142667" y="13268"/>
                      <a:pt x="129211" y="1234"/>
                      <a:pt x="112454" y="116"/>
                    </a:cubicBezTo>
                    <a:close/>
                  </a:path>
                </a:pathLst>
              </a:cu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CAE9849-A626-3163-A195-81D8DFD9A0C6}"/>
                  </a:ext>
                </a:extLst>
              </p:cNvPr>
              <p:cNvSpPr/>
              <p:nvPr/>
            </p:nvSpPr>
            <p:spPr>
              <a:xfrm>
                <a:off x="1344746" y="1217610"/>
                <a:ext cx="1209746" cy="197508"/>
              </a:xfrm>
              <a:prstGeom prst="ellipse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1414D0-C15B-B451-D14C-FBAAB56FA61A}"/>
                </a:ext>
              </a:extLst>
            </p:cNvPr>
            <p:cNvSpPr txBox="1"/>
            <p:nvPr/>
          </p:nvSpPr>
          <p:spPr>
            <a:xfrm>
              <a:off x="9287172" y="2651046"/>
              <a:ext cx="1277562" cy="39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선택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118B86D-6E61-2C69-3537-10BBAF9FC01F}"/>
              </a:ext>
            </a:extLst>
          </p:cNvPr>
          <p:cNvSpPr txBox="1"/>
          <p:nvPr/>
        </p:nvSpPr>
        <p:spPr>
          <a:xfrm>
            <a:off x="7176813" y="1509631"/>
            <a:ext cx="19978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 w="12700">
                  <a:noFill/>
                </a:ln>
                <a:solidFill>
                  <a:srgbClr val="F4B512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13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초마다 왕 하프물범 </a:t>
            </a:r>
            <a:r>
              <a:rPr lang="en-US" altLang="ko-KR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2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마리를 소환합니다</a:t>
            </a:r>
            <a:r>
              <a:rPr lang="en-US" altLang="ko-KR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.</a:t>
            </a:r>
          </a:p>
          <a:p>
            <a:pPr algn="ctr"/>
            <a:endParaRPr lang="en-US" altLang="ko-KR" sz="1300" dirty="0">
              <a:ln w="12700">
                <a:noFill/>
              </a:ln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algn="ctr"/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왕 </a:t>
            </a:r>
            <a:r>
              <a:rPr lang="ko-KR" altLang="en-US" sz="1300" dirty="0" err="1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하프물범은</a:t>
            </a:r>
            <a:endParaRPr lang="en-US" altLang="ko-KR" sz="1300" dirty="0">
              <a:ln w="12700">
                <a:noFill/>
              </a:ln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algn="ctr"/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en-US" altLang="ko-KR" sz="1300" dirty="0">
                <a:ln w="12700">
                  <a:noFill/>
                </a:ln>
                <a:solidFill>
                  <a:srgbClr val="F4B512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5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초간 구르며</a:t>
            </a:r>
            <a:r>
              <a:rPr lang="en-US" altLang="ko-KR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,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앞에 있는</a:t>
            </a:r>
            <a:endParaRPr lang="en-US" altLang="ko-KR" sz="1300" dirty="0">
              <a:ln w="12700">
                <a:noFill/>
              </a:ln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algn="ctr"/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ko-KR" altLang="en-US" sz="1300" dirty="0">
                <a:ln w="12700">
                  <a:noFill/>
                </a:ln>
                <a:solidFill>
                  <a:srgbClr val="F4B512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장애물을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ko-KR" altLang="en-US" sz="1300" dirty="0">
                <a:ln w="12700">
                  <a:noFill/>
                </a:ln>
                <a:solidFill>
                  <a:srgbClr val="F4B512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파괴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하고</a:t>
            </a:r>
            <a:r>
              <a:rPr lang="en-US" altLang="ko-KR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,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ko-KR" altLang="en-US" sz="1300" dirty="0">
                <a:ln w="12700">
                  <a:noFill/>
                </a:ln>
                <a:solidFill>
                  <a:srgbClr val="F4B512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젤리를 대신 획득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한 후 사라집니다</a:t>
            </a:r>
            <a:r>
              <a:rPr lang="en-US" altLang="ko-KR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.</a:t>
            </a:r>
          </a:p>
          <a:p>
            <a:pPr algn="ctr"/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이 때</a:t>
            </a:r>
            <a:r>
              <a:rPr lang="en-US" altLang="ko-KR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, 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점수의 </a:t>
            </a:r>
            <a:r>
              <a:rPr lang="en-US" altLang="ko-KR" sz="1300" dirty="0">
                <a:ln w="12700">
                  <a:noFill/>
                </a:ln>
                <a:solidFill>
                  <a:srgbClr val="F4B512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2</a:t>
            </a:r>
            <a:r>
              <a:rPr lang="ko-KR" altLang="en-US" sz="1300" dirty="0">
                <a:ln w="12700">
                  <a:noFill/>
                </a:ln>
                <a:solidFill>
                  <a:srgbClr val="F4B512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배</a:t>
            </a:r>
            <a:r>
              <a:rPr lang="ko-KR" altLang="en-US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획득</a:t>
            </a:r>
            <a:r>
              <a:rPr lang="en-US" altLang="ko-KR" sz="1300" dirty="0">
                <a:ln w="12700">
                  <a:noFill/>
                </a:ln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!</a:t>
            </a:r>
            <a:endParaRPr lang="ko-KR" altLang="en-US" sz="1300" dirty="0">
              <a:ln w="12700">
                <a:noFill/>
              </a:ln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6F32A3C-EF80-67C1-C7FB-41369377839A}"/>
              </a:ext>
            </a:extLst>
          </p:cNvPr>
          <p:cNvSpPr/>
          <p:nvPr/>
        </p:nvSpPr>
        <p:spPr>
          <a:xfrm>
            <a:off x="1723970" y="1407992"/>
            <a:ext cx="2925262" cy="1903459"/>
          </a:xfrm>
          <a:prstGeom prst="rect">
            <a:avLst/>
          </a:prstGeom>
          <a:gradFill flip="none" rotWithShape="1">
            <a:gsLst>
              <a:gs pos="19260">
                <a:srgbClr val="000000">
                  <a:alpha val="55000"/>
                </a:srgbClr>
              </a:gs>
              <a:gs pos="45000">
                <a:srgbClr val="000000">
                  <a:alpha val="80000"/>
                </a:srgbClr>
              </a:gs>
              <a:gs pos="0">
                <a:schemeClr val="tx1">
                  <a:lumMod val="99000"/>
                  <a:alpha val="0"/>
                </a:schemeClr>
              </a:gs>
              <a:gs pos="87000">
                <a:srgbClr val="000000">
                  <a:alpha val="67000"/>
                </a:srgbClr>
              </a:gs>
              <a:gs pos="7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3D25157-1194-7582-6939-5ACD164FA750}"/>
              </a:ext>
            </a:extLst>
          </p:cNvPr>
          <p:cNvGrpSpPr/>
          <p:nvPr/>
        </p:nvGrpSpPr>
        <p:grpSpPr>
          <a:xfrm>
            <a:off x="1706232" y="1498345"/>
            <a:ext cx="1237734" cy="1620754"/>
            <a:chOff x="1680832" y="1618993"/>
            <a:chExt cx="1237734" cy="162075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441673C-D68C-B7E7-38EA-339AA802D6B6}"/>
                </a:ext>
              </a:extLst>
            </p:cNvPr>
            <p:cNvGrpSpPr/>
            <p:nvPr/>
          </p:nvGrpSpPr>
          <p:grpSpPr>
            <a:xfrm>
              <a:off x="1680832" y="2038133"/>
              <a:ext cx="1201614" cy="1201614"/>
              <a:chOff x="1047788" y="986513"/>
              <a:chExt cx="625412" cy="446812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068B129-531B-EE5A-F167-10AF5E4190B8}"/>
                  </a:ext>
                </a:extLst>
              </p:cNvPr>
              <p:cNvSpPr/>
              <p:nvPr/>
            </p:nvSpPr>
            <p:spPr>
              <a:xfrm>
                <a:off x="1047788" y="986513"/>
                <a:ext cx="625412" cy="44681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BF904B5-217E-3EA9-7094-9ED3517EC389}"/>
                  </a:ext>
                </a:extLst>
              </p:cNvPr>
              <p:cNvSpPr/>
              <p:nvPr/>
            </p:nvSpPr>
            <p:spPr>
              <a:xfrm>
                <a:off x="1099905" y="1023748"/>
                <a:ext cx="521177" cy="372343"/>
              </a:xfrm>
              <a:prstGeom prst="roundRect">
                <a:avLst>
                  <a:gd name="adj" fmla="val 13358"/>
                </a:avLst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FCD5932F-C041-2B01-86CF-DB46B185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325" y="2200978"/>
              <a:ext cx="923748" cy="904446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5BE2210-7843-94F3-829C-331B7103B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952" y="2214858"/>
              <a:ext cx="1165494" cy="886262"/>
            </a:xfrm>
            <a:prstGeom prst="rect">
              <a:avLst/>
            </a:prstGeom>
          </p:spPr>
        </p:pic>
        <p:sp>
          <p:nvSpPr>
            <p:cNvPr id="60" name="리본: 위로 기울어짐 59">
              <a:extLst>
                <a:ext uri="{FF2B5EF4-FFF2-40B4-BE49-F238E27FC236}">
                  <a16:creationId xmlns:a16="http://schemas.microsoft.com/office/drawing/2014/main" id="{FE1C722B-FE39-8DD7-9603-B1DA6666AFE9}"/>
                </a:ext>
              </a:extLst>
            </p:cNvPr>
            <p:cNvSpPr/>
            <p:nvPr/>
          </p:nvSpPr>
          <p:spPr>
            <a:xfrm>
              <a:off x="1680832" y="1622881"/>
              <a:ext cx="1237734" cy="340714"/>
            </a:xfrm>
            <a:prstGeom prst="ribbon2">
              <a:avLst>
                <a:gd name="adj1" fmla="val 16667"/>
                <a:gd name="adj2" fmla="val 66233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75000"/>
                  <a:lumOff val="25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F99348-5920-FF75-B224-0F060F69FD9E}"/>
                </a:ext>
              </a:extLst>
            </p:cNvPr>
            <p:cNvSpPr txBox="1"/>
            <p:nvPr/>
          </p:nvSpPr>
          <p:spPr>
            <a:xfrm>
              <a:off x="1805904" y="1618993"/>
              <a:ext cx="987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 w="12700">
                    <a:noFill/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하프물범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9D32C6C-8FCF-3878-B661-3684DE7E3BE5}"/>
              </a:ext>
            </a:extLst>
          </p:cNvPr>
          <p:cNvSpPr txBox="1"/>
          <p:nvPr/>
        </p:nvSpPr>
        <p:spPr>
          <a:xfrm>
            <a:off x="3851125" y="1434845"/>
            <a:ext cx="987590" cy="36933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 w="12700">
                  <a:noFill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okieRun Bold" panose="020B0600000101010101" pitchFamily="50" charset="-127"/>
                <a:ea typeface="CookieRun Bold" panose="020B0600000101010101" pitchFamily="50" charset="-127"/>
              </a:rPr>
              <a:t>SKILL</a:t>
            </a:r>
            <a:endParaRPr lang="ko-KR" altLang="en-US" b="1" dirty="0">
              <a:ln w="12700">
                <a:noFill/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F4AAF3B5-4ACD-FB79-B41B-2995D593869E}"/>
              </a:ext>
            </a:extLst>
          </p:cNvPr>
          <p:cNvSpPr/>
          <p:nvPr/>
        </p:nvSpPr>
        <p:spPr>
          <a:xfrm>
            <a:off x="1257299" y="3301786"/>
            <a:ext cx="9677402" cy="1950687"/>
          </a:xfrm>
          <a:prstGeom prst="round2SameRect">
            <a:avLst>
              <a:gd name="adj1" fmla="val 0"/>
              <a:gd name="adj2" fmla="val 8650"/>
            </a:avLst>
          </a:prstGeom>
          <a:blipFill dpi="0" rotWithShape="1">
            <a:blip r:embed="rId3"/>
            <a:srcRect/>
            <a:stretch>
              <a:fillRect t="-103000" b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3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027433-1F3C-516B-358D-D29453F7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6C4E12-D98A-D0DD-C265-0F70DA960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E0B0F-8F0C-8C16-B03F-400446F6B7FF}"/>
              </a:ext>
            </a:extLst>
          </p:cNvPr>
          <p:cNvSpPr txBox="1"/>
          <p:nvPr/>
        </p:nvSpPr>
        <p:spPr>
          <a:xfrm>
            <a:off x="4706319" y="1694673"/>
            <a:ext cx="2779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 w="12700">
                  <a:solidFill>
                    <a:schemeClr val="tx1">
                      <a:lumMod val="85000"/>
                      <a:lumOff val="15000"/>
                      <a:alpha val="76000"/>
                    </a:schemeClr>
                  </a:solidFill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CookieRun Bold" panose="020B0600000101010101" pitchFamily="50" charset="-127"/>
                <a:ea typeface="CookieRun Bold" panose="020B0600000101010101" pitchFamily="50" charset="-127"/>
              </a:rPr>
              <a:t>으앙 </a:t>
            </a:r>
            <a:r>
              <a:rPr lang="ko-KR" altLang="en-US" sz="3000" dirty="0" err="1">
                <a:ln w="12700">
                  <a:solidFill>
                    <a:schemeClr val="tx1">
                      <a:lumMod val="85000"/>
                      <a:lumOff val="15000"/>
                      <a:alpha val="76000"/>
                    </a:schemeClr>
                  </a:solidFill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CookieRun Bold" panose="020B0600000101010101" pitchFamily="50" charset="-127"/>
                <a:ea typeface="CookieRun Bold" panose="020B0600000101010101" pitchFamily="50" charset="-127"/>
              </a:rPr>
              <a:t>쥬금</a:t>
            </a:r>
            <a:endParaRPr lang="ko-KR" altLang="en-US" sz="3000" dirty="0">
              <a:ln w="12700">
                <a:solidFill>
                  <a:schemeClr val="tx1">
                    <a:lumMod val="85000"/>
                    <a:lumOff val="15000"/>
                    <a:alpha val="76000"/>
                  </a:schemeClr>
                </a:solidFill>
              </a:ln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CE4DD-3584-68EB-8244-1C35AED2DBB5}"/>
              </a:ext>
            </a:extLst>
          </p:cNvPr>
          <p:cNvSpPr txBox="1"/>
          <p:nvPr/>
        </p:nvSpPr>
        <p:spPr>
          <a:xfrm>
            <a:off x="1859558" y="2875001"/>
            <a:ext cx="1081762" cy="4001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 w="12700">
                  <a:solidFill>
                    <a:schemeClr val="tx1">
                      <a:lumMod val="85000"/>
                      <a:lumOff val="15000"/>
                      <a:alpha val="76000"/>
                    </a:schemeClr>
                  </a:solidFill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무적</a:t>
            </a:r>
          </a:p>
        </p:txBody>
      </p:sp>
    </p:spTree>
    <p:extLst>
      <p:ext uri="{BB962C8B-B14F-4D97-AF65-F5344CB8AC3E}">
        <p14:creationId xmlns:p14="http://schemas.microsoft.com/office/powerpoint/2010/main" val="13199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45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CookieRun Black</vt:lpstr>
      <vt:lpstr>CookieRun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상완</dc:creator>
  <cp:lastModifiedBy>김 상완</cp:lastModifiedBy>
  <cp:revision>21</cp:revision>
  <dcterms:created xsi:type="dcterms:W3CDTF">2022-11-12T15:47:39Z</dcterms:created>
  <dcterms:modified xsi:type="dcterms:W3CDTF">2022-11-13T14:27:18Z</dcterms:modified>
</cp:coreProperties>
</file>