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78" r:id="rId2"/>
    <p:sldId id="27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2" r:id="rId27"/>
    <p:sldId id="283" r:id="rId28"/>
    <p:sldId id="281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8397-9215-4AA9-BD74-D248A0048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BFAF1-B965-4FCB-A2A0-74FE68396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099B-F8F0-42FE-9BEE-41468BF3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4523-AD80-4035-97F8-E68877E0606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51E5-39AC-4F49-BC72-3724A178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7DFA7-A504-433D-BDB7-D26CDE9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53-D600-4C5A-84BB-AE4C55F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9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F354-B04E-471F-959B-3DB0EE54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84CE5-531B-42CD-B32F-508075E6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BEF0-5123-4AD9-AEA5-EE15C5AD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4523-AD80-4035-97F8-E68877E0606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AC0C-2DC8-4F44-BF09-B7E7EDCB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4151-8109-41AB-88A1-39915273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53-D600-4C5A-84BB-AE4C55F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02E43-CB9A-4017-B428-7F95619EC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912D9-4DEE-4CA2-9C6D-1726DE082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1ACE-9213-4383-B5B4-CFE514CC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4523-AD80-4035-97F8-E68877E0606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66841-AEEE-4FF7-A992-A99AB161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63A6-7BF8-42B0-9AE4-CE7AB39E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53-D600-4C5A-84BB-AE4C55F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AE89-75C1-4F5D-B7A6-FE2077E5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1BFC-B430-4341-A741-EC52C78A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A6A6-31CF-4868-88A9-7557A4CF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4523-AD80-4035-97F8-E68877E0606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20ABC-F6FA-48D1-9B78-33D72598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90ECA-D15B-497B-911D-869A5446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53-D600-4C5A-84BB-AE4C55F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7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CDD6-CE5A-417F-A0E7-93AA9C9A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278CE-563D-4F42-99B6-96393EDA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2D779-FD41-446F-A225-788925C3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4523-AD80-4035-97F8-E68877E0606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EFE5-1B8A-49F4-AB42-32A395E4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1E2D-3388-49E4-B84C-5C961EB6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53-D600-4C5A-84BB-AE4C55F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0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C82E-8517-428D-ACD6-ADCBB3B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3AC9-E9C3-4835-90BA-3D7CEBA11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9C3CF-5F7F-4743-A6B6-8E14895B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F7F25-6F55-4211-84C6-CA62433D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4523-AD80-4035-97F8-E68877E0606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AFD3-655A-435D-8786-E922F028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B811F-E945-4F06-B282-BB244C1D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53-D600-4C5A-84BB-AE4C55F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6F06-4A76-4AD3-AC72-41A575CA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8D835-4110-40FA-8006-0089847D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B30C8-2115-476D-88BC-774125188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763C1-4B0E-4362-8412-621B0C137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358FF-DB4A-4FC8-8B29-2A0C15CD7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D1E95-CA49-45E0-A1CC-FAACE089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4523-AD80-4035-97F8-E68877E0606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F231B-09E4-44D0-815C-56809174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B60AE-E267-45B4-AD67-FB7F6A6E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53-D600-4C5A-84BB-AE4C55F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9D63-5D40-4B5E-9B55-75C485BC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CCD75-D924-420E-BA3E-1E27AF78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4523-AD80-4035-97F8-E68877E0606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086A8-B3F4-49C4-AE87-AE62C40F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AFDEB-742E-4541-B42B-A34E6F21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53-D600-4C5A-84BB-AE4C55F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8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04B23-798B-491D-A411-1CF8955E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4523-AD80-4035-97F8-E68877E0606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3B32D-D727-48F0-B20A-D5921CF3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F4F89-3007-4AD8-939A-7441C96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53-D600-4C5A-84BB-AE4C55F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B2DC-6B69-4359-AF6F-44B6FDB0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F47-36DE-4F20-A190-5701A933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A3DE-9B85-40FC-BEB3-DBA8F0ED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00DF-1E26-45B9-BEF5-B4A8C31B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4523-AD80-4035-97F8-E68877E0606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46421-8649-45AB-9260-5C0428B2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2DE55-FA55-4D5E-B4EF-685A76CD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53-D600-4C5A-84BB-AE4C55F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A0AB-6A06-4D4F-B5E3-FD7212F9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694D1-F924-4B9F-8025-F5BBEE8D8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F3F1E-B95E-47F7-B804-53D68C81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1D6EB-340A-4991-87E5-59F765CA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4523-AD80-4035-97F8-E68877E0606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65D95-AAED-42F8-AA56-2BEED881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E76F1-1A1A-43DB-902F-082F4638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AA53-D600-4C5A-84BB-AE4C55F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96D36-E7C5-45CC-8418-FD4D2928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A4A8-3AA2-4D40-816A-14A22BD66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E358-5947-4D87-BEE6-58E2B8E6D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4523-AD80-4035-97F8-E68877E0606A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CA15E-06B4-4D4F-9AE0-D727BFDBB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3AF3-D2A5-4190-A027-6100D080E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6AA53-D600-4C5A-84BB-AE4C55F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BCDAA-7507-48C3-B0D9-2A1BE0390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05" y="0"/>
            <a:ext cx="2110902" cy="21109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BEA004-4BF0-4641-86DB-371C5377328D}"/>
              </a:ext>
            </a:extLst>
          </p:cNvPr>
          <p:cNvSpPr/>
          <p:nvPr/>
        </p:nvSpPr>
        <p:spPr>
          <a:xfrm>
            <a:off x="3070079" y="1722195"/>
            <a:ext cx="517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FD660-C59F-43CF-9CDA-2B59144927AD}"/>
              </a:ext>
            </a:extLst>
          </p:cNvPr>
          <p:cNvSpPr/>
          <p:nvPr/>
        </p:nvSpPr>
        <p:spPr>
          <a:xfrm>
            <a:off x="3628418" y="3254858"/>
            <a:ext cx="44648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 and Download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9645C-714C-478E-B714-FB1E1EC4CA7B}"/>
              </a:ext>
            </a:extLst>
          </p:cNvPr>
          <p:cNvSpPr/>
          <p:nvPr/>
        </p:nvSpPr>
        <p:spPr>
          <a:xfrm>
            <a:off x="4360866" y="4562671"/>
            <a:ext cx="29999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 –Swapnil Sinha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858B3-8E1E-4036-A6F2-150CB5C5C0E5}"/>
              </a:ext>
            </a:extLst>
          </p:cNvPr>
          <p:cNvSpPr/>
          <p:nvPr/>
        </p:nvSpPr>
        <p:spPr>
          <a:xfrm>
            <a:off x="3869353" y="5024336"/>
            <a:ext cx="39829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 Patil College of Engineering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B01B18-4E2A-4BC3-8C64-B8F239D02211}"/>
              </a:ext>
            </a:extLst>
          </p:cNvPr>
          <p:cNvSpPr/>
          <p:nvPr/>
        </p:nvSpPr>
        <p:spPr>
          <a:xfrm>
            <a:off x="0" y="0"/>
            <a:ext cx="32101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F24C69-BE15-4ADF-A5DC-E0E1E5703C81}"/>
              </a:ext>
            </a:extLst>
          </p:cNvPr>
          <p:cNvSpPr/>
          <p:nvPr/>
        </p:nvSpPr>
        <p:spPr>
          <a:xfrm>
            <a:off x="11799651" y="0"/>
            <a:ext cx="39234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4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B4F0C3-C27F-439D-9605-5D2AF5A78D0E}"/>
              </a:ext>
            </a:extLst>
          </p:cNvPr>
          <p:cNvSpPr txBox="1"/>
          <p:nvPr/>
        </p:nvSpPr>
        <p:spPr>
          <a:xfrm>
            <a:off x="35669" y="194553"/>
            <a:ext cx="60603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# major version is absent(make a separate major versions list element)</a:t>
            </a:r>
          </a:p>
          <a:p>
            <a:r>
              <a:rPr lang="en-US" dirty="0"/>
              <a:t>                if(</a:t>
            </a:r>
            <a:r>
              <a:rPr lang="en-US" dirty="0" err="1"/>
              <a:t>isMajorPresent</a:t>
            </a:r>
            <a:r>
              <a:rPr lang="en-US" dirty="0"/>
              <a:t> == 0):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new_data</a:t>
            </a:r>
            <a:r>
              <a:rPr lang="en-US" dirty="0"/>
              <a:t> = {"</a:t>
            </a:r>
            <a:r>
              <a:rPr lang="en-US" dirty="0" err="1"/>
              <a:t>majorVersion</a:t>
            </a:r>
            <a:r>
              <a:rPr lang="en-US" dirty="0"/>
              <a:t>": </a:t>
            </a:r>
            <a:r>
              <a:rPr lang="en-US" dirty="0" err="1"/>
              <a:t>major_version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"</a:t>
            </a:r>
            <a:r>
              <a:rPr lang="en-US" dirty="0" err="1"/>
              <a:t>minorVersions</a:t>
            </a:r>
            <a:r>
              <a:rPr lang="en-US" dirty="0"/>
              <a:t>": [{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minorVersion</a:t>
            </a:r>
            <a:r>
              <a:rPr lang="en-US" dirty="0"/>
              <a:t>": </a:t>
            </a:r>
            <a:r>
              <a:rPr lang="en-US" dirty="0" err="1"/>
              <a:t>minor_version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releaseDate</a:t>
            </a:r>
            <a:r>
              <a:rPr lang="en-US" dirty="0"/>
              <a:t>": </a:t>
            </a:r>
            <a:r>
              <a:rPr lang="en-US" dirty="0" err="1"/>
              <a:t>released_dates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isDownloaded</a:t>
            </a:r>
            <a:r>
              <a:rPr lang="en-US" dirty="0"/>
              <a:t>": "FALSE",</a:t>
            </a:r>
          </a:p>
          <a:p>
            <a:r>
              <a:rPr lang="en-US" dirty="0"/>
              <a:t>                                    # "</a:t>
            </a:r>
            <a:r>
              <a:rPr lang="en-US" dirty="0" err="1"/>
              <a:t>endOfUse</a:t>
            </a:r>
            <a:r>
              <a:rPr lang="en-US" dirty="0"/>
              <a:t>": "FALSE",</a:t>
            </a:r>
          </a:p>
          <a:p>
            <a:r>
              <a:rPr lang="en-US" dirty="0"/>
              <a:t>                                    # "</a:t>
            </a:r>
            <a:r>
              <a:rPr lang="en-US" dirty="0" err="1"/>
              <a:t>colourCode</a:t>
            </a:r>
            <a:r>
              <a:rPr lang="en-US" dirty="0"/>
              <a:t>": "GREEN",</a:t>
            </a:r>
          </a:p>
          <a:p>
            <a:r>
              <a:rPr lang="en-US" dirty="0"/>
              <a:t>                                    # "remark": "Recommended Version"</a:t>
            </a:r>
          </a:p>
          <a:p>
            <a:r>
              <a:rPr lang="en-US" dirty="0"/>
              <a:t>                                },]}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cur_data</a:t>
            </a:r>
            <a:r>
              <a:rPr lang="en-US" dirty="0"/>
              <a:t>['</a:t>
            </a:r>
            <a:r>
              <a:rPr lang="en-US" dirty="0" err="1"/>
              <a:t>majorVersions</a:t>
            </a:r>
            <a:r>
              <a:rPr lang="en-US" dirty="0"/>
              <a:t>'].insert(0, </a:t>
            </a:r>
            <a:r>
              <a:rPr lang="en-US" dirty="0" err="1"/>
              <a:t>new_data</a:t>
            </a:r>
            <a:r>
              <a:rPr lang="en-US" dirty="0"/>
              <a:t>)</a:t>
            </a:r>
          </a:p>
          <a:p>
            <a:r>
              <a:rPr lang="en-US" dirty="0"/>
              <a:t>                # clear the contents before writing</a:t>
            </a:r>
          </a:p>
          <a:p>
            <a:r>
              <a:rPr lang="en-US" dirty="0"/>
              <a:t>                </a:t>
            </a:r>
            <a:r>
              <a:rPr lang="en-US" dirty="0" err="1"/>
              <a:t>file.truncate</a:t>
            </a:r>
            <a:r>
              <a:rPr lang="en-US" dirty="0"/>
              <a:t>(0)</a:t>
            </a:r>
          </a:p>
          <a:p>
            <a:r>
              <a:rPr lang="en-US" dirty="0"/>
              <a:t>                # taking file pointer to start as load gets it to end</a:t>
            </a:r>
          </a:p>
          <a:p>
            <a:r>
              <a:rPr lang="en-US" dirty="0"/>
              <a:t>                </a:t>
            </a:r>
            <a:r>
              <a:rPr lang="en-US" dirty="0" err="1"/>
              <a:t>file.seek</a:t>
            </a:r>
            <a:r>
              <a:rPr lang="en-US" dirty="0"/>
              <a:t>(0)</a:t>
            </a:r>
          </a:p>
          <a:p>
            <a:r>
              <a:rPr lang="en-US" dirty="0"/>
              <a:t>                # updating json for each iteration i.e. for each latest released version</a:t>
            </a:r>
          </a:p>
          <a:p>
            <a:r>
              <a:rPr lang="en-US" dirty="0"/>
              <a:t>                </a:t>
            </a:r>
            <a:r>
              <a:rPr lang="en-US" dirty="0" err="1"/>
              <a:t>json.dump</a:t>
            </a:r>
            <a:r>
              <a:rPr lang="en-US" dirty="0"/>
              <a:t>(</a:t>
            </a:r>
            <a:r>
              <a:rPr lang="en-US" dirty="0" err="1"/>
              <a:t>cur_data</a:t>
            </a:r>
            <a:r>
              <a:rPr lang="en-US" dirty="0"/>
              <a:t>, file, indent =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A6DF2-A6BB-45F0-B9D7-2D81F446543B}"/>
              </a:ext>
            </a:extLst>
          </p:cNvPr>
          <p:cNvSpPr txBox="1"/>
          <p:nvPr/>
        </p:nvSpPr>
        <p:spPr>
          <a:xfrm>
            <a:off x="7033098" y="350196"/>
            <a:ext cx="45136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def </a:t>
            </a:r>
            <a:r>
              <a:rPr lang="en-US" dirty="0" err="1"/>
              <a:t>setup_call</a:t>
            </a:r>
            <a:r>
              <a:rPr lang="en-US" dirty="0"/>
              <a:t>(self):</a:t>
            </a:r>
          </a:p>
          <a:p>
            <a:r>
              <a:rPr lang="en-US" dirty="0"/>
              <a:t>        # function to invoke other functions and return the path and </a:t>
            </a:r>
            <a:r>
              <a:rPr lang="en-US" dirty="0" err="1"/>
              <a:t>abstract_download_url</a:t>
            </a:r>
            <a:r>
              <a:rPr lang="en-US" dirty="0"/>
              <a:t> to driver program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self.update_json</a:t>
            </a:r>
            <a:r>
              <a:rPr lang="en-US" dirty="0"/>
              <a:t>()</a:t>
            </a:r>
          </a:p>
          <a:p>
            <a:r>
              <a:rPr lang="en-US" dirty="0"/>
              <a:t>        # path to the current file's directory</a:t>
            </a:r>
          </a:p>
          <a:p>
            <a:r>
              <a:rPr lang="en-US" dirty="0"/>
              <a:t>        </a:t>
            </a:r>
            <a:r>
              <a:rPr lang="en-US" dirty="0" err="1"/>
              <a:t>cur_path</a:t>
            </a:r>
            <a:r>
              <a:rPr lang="en-US" dirty="0"/>
              <a:t> = </a:t>
            </a:r>
            <a:r>
              <a:rPr lang="en-US" dirty="0" err="1"/>
              <a:t>os.path.dirname</a:t>
            </a:r>
            <a:r>
              <a:rPr lang="en-US" dirty="0"/>
              <a:t>(__file__)</a:t>
            </a:r>
          </a:p>
          <a:p>
            <a:r>
              <a:rPr lang="en-US" dirty="0"/>
              <a:t>        # dictionary to contain data to be returned</a:t>
            </a:r>
          </a:p>
          <a:p>
            <a:r>
              <a:rPr lang="en-US" dirty="0"/>
              <a:t>        </a:t>
            </a:r>
            <a:r>
              <a:rPr lang="en-US" dirty="0" err="1"/>
              <a:t>plugin_data</a:t>
            </a:r>
            <a:r>
              <a:rPr lang="en-US" dirty="0"/>
              <a:t> = {'</a:t>
            </a:r>
            <a:r>
              <a:rPr lang="en-US" dirty="0" err="1"/>
              <a:t>url_download</a:t>
            </a:r>
            <a:r>
              <a:rPr lang="en-US" dirty="0"/>
              <a:t>': </a:t>
            </a:r>
            <a:r>
              <a:rPr lang="en-US" dirty="0" err="1"/>
              <a:t>self.url_download</a:t>
            </a:r>
            <a:r>
              <a:rPr lang="en-US" dirty="0"/>
              <a:t>, '</a:t>
            </a:r>
            <a:r>
              <a:rPr lang="en-US" dirty="0" err="1"/>
              <a:t>path_to_plugin_data</a:t>
            </a:r>
            <a:r>
              <a:rPr lang="en-US" dirty="0"/>
              <a:t>': </a:t>
            </a:r>
            <a:r>
              <a:rPr lang="en-US" dirty="0" err="1"/>
              <a:t>cur_path</a:t>
            </a:r>
            <a:r>
              <a:rPr lang="en-US" dirty="0"/>
              <a:t> + '/data'}</a:t>
            </a:r>
          </a:p>
          <a:p>
            <a:endParaRPr lang="en-US" dirty="0"/>
          </a:p>
          <a:p>
            <a:r>
              <a:rPr lang="en-US" dirty="0"/>
              <a:t>        return </a:t>
            </a:r>
            <a:r>
              <a:rPr lang="en-US" dirty="0" err="1"/>
              <a:t>plugin_data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EFAEA-ECF7-4CCA-890D-3CC7D8FFD9D3}"/>
              </a:ext>
            </a:extLst>
          </p:cNvPr>
          <p:cNvCxnSpPr/>
          <p:nvPr/>
        </p:nvCxnSpPr>
        <p:spPr>
          <a:xfrm>
            <a:off x="66342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5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7675A4-5C95-4EB6-B6B6-268C5B9802AA}"/>
              </a:ext>
            </a:extLst>
          </p:cNvPr>
          <p:cNvSpPr txBox="1"/>
          <p:nvPr/>
        </p:nvSpPr>
        <p:spPr>
          <a:xfrm>
            <a:off x="0" y="0"/>
            <a:ext cx="6556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'''</a:t>
            </a:r>
          </a:p>
          <a:p>
            <a:r>
              <a:rPr lang="en-US"/>
              <a:t>    Author: Swapnil Sinha</a:t>
            </a:r>
          </a:p>
          <a:p>
            <a:r>
              <a:rPr lang="en-US"/>
              <a:t>    Purpose: Plugin to parse the check release url and find any new releases. If new releases are present update the json for available downloads.</a:t>
            </a:r>
          </a:p>
          <a:p>
            <a:endParaRPr lang="en-US"/>
          </a:p>
          <a:p>
            <a:r>
              <a:rPr lang="en-US"/>
              <a:t>'''</a:t>
            </a:r>
          </a:p>
          <a:p>
            <a:endParaRPr lang="en-US"/>
          </a:p>
          <a:p>
            <a:r>
              <a:rPr lang="en-US"/>
              <a:t>import sys</a:t>
            </a:r>
          </a:p>
          <a:p>
            <a:r>
              <a:rPr lang="en-US"/>
              <a:t>import os</a:t>
            </a:r>
          </a:p>
          <a:p>
            <a:r>
              <a:rPr lang="en-US"/>
              <a:t>import json</a:t>
            </a:r>
          </a:p>
          <a:p>
            <a:r>
              <a:rPr lang="en-US"/>
              <a:t>import datetime</a:t>
            </a:r>
          </a:p>
          <a:p>
            <a:r>
              <a:rPr lang="en-US"/>
              <a:t>from urllib import request</a:t>
            </a:r>
          </a:p>
          <a:p>
            <a:r>
              <a:rPr lang="en-US"/>
              <a:t>from bs4 import BeautifulSoup</a:t>
            </a:r>
          </a:p>
          <a:p>
            <a:endParaRPr lang="en-US"/>
          </a:p>
          <a:p>
            <a:r>
              <a:rPr lang="en-US"/>
              <a:t>import plugins.pluginBlueprint.pluginBlueprint as abstractPlugin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5949E-1560-4F31-AE33-315DEA50BAD5}"/>
              </a:ext>
            </a:extLst>
          </p:cNvPr>
          <p:cNvSpPr txBox="1"/>
          <p:nvPr/>
        </p:nvSpPr>
        <p:spPr>
          <a:xfrm>
            <a:off x="0" y="4456221"/>
            <a:ext cx="8249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Cake_PHP</a:t>
            </a:r>
            <a:r>
              <a:rPr lang="en-US" dirty="0"/>
              <a:t>(abstractPlugin.pluginBlueprint):</a:t>
            </a:r>
          </a:p>
          <a:p>
            <a:endParaRPr lang="en-US" dirty="0"/>
          </a:p>
          <a:p>
            <a:r>
              <a:rPr lang="en-US" dirty="0"/>
              <a:t>    # variable to store the url where the releases will be displayed</a:t>
            </a:r>
          </a:p>
          <a:p>
            <a:r>
              <a:rPr lang="en-US" dirty="0"/>
              <a:t>    url_check_release = "https://book.cakephp.org/4/</a:t>
            </a:r>
            <a:r>
              <a:rPr lang="en-US" dirty="0" err="1"/>
              <a:t>en</a:t>
            </a:r>
            <a:r>
              <a:rPr lang="en-US" dirty="0"/>
              <a:t>/installation.html"</a:t>
            </a:r>
          </a:p>
          <a:p>
            <a:endParaRPr lang="en-US" dirty="0"/>
          </a:p>
          <a:p>
            <a:r>
              <a:rPr lang="en-US" dirty="0"/>
              <a:t>    # variable to store the basic url(adding version required in place of *) for downloading</a:t>
            </a:r>
          </a:p>
          <a:p>
            <a:r>
              <a:rPr lang="en-US" dirty="0"/>
              <a:t>    </a:t>
            </a:r>
            <a:r>
              <a:rPr lang="en-US" dirty="0" err="1"/>
              <a:t>url_download</a:t>
            </a:r>
            <a:r>
              <a:rPr lang="en-US" dirty="0"/>
              <a:t> = "https://book.cakephp.org/4/</a:t>
            </a:r>
            <a:r>
              <a:rPr lang="en-US" dirty="0" err="1"/>
              <a:t>en</a:t>
            </a:r>
            <a:r>
              <a:rPr lang="en-US" dirty="0"/>
              <a:t>/core-libraries/logging.html"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FC7141-18F8-484E-8327-77BFC22B4950}"/>
              </a:ext>
            </a:extLst>
          </p:cNvPr>
          <p:cNvSpPr txBox="1"/>
          <p:nvPr/>
        </p:nvSpPr>
        <p:spPr>
          <a:xfrm>
            <a:off x="7859949" y="532070"/>
            <a:ext cx="39756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def check_which_released(self):</a:t>
            </a:r>
          </a:p>
          <a:p>
            <a:r>
              <a:rPr lang="en-US" dirty="0"/>
              <a:t>        # to detect the name of latest released versions and return the list to </a:t>
            </a:r>
            <a:r>
              <a:rPr lang="en-US" dirty="0" err="1"/>
              <a:t>update_json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# making a bs4 object to parse to the latest release versions</a:t>
            </a:r>
          </a:p>
          <a:p>
            <a:r>
              <a:rPr lang="en-US" dirty="0"/>
              <a:t>        </a:t>
            </a:r>
            <a:r>
              <a:rPr lang="en-US" dirty="0" err="1"/>
              <a:t>html_code</a:t>
            </a:r>
            <a:r>
              <a:rPr lang="en-US" dirty="0"/>
              <a:t> = </a:t>
            </a:r>
            <a:r>
              <a:rPr lang="en-US" dirty="0" err="1"/>
              <a:t>request.urlopen</a:t>
            </a:r>
            <a:r>
              <a:rPr lang="en-US" dirty="0"/>
              <a:t>(</a:t>
            </a:r>
            <a:r>
              <a:rPr lang="en-US" dirty="0" err="1"/>
              <a:t>self.url_check_release</a:t>
            </a:r>
            <a:r>
              <a:rPr lang="en-US" dirty="0"/>
              <a:t>).read().decode('utf8')</a:t>
            </a:r>
          </a:p>
          <a:p>
            <a:r>
              <a:rPr lang="en-US" dirty="0"/>
              <a:t>        parse_tree = BeautifulSoup(</a:t>
            </a:r>
            <a:r>
              <a:rPr lang="en-US" dirty="0" err="1"/>
              <a:t>html_code</a:t>
            </a:r>
            <a:r>
              <a:rPr lang="en-US" dirty="0"/>
              <a:t>, '</a:t>
            </a:r>
            <a:r>
              <a:rPr lang="en-US" dirty="0" err="1"/>
              <a:t>html.parser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        # class objects </a:t>
            </a:r>
            <a:r>
              <a:rPr lang="en-US" dirty="0" err="1"/>
              <a:t>newstitle</a:t>
            </a:r>
            <a:r>
              <a:rPr lang="en-US" dirty="0"/>
              <a:t> contain version data</a:t>
            </a:r>
          </a:p>
          <a:p>
            <a:r>
              <a:rPr lang="en-US" dirty="0"/>
              <a:t>        </a:t>
            </a:r>
            <a:r>
              <a:rPr lang="en-US" dirty="0" err="1"/>
              <a:t>all_content_boxes</a:t>
            </a:r>
            <a:r>
              <a:rPr lang="en-US" dirty="0"/>
              <a:t> = list(</a:t>
            </a:r>
            <a:r>
              <a:rPr lang="en-US" dirty="0" err="1"/>
              <a:t>parse_tree.find_all</a:t>
            </a:r>
            <a:r>
              <a:rPr lang="en-US" dirty="0"/>
              <a:t>(class_='content-box'))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863709-84B3-4910-A30A-FF1CBE1D4644}"/>
              </a:ext>
            </a:extLst>
          </p:cNvPr>
          <p:cNvCxnSpPr/>
          <p:nvPr/>
        </p:nvCxnSpPr>
        <p:spPr>
          <a:xfrm>
            <a:off x="73638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2A785A-196E-428F-AA9B-B346EA09387E}"/>
              </a:ext>
            </a:extLst>
          </p:cNvPr>
          <p:cNvSpPr txBox="1"/>
          <p:nvPr/>
        </p:nvSpPr>
        <p:spPr>
          <a:xfrm>
            <a:off x="-77820" y="117693"/>
            <a:ext cx="835605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del </a:t>
            </a:r>
            <a:r>
              <a:rPr lang="en-US" dirty="0" err="1"/>
              <a:t>cur_version_all_types_dates</a:t>
            </a:r>
            <a:r>
              <a:rPr lang="en-US" dirty="0"/>
              <a:t>[1::2]</a:t>
            </a:r>
          </a:p>
          <a:p>
            <a:r>
              <a:rPr lang="en-US" dirty="0"/>
              <a:t>            # print(</a:t>
            </a:r>
            <a:r>
              <a:rPr lang="en-US" dirty="0" err="1"/>
              <a:t>cur_version_all_types_dates</a:t>
            </a:r>
            <a:r>
              <a:rPr lang="en-US" dirty="0"/>
              <a:t>, "\n")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j = 0</a:t>
            </a:r>
          </a:p>
          <a:p>
            <a:r>
              <a:rPr lang="en-US" dirty="0"/>
              <a:t>            # </a:t>
            </a:r>
            <a:r>
              <a:rPr lang="en-US" dirty="0" err="1"/>
              <a:t>cur_version</a:t>
            </a:r>
            <a:r>
              <a:rPr lang="en-US" dirty="0"/>
              <a:t> traverses through all types(tar.gz, tar.bz2 ...) of versions</a:t>
            </a:r>
          </a:p>
          <a:p>
            <a:r>
              <a:rPr lang="en-US" dirty="0"/>
              <a:t>            for </a:t>
            </a:r>
            <a:r>
              <a:rPr lang="en-US" dirty="0" err="1"/>
              <a:t>cur_version</a:t>
            </a:r>
            <a:r>
              <a:rPr lang="en-US" dirty="0"/>
              <a:t> in </a:t>
            </a:r>
            <a:r>
              <a:rPr lang="en-US" dirty="0" err="1"/>
              <a:t>cur_version_all_types</a:t>
            </a:r>
            <a:r>
              <a:rPr lang="en-US" dirty="0"/>
              <a:t>:</a:t>
            </a:r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            # taking only tar.gz files</a:t>
            </a:r>
          </a:p>
          <a:p>
            <a:r>
              <a:rPr lang="en-US" dirty="0"/>
              <a:t>                if(</a:t>
            </a:r>
            <a:r>
              <a:rPr lang="en-US" dirty="0" err="1"/>
              <a:t>cur_version.text.endswith</a:t>
            </a:r>
            <a:r>
              <a:rPr lang="en-US" dirty="0"/>
              <a:t>('tar.gz')):</a:t>
            </a:r>
          </a:p>
          <a:p>
            <a:r>
              <a:rPr lang="en-US" dirty="0"/>
              <a:t>                    # </a:t>
            </a:r>
            <a:r>
              <a:rPr lang="en-US" dirty="0" err="1"/>
              <a:t>required_version</a:t>
            </a:r>
            <a:r>
              <a:rPr lang="en-US" dirty="0"/>
              <a:t> takes only tar.gz versions</a:t>
            </a:r>
          </a:p>
          <a:p>
            <a:r>
              <a:rPr lang="en-US" dirty="0"/>
              <a:t>                    </a:t>
            </a:r>
          </a:p>
          <a:p>
            <a:r>
              <a:rPr lang="en-US" dirty="0"/>
              <a:t>                    # removing starting php string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required_version</a:t>
            </a:r>
            <a:r>
              <a:rPr lang="en-US" dirty="0"/>
              <a:t> = </a:t>
            </a:r>
            <a:r>
              <a:rPr lang="en-US" dirty="0" err="1"/>
              <a:t>cur_version.text.split</a:t>
            </a:r>
            <a:r>
              <a:rPr lang="en-US" dirty="0"/>
              <a:t>('-', 1)[1]</a:t>
            </a:r>
          </a:p>
          <a:p>
            <a:r>
              <a:rPr lang="en-US" dirty="0"/>
              <a:t>                    # removing tar.gz extension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required_version</a:t>
            </a:r>
            <a:r>
              <a:rPr lang="en-US" dirty="0"/>
              <a:t> = </a:t>
            </a:r>
            <a:r>
              <a:rPr lang="en-US" dirty="0" err="1"/>
              <a:t>required_version</a:t>
            </a:r>
            <a:r>
              <a:rPr lang="en-US" dirty="0"/>
              <a:t>[:-7]</a:t>
            </a:r>
          </a:p>
          <a:p>
            <a:r>
              <a:rPr lang="en-US" dirty="0"/>
              <a:t>                    </a:t>
            </a:r>
          </a:p>
          <a:p>
            <a:r>
              <a:rPr lang="en-US" dirty="0"/>
              <a:t>                    # storing release date for current version</a:t>
            </a:r>
          </a:p>
          <a:p>
            <a:r>
              <a:rPr lang="en-US" dirty="0"/>
              <a:t>                    date = </a:t>
            </a:r>
            <a:r>
              <a:rPr lang="en-US" dirty="0" err="1"/>
              <a:t>cur_version_all_types_dates</a:t>
            </a:r>
            <a:r>
              <a:rPr lang="en-US" dirty="0"/>
              <a:t>[j].text</a:t>
            </a:r>
          </a:p>
          <a:p>
            <a:r>
              <a:rPr lang="en-US" dirty="0"/>
              <a:t>                    # adding release date to list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released_dates.append</a:t>
            </a:r>
            <a:r>
              <a:rPr lang="en-US" dirty="0"/>
              <a:t>(date)</a:t>
            </a:r>
          </a:p>
          <a:p>
            <a:r>
              <a:rPr lang="en-US" dirty="0"/>
              <a:t>                    # adding released version to list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released_versions.append</a:t>
            </a:r>
            <a:r>
              <a:rPr lang="en-US" dirty="0"/>
              <a:t>(</a:t>
            </a:r>
            <a:r>
              <a:rPr lang="en-US" dirty="0" err="1"/>
              <a:t>required_version</a:t>
            </a:r>
            <a:r>
              <a:rPr lang="en-US" dirty="0"/>
              <a:t>)</a:t>
            </a:r>
          </a:p>
          <a:p>
            <a:r>
              <a:rPr lang="en-US" dirty="0"/>
              <a:t>                    </a:t>
            </a:r>
          </a:p>
          <a:p>
            <a:r>
              <a:rPr lang="en-US" dirty="0"/>
              <a:t>                j+=1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E8AFF7-EB4A-4E0C-AAE6-C27653CA5210}"/>
              </a:ext>
            </a:extLst>
          </p:cNvPr>
          <p:cNvCxnSpPr/>
          <p:nvPr/>
        </p:nvCxnSpPr>
        <p:spPr>
          <a:xfrm>
            <a:off x="726656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62763B-1002-4A5E-8D32-C81736C1C8A1}"/>
              </a:ext>
            </a:extLst>
          </p:cNvPr>
          <p:cNvSpPr txBox="1"/>
          <p:nvPr/>
        </p:nvSpPr>
        <p:spPr>
          <a:xfrm>
            <a:off x="5598268" y="29863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A9D5A-30A6-4DD1-AD3C-8C4E83745831}"/>
              </a:ext>
            </a:extLst>
          </p:cNvPr>
          <p:cNvSpPr txBox="1"/>
          <p:nvPr/>
        </p:nvSpPr>
        <p:spPr>
          <a:xfrm>
            <a:off x="7444581" y="350195"/>
            <a:ext cx="4744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return released_versions,released_dates</a:t>
            </a:r>
          </a:p>
          <a:p>
            <a:endParaRPr lang="en-US"/>
          </a:p>
          <a:p>
            <a:r>
              <a:rPr lang="en-US"/>
              <a:t>    def update_json(self):</a:t>
            </a:r>
          </a:p>
          <a:p>
            <a:r>
              <a:rPr lang="en-US"/>
              <a:t>        # function that recieves the list of released versions from check_which_released and updates the json file</a:t>
            </a:r>
          </a:p>
          <a:p>
            <a:endParaRPr lang="en-US"/>
          </a:p>
          <a:p>
            <a:r>
              <a:rPr lang="en-US"/>
              <a:t>        # path to the current file's directory</a:t>
            </a:r>
          </a:p>
          <a:p>
            <a:r>
              <a:rPr lang="en-US"/>
              <a:t>        cur_path = os.path.dirname(__file__)</a:t>
            </a:r>
          </a:p>
          <a:p>
            <a:r>
              <a:rPr lang="en-US"/>
              <a:t>        # list of released versions</a:t>
            </a:r>
          </a:p>
          <a:p>
            <a:r>
              <a:rPr lang="en-US"/>
              <a:t>        new_releases, released_dates = self.check_which_released()</a:t>
            </a:r>
          </a:p>
          <a:p>
            <a:endParaRPr lang="en-US"/>
          </a:p>
          <a:p>
            <a:r>
              <a:rPr lang="en-US"/>
              <a:t>        # traversing over new_releases</a:t>
            </a:r>
          </a:p>
          <a:p>
            <a:r>
              <a:rPr lang="en-US"/>
              <a:t>        for i in range(len(new_releases)):</a:t>
            </a:r>
          </a:p>
          <a:p>
            <a:r>
              <a:rPr lang="en-US"/>
              <a:t>            major_version = new_releases[i].rsplit('.', 1)[0] + '.X'</a:t>
            </a:r>
          </a:p>
          <a:p>
            <a:r>
              <a:rPr lang="en-US"/>
              <a:t>            minor_version = new_releases[i]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2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205F3-FB7B-4980-B22D-FAC2E12E0BDE}"/>
              </a:ext>
            </a:extLst>
          </p:cNvPr>
          <p:cNvSpPr txBox="1"/>
          <p:nvPr/>
        </p:nvSpPr>
        <p:spPr>
          <a:xfrm>
            <a:off x="1" y="97277"/>
            <a:ext cx="56371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# supplying the path to the json file</a:t>
            </a:r>
          </a:p>
          <a:p>
            <a:r>
              <a:rPr lang="en-US" dirty="0"/>
              <a:t>            with open(</a:t>
            </a:r>
            <a:r>
              <a:rPr lang="en-US" dirty="0" err="1"/>
              <a:t>cur_path</a:t>
            </a:r>
            <a:r>
              <a:rPr lang="en-US" dirty="0"/>
              <a:t> + "/data/</a:t>
            </a:r>
            <a:r>
              <a:rPr lang="en-US" dirty="0" err="1"/>
              <a:t>PHP.json</a:t>
            </a:r>
            <a:r>
              <a:rPr lang="en-US" dirty="0"/>
              <a:t>", 'r+') as file:</a:t>
            </a:r>
          </a:p>
          <a:p>
            <a:r>
              <a:rPr lang="en-US" dirty="0"/>
              <a:t>                </a:t>
            </a:r>
            <a:r>
              <a:rPr lang="en-US" dirty="0" err="1"/>
              <a:t>cur_data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(file)</a:t>
            </a:r>
          </a:p>
          <a:p>
            <a:r>
              <a:rPr lang="en-US" dirty="0"/>
              <a:t>                # if the major version is already present add data to the minor versions list else make a separate major versions list element</a:t>
            </a:r>
          </a:p>
          <a:p>
            <a:endParaRPr lang="en-US" dirty="0"/>
          </a:p>
          <a:p>
            <a:r>
              <a:rPr lang="en-US" dirty="0"/>
              <a:t>                # major version is present(add data to the minor versions list)</a:t>
            </a:r>
          </a:p>
          <a:p>
            <a:r>
              <a:rPr lang="en-US" dirty="0"/>
              <a:t>                </a:t>
            </a:r>
            <a:r>
              <a:rPr lang="en-US" dirty="0" err="1"/>
              <a:t>isMajorPresent</a:t>
            </a:r>
            <a:r>
              <a:rPr lang="en-US" dirty="0"/>
              <a:t> = 0</a:t>
            </a:r>
          </a:p>
          <a:p>
            <a:r>
              <a:rPr lang="en-US" dirty="0"/>
              <a:t>                for k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cur_data</a:t>
            </a:r>
            <a:r>
              <a:rPr lang="en-US" dirty="0"/>
              <a:t>['</a:t>
            </a:r>
            <a:r>
              <a:rPr lang="en-US" dirty="0" err="1"/>
              <a:t>majorVersions</a:t>
            </a:r>
            <a:r>
              <a:rPr lang="en-US" dirty="0"/>
              <a:t>'])):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major_version_object</a:t>
            </a:r>
            <a:r>
              <a:rPr lang="en-US" dirty="0"/>
              <a:t> = </a:t>
            </a:r>
            <a:r>
              <a:rPr lang="en-US" dirty="0" err="1"/>
              <a:t>cur_data</a:t>
            </a:r>
            <a:r>
              <a:rPr lang="en-US" dirty="0"/>
              <a:t>['</a:t>
            </a:r>
            <a:r>
              <a:rPr lang="en-US" dirty="0" err="1"/>
              <a:t>majorVersions</a:t>
            </a:r>
            <a:r>
              <a:rPr lang="en-US" dirty="0"/>
              <a:t>'][k]</a:t>
            </a:r>
          </a:p>
          <a:p>
            <a:endParaRPr lang="en-US" dirty="0"/>
          </a:p>
          <a:p>
            <a:r>
              <a:rPr lang="en-US" dirty="0"/>
              <a:t>                    if(</a:t>
            </a:r>
            <a:r>
              <a:rPr lang="en-US" dirty="0" err="1"/>
              <a:t>major_version_object</a:t>
            </a:r>
            <a:r>
              <a:rPr lang="en-US" dirty="0"/>
              <a:t>['</a:t>
            </a:r>
            <a:r>
              <a:rPr lang="en-US" dirty="0" err="1"/>
              <a:t>majorVersion</a:t>
            </a:r>
            <a:r>
              <a:rPr lang="en-US" dirty="0"/>
              <a:t>'] == </a:t>
            </a:r>
            <a:r>
              <a:rPr lang="en-US" dirty="0" err="1"/>
              <a:t>major_version</a:t>
            </a:r>
            <a:r>
              <a:rPr lang="en-US" dirty="0"/>
              <a:t>):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isMajorPresent</a:t>
            </a:r>
            <a:r>
              <a:rPr lang="en-US" dirty="0"/>
              <a:t> = 1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isMinorPresent</a:t>
            </a:r>
            <a:r>
              <a:rPr lang="en-US" dirty="0"/>
              <a:t> = 0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new_data</a:t>
            </a:r>
            <a:r>
              <a:rPr lang="en-US" dirty="0"/>
              <a:t> = {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ED8BF2-6CAD-44E6-A4B0-B08A514EDBA7}"/>
              </a:ext>
            </a:extLst>
          </p:cNvPr>
          <p:cNvCxnSpPr/>
          <p:nvPr/>
        </p:nvCxnSpPr>
        <p:spPr>
          <a:xfrm>
            <a:off x="631325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A4A416-C0E0-4435-B799-70C43E75BF97}"/>
              </a:ext>
            </a:extLst>
          </p:cNvPr>
          <p:cNvSpPr txBox="1"/>
          <p:nvPr/>
        </p:nvSpPr>
        <p:spPr>
          <a:xfrm>
            <a:off x="6715332" y="160508"/>
            <a:ext cx="54766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"majorVersion": major_version,</a:t>
            </a:r>
          </a:p>
          <a:p>
            <a:r>
              <a:rPr lang="en-US"/>
              <a:t>                                "minorVersions": [{</a:t>
            </a:r>
          </a:p>
          <a:p>
            <a:r>
              <a:rPr lang="en-US"/>
              <a:t>                                    "minorVersion": minor_version,</a:t>
            </a:r>
          </a:p>
          <a:p>
            <a:r>
              <a:rPr lang="en-US"/>
              <a:t>                                    "releaseDate": released_dates[i],</a:t>
            </a:r>
          </a:p>
          <a:p>
            <a:r>
              <a:rPr lang="en-US"/>
              <a:t>                                    "isDownloaded": "FALSE",</a:t>
            </a:r>
          </a:p>
          <a:p>
            <a:r>
              <a:rPr lang="en-US"/>
              <a:t>                                    # "endOfUse": "FALSE",</a:t>
            </a:r>
          </a:p>
          <a:p>
            <a:r>
              <a:rPr lang="en-US"/>
              <a:t>                                    # "colourCode": "GREEN",</a:t>
            </a:r>
          </a:p>
          <a:p>
            <a:r>
              <a:rPr lang="en-US"/>
              <a:t>                                    # "remark": "Recommended Version"</a:t>
            </a:r>
          </a:p>
          <a:p>
            <a:r>
              <a:rPr lang="en-US"/>
              <a:t>                                },]}</a:t>
            </a:r>
          </a:p>
          <a:p>
            <a:r>
              <a:rPr lang="en-US"/>
              <a:t>                    cur_data['majorVersions'].insert(0, new_data)</a:t>
            </a:r>
          </a:p>
          <a:p>
            <a:r>
              <a:rPr lang="en-US"/>
              <a:t>                # clear the contents before writing</a:t>
            </a:r>
          </a:p>
          <a:p>
            <a:r>
              <a:rPr lang="en-US"/>
              <a:t>                file.truncate(0)</a:t>
            </a:r>
          </a:p>
          <a:p>
            <a:r>
              <a:rPr lang="en-US"/>
              <a:t>                # taking file pointer to start as load gets it to end</a:t>
            </a:r>
          </a:p>
          <a:p>
            <a:r>
              <a:rPr lang="en-US"/>
              <a:t>                file.seek(0)</a:t>
            </a:r>
          </a:p>
          <a:p>
            <a:r>
              <a:rPr lang="en-US"/>
              <a:t>                # updating json for each iteration i.e. for each latest released version</a:t>
            </a:r>
          </a:p>
          <a:p>
            <a:r>
              <a:rPr lang="en-US"/>
              <a:t>                json.dump(cur_data, file, indent =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3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BF0CDE-9905-4AB1-BA60-83D9AFDDF9B5}"/>
              </a:ext>
            </a:extLst>
          </p:cNvPr>
          <p:cNvSpPr txBox="1"/>
          <p:nvPr/>
        </p:nvSpPr>
        <p:spPr>
          <a:xfrm>
            <a:off x="167802" y="1044768"/>
            <a:ext cx="60943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def </a:t>
            </a:r>
            <a:r>
              <a:rPr lang="en-US" dirty="0" err="1"/>
              <a:t>setup_call</a:t>
            </a:r>
            <a:r>
              <a:rPr lang="en-US" dirty="0"/>
              <a:t>(self):</a:t>
            </a:r>
          </a:p>
          <a:p>
            <a:r>
              <a:rPr lang="en-US" dirty="0"/>
              <a:t>        # function to invoke other functions and return the path and </a:t>
            </a:r>
            <a:r>
              <a:rPr lang="en-US" dirty="0" err="1"/>
              <a:t>abstract_download_url</a:t>
            </a:r>
            <a:r>
              <a:rPr lang="en-US" dirty="0"/>
              <a:t> to driver program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self.update_json</a:t>
            </a:r>
            <a:r>
              <a:rPr lang="en-US" dirty="0"/>
              <a:t>()</a:t>
            </a:r>
          </a:p>
          <a:p>
            <a:r>
              <a:rPr lang="en-US" dirty="0"/>
              <a:t>        # path to the current file's directory</a:t>
            </a:r>
          </a:p>
          <a:p>
            <a:r>
              <a:rPr lang="en-US" dirty="0"/>
              <a:t>        </a:t>
            </a:r>
            <a:r>
              <a:rPr lang="en-US" dirty="0" err="1"/>
              <a:t>cur_path</a:t>
            </a:r>
            <a:r>
              <a:rPr lang="en-US" dirty="0"/>
              <a:t> = </a:t>
            </a:r>
            <a:r>
              <a:rPr lang="en-US" dirty="0" err="1"/>
              <a:t>os.path.dirname</a:t>
            </a:r>
            <a:r>
              <a:rPr lang="en-US" dirty="0"/>
              <a:t>(__file__)</a:t>
            </a:r>
          </a:p>
          <a:p>
            <a:r>
              <a:rPr lang="en-US" dirty="0"/>
              <a:t>        # dictionary to contain data to be returned</a:t>
            </a:r>
          </a:p>
          <a:p>
            <a:r>
              <a:rPr lang="en-US" dirty="0"/>
              <a:t>        </a:t>
            </a:r>
            <a:r>
              <a:rPr lang="en-US" dirty="0" err="1"/>
              <a:t>plugin_data</a:t>
            </a:r>
            <a:r>
              <a:rPr lang="en-US" dirty="0"/>
              <a:t> = {'</a:t>
            </a:r>
            <a:r>
              <a:rPr lang="en-US" dirty="0" err="1"/>
              <a:t>url_download</a:t>
            </a:r>
            <a:r>
              <a:rPr lang="en-US" dirty="0"/>
              <a:t>': </a:t>
            </a:r>
            <a:r>
              <a:rPr lang="en-US" dirty="0" err="1"/>
              <a:t>self.url_download</a:t>
            </a:r>
            <a:r>
              <a:rPr lang="en-US" dirty="0"/>
              <a:t>, '</a:t>
            </a:r>
            <a:r>
              <a:rPr lang="en-US" dirty="0" err="1"/>
              <a:t>path_to_plugin_data</a:t>
            </a:r>
            <a:r>
              <a:rPr lang="en-US" dirty="0"/>
              <a:t>': </a:t>
            </a:r>
            <a:r>
              <a:rPr lang="en-US" dirty="0" err="1"/>
              <a:t>cur_path</a:t>
            </a:r>
            <a:r>
              <a:rPr lang="en-US" dirty="0"/>
              <a:t> + '/data'}</a:t>
            </a:r>
          </a:p>
          <a:p>
            <a:endParaRPr lang="en-US" dirty="0"/>
          </a:p>
          <a:p>
            <a:r>
              <a:rPr lang="en-US" dirty="0"/>
              <a:t>        return </a:t>
            </a:r>
            <a:r>
              <a:rPr lang="en-US" dirty="0" err="1"/>
              <a:t>plugin_data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B650D7-DF0C-4C78-8DCD-C9CA4D4988E3}"/>
              </a:ext>
            </a:extLst>
          </p:cNvPr>
          <p:cNvSpPr txBox="1"/>
          <p:nvPr/>
        </p:nvSpPr>
        <p:spPr>
          <a:xfrm>
            <a:off x="126460" y="904672"/>
            <a:ext cx="46644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'''</a:t>
            </a:r>
          </a:p>
          <a:p>
            <a:r>
              <a:rPr lang="en-US" dirty="0"/>
              <a:t>    Author: Swapnil Sinha</a:t>
            </a:r>
          </a:p>
          <a:p>
            <a:r>
              <a:rPr lang="en-US" dirty="0"/>
              <a:t>    Purpose: Plugin to parse the check release url and find any new releases. If new releases are present update the json for available downloads.</a:t>
            </a:r>
          </a:p>
          <a:p>
            <a:endParaRPr lang="en-US" dirty="0"/>
          </a:p>
          <a:p>
            <a:r>
              <a:rPr lang="en-US" dirty="0"/>
              <a:t>'''</a:t>
            </a:r>
          </a:p>
          <a:p>
            <a:endParaRPr lang="en-US" dirty="0"/>
          </a:p>
          <a:p>
            <a:r>
              <a:rPr lang="en-US" dirty="0"/>
              <a:t>import sys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import json</a:t>
            </a:r>
          </a:p>
          <a:p>
            <a:r>
              <a:rPr lang="en-US" dirty="0"/>
              <a:t>import datetime</a:t>
            </a:r>
          </a:p>
          <a:p>
            <a:r>
              <a:rPr lang="en-US" dirty="0"/>
              <a:t>from </a:t>
            </a:r>
            <a:r>
              <a:rPr lang="en-US" dirty="0" err="1"/>
              <a:t>urllib</a:t>
            </a:r>
            <a:r>
              <a:rPr lang="en-US" dirty="0"/>
              <a:t> import request</a:t>
            </a:r>
          </a:p>
          <a:p>
            <a:r>
              <a:rPr lang="en-US" dirty="0"/>
              <a:t>from bs4 import BeautifulSoup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A0A3C-9C4D-4C00-B2EE-0F2B845D3F0C}"/>
              </a:ext>
            </a:extLst>
          </p:cNvPr>
          <p:cNvSpPr txBox="1"/>
          <p:nvPr/>
        </p:nvSpPr>
        <p:spPr>
          <a:xfrm>
            <a:off x="5256179" y="710118"/>
            <a:ext cx="72568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plugins.pluginBlueprint.pluginBlueprint</a:t>
            </a:r>
            <a:r>
              <a:rPr lang="en-US" dirty="0"/>
              <a:t> as </a:t>
            </a:r>
            <a:r>
              <a:rPr lang="en-US" dirty="0" err="1"/>
              <a:t>abstractPlugin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Bootstrap(abstractPlugin.pluginBlueprint):</a:t>
            </a:r>
          </a:p>
          <a:p>
            <a:endParaRPr lang="en-US" dirty="0"/>
          </a:p>
          <a:p>
            <a:r>
              <a:rPr lang="en-US" dirty="0"/>
              <a:t>    # variable to store the url where the releases will be displayed</a:t>
            </a:r>
          </a:p>
          <a:p>
            <a:r>
              <a:rPr lang="en-US" dirty="0"/>
              <a:t>    url_check_release = "https://getbootstrap.com/docs/4.0/getting-started/download/"</a:t>
            </a:r>
          </a:p>
          <a:p>
            <a:endParaRPr lang="en-US" dirty="0"/>
          </a:p>
          <a:p>
            <a:r>
              <a:rPr lang="en-US" dirty="0"/>
              <a:t>    # variable to store the basic url(adding version required in place of *) for downloading</a:t>
            </a:r>
          </a:p>
          <a:p>
            <a:r>
              <a:rPr lang="en-US" dirty="0"/>
              <a:t>    </a:t>
            </a:r>
            <a:r>
              <a:rPr lang="en-US" dirty="0" err="1"/>
              <a:t>url_download</a:t>
            </a:r>
            <a:r>
              <a:rPr lang="en-US" dirty="0"/>
              <a:t> = "https://getbootstrap.com/docs/4.0/getting-started/contents/"</a:t>
            </a:r>
          </a:p>
          <a:p>
            <a:endParaRPr lang="en-US" dirty="0"/>
          </a:p>
          <a:p>
            <a:r>
              <a:rPr lang="en-US" dirty="0"/>
              <a:t>    def check_which_released(self):</a:t>
            </a:r>
          </a:p>
          <a:p>
            <a:r>
              <a:rPr lang="en-US" dirty="0"/>
              <a:t>        # to detect the name of latest released versions and return the list to </a:t>
            </a:r>
            <a:r>
              <a:rPr lang="en-US" dirty="0" err="1"/>
              <a:t>update_json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48005-54AE-490A-A68E-C95A42B45A3B}"/>
              </a:ext>
            </a:extLst>
          </p:cNvPr>
          <p:cNvSpPr/>
          <p:nvPr/>
        </p:nvSpPr>
        <p:spPr>
          <a:xfrm>
            <a:off x="4240337" y="-18658"/>
            <a:ext cx="3069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BootStrap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871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A58500-0AE7-41FA-A53E-EAFC87EAAFDF}"/>
              </a:ext>
            </a:extLst>
          </p:cNvPr>
          <p:cNvSpPr txBox="1"/>
          <p:nvPr/>
        </p:nvSpPr>
        <p:spPr>
          <a:xfrm>
            <a:off x="87548" y="277239"/>
            <a:ext cx="39980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html_code</a:t>
            </a:r>
            <a:r>
              <a:rPr lang="en-US" dirty="0"/>
              <a:t> = </a:t>
            </a:r>
            <a:r>
              <a:rPr lang="en-US" dirty="0" err="1"/>
              <a:t>request.urlopen</a:t>
            </a:r>
            <a:r>
              <a:rPr lang="en-US" dirty="0"/>
              <a:t>(</a:t>
            </a:r>
            <a:r>
              <a:rPr lang="en-US" dirty="0" err="1"/>
              <a:t>self.url_check_release</a:t>
            </a:r>
            <a:r>
              <a:rPr lang="en-US" dirty="0"/>
              <a:t>).read().decode('utf8')</a:t>
            </a:r>
          </a:p>
          <a:p>
            <a:r>
              <a:rPr lang="en-US" dirty="0"/>
              <a:t>        parse_tree = BeautifulSoup(</a:t>
            </a:r>
            <a:r>
              <a:rPr lang="en-US" dirty="0" err="1"/>
              <a:t>html_code</a:t>
            </a:r>
            <a:r>
              <a:rPr lang="en-US" dirty="0"/>
              <a:t>, '</a:t>
            </a:r>
            <a:r>
              <a:rPr lang="en-US" dirty="0" err="1"/>
              <a:t>html.parser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        # finding the table with version data</a:t>
            </a:r>
          </a:p>
          <a:p>
            <a:r>
              <a:rPr lang="en-US" dirty="0"/>
              <a:t>        table = parse_tree.find('table').find_all('tr')</a:t>
            </a:r>
          </a:p>
          <a:p>
            <a:r>
              <a:rPr lang="en-US" dirty="0"/>
              <a:t>        # only </a:t>
            </a:r>
            <a:r>
              <a:rPr lang="en-US" dirty="0" err="1"/>
              <a:t>nginx</a:t>
            </a:r>
            <a:r>
              <a:rPr lang="en-US" dirty="0"/>
              <a:t> versions data</a:t>
            </a:r>
          </a:p>
          <a:p>
            <a:r>
              <a:rPr lang="en-US" dirty="0"/>
              <a:t>        </a:t>
            </a:r>
            <a:r>
              <a:rPr lang="en-US" dirty="0" err="1"/>
              <a:t>version_data</a:t>
            </a:r>
            <a:r>
              <a:rPr lang="en-US" dirty="0"/>
              <a:t> =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table if "</a:t>
            </a:r>
            <a:r>
              <a:rPr lang="en-US" dirty="0" err="1"/>
              <a:t>nginx</a:t>
            </a:r>
            <a:r>
              <a:rPr lang="en-US" dirty="0"/>
              <a:t>" in </a:t>
            </a:r>
            <a:r>
              <a:rPr lang="en-US" dirty="0" err="1"/>
              <a:t>i.text</a:t>
            </a:r>
            <a:r>
              <a:rPr lang="en-US" dirty="0"/>
              <a:t>]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 list to store the data to store in json</a:t>
            </a:r>
          </a:p>
          <a:p>
            <a:r>
              <a:rPr lang="en-US" dirty="0"/>
              <a:t>        </a:t>
            </a:r>
            <a:r>
              <a:rPr lang="en-US" dirty="0" err="1"/>
              <a:t>released_versions</a:t>
            </a:r>
            <a:r>
              <a:rPr lang="en-US" dirty="0"/>
              <a:t> = []</a:t>
            </a:r>
          </a:p>
          <a:p>
            <a:r>
              <a:rPr lang="en-US" dirty="0"/>
              <a:t>        # list to store the release date to store in json</a:t>
            </a:r>
          </a:p>
          <a:p>
            <a:r>
              <a:rPr lang="en-US" dirty="0"/>
              <a:t>        </a:t>
            </a:r>
            <a:r>
              <a:rPr lang="en-US" dirty="0" err="1"/>
              <a:t>released_dates</a:t>
            </a:r>
            <a:r>
              <a:rPr lang="en-US" dirty="0"/>
              <a:t> =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BC0C1-DE19-4CD2-BC1D-D7B65CBC2E26}"/>
              </a:ext>
            </a:extLst>
          </p:cNvPr>
          <p:cNvSpPr txBox="1"/>
          <p:nvPr/>
        </p:nvSpPr>
        <p:spPr>
          <a:xfrm>
            <a:off x="6096000" y="554238"/>
            <a:ext cx="5486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for i in range(len(version_data)):</a:t>
            </a:r>
          </a:p>
          <a:p>
            <a:r>
              <a:rPr lang="en-US"/>
              <a:t>            cur_data = version_data[i].find_all('td')</a:t>
            </a:r>
          </a:p>
          <a:p>
            <a:r>
              <a:rPr lang="en-US"/>
              <a:t>            # removing 'nginx-' also from version</a:t>
            </a:r>
          </a:p>
          <a:p>
            <a:r>
              <a:rPr lang="en-US"/>
              <a:t>            released_versions.append(cur_data[1].find('a').text[6:])</a:t>
            </a:r>
          </a:p>
          <a:p>
            <a:r>
              <a:rPr lang="en-US"/>
              <a:t>            released_dates.append(cur_data[0].text)</a:t>
            </a:r>
          </a:p>
          <a:p>
            <a:r>
              <a:rPr lang="en-US"/>
              <a:t>            </a:t>
            </a:r>
          </a:p>
          <a:p>
            <a:r>
              <a:rPr lang="en-US"/>
              <a:t>        return released_versions, released_dates</a:t>
            </a:r>
          </a:p>
          <a:p>
            <a:endParaRPr lang="en-US"/>
          </a:p>
          <a:p>
            <a:r>
              <a:rPr lang="en-US"/>
              <a:t>    def update_json(self):</a:t>
            </a:r>
          </a:p>
          <a:p>
            <a:r>
              <a:rPr lang="en-US"/>
              <a:t>        # function that recieves the list of released versions from check_which_released and updates the json file</a:t>
            </a:r>
          </a:p>
          <a:p>
            <a:endParaRPr lang="en-US"/>
          </a:p>
          <a:p>
            <a:r>
              <a:rPr lang="en-US"/>
              <a:t>        # path to the current file's directory</a:t>
            </a:r>
          </a:p>
          <a:p>
            <a:r>
              <a:rPr lang="en-US"/>
              <a:t>        cur_path = os.path.dirname(__file__)</a:t>
            </a:r>
          </a:p>
          <a:p>
            <a:r>
              <a:rPr lang="en-US"/>
              <a:t>        # list of released versions</a:t>
            </a:r>
          </a:p>
          <a:p>
            <a:r>
              <a:rPr lang="en-US"/>
              <a:t>        new_releases, released_dates = self.check_which_released()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07224D-09AB-4CD3-9645-3CB3E8398BF9}"/>
              </a:ext>
            </a:extLst>
          </p:cNvPr>
          <p:cNvCxnSpPr/>
          <p:nvPr/>
        </p:nvCxnSpPr>
        <p:spPr>
          <a:xfrm>
            <a:off x="5048655" y="0"/>
            <a:ext cx="107005" cy="699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5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26D57F-704B-40DF-9F5C-E7AF39A8CDCE}"/>
              </a:ext>
            </a:extLst>
          </p:cNvPr>
          <p:cNvSpPr txBox="1"/>
          <p:nvPr/>
        </p:nvSpPr>
        <p:spPr>
          <a:xfrm>
            <a:off x="340467" y="403698"/>
            <a:ext cx="59727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# traversing over new_releases</a:t>
            </a:r>
          </a:p>
          <a:p>
            <a:r>
              <a:rPr lang="en-US"/>
              <a:t>        for i in range(len(new_releases)):</a:t>
            </a:r>
          </a:p>
          <a:p>
            <a:r>
              <a:rPr lang="en-US"/>
              <a:t>            major_version = new_releases[i].split('.', 1)[0] + '.X'</a:t>
            </a:r>
          </a:p>
          <a:p>
            <a:r>
              <a:rPr lang="en-US"/>
              <a:t>            minor_version = new_releases[i]</a:t>
            </a:r>
          </a:p>
          <a:p>
            <a:endParaRPr lang="en-US"/>
          </a:p>
          <a:p>
            <a:r>
              <a:rPr lang="en-US"/>
              <a:t>            # supplying the path to the json file</a:t>
            </a:r>
          </a:p>
          <a:p>
            <a:r>
              <a:rPr lang="en-US"/>
              <a:t>            with open(cur_path + "/data/Bootstrap.json", 'r+') as file:</a:t>
            </a:r>
          </a:p>
          <a:p>
            <a:r>
              <a:rPr lang="en-US"/>
              <a:t>                cur_data = json.load(file)</a:t>
            </a:r>
          </a:p>
          <a:p>
            <a:r>
              <a:rPr lang="en-US"/>
              <a:t>                # if the major version is already present add data to the minor versions list else make a separate major versions list element</a:t>
            </a:r>
          </a:p>
          <a:p>
            <a:endParaRPr lang="en-US"/>
          </a:p>
          <a:p>
            <a:r>
              <a:rPr lang="en-US"/>
              <a:t>                # major version is present(add data to the minor versions list)</a:t>
            </a:r>
          </a:p>
          <a:p>
            <a:r>
              <a:rPr lang="en-US"/>
              <a:t>                isMajorPresent = 0</a:t>
            </a:r>
          </a:p>
          <a:p>
            <a:r>
              <a:rPr lang="en-US"/>
              <a:t>                for k in range(len(cur_data['majorVersions'])):</a:t>
            </a:r>
          </a:p>
          <a:p>
            <a:r>
              <a:rPr lang="en-US"/>
              <a:t>                    major_version_object = cur_data['majorVersions'][k]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4061B-2ECE-4255-8496-25CCFEBD4D43}"/>
              </a:ext>
            </a:extLst>
          </p:cNvPr>
          <p:cNvSpPr txBox="1"/>
          <p:nvPr/>
        </p:nvSpPr>
        <p:spPr>
          <a:xfrm>
            <a:off x="5865779" y="240880"/>
            <a:ext cx="67996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if(major_version_object['majorVersion'] == major_version):</a:t>
            </a:r>
          </a:p>
          <a:p>
            <a:r>
              <a:rPr lang="en-US"/>
              <a:t>                        isMajorPresent = 1</a:t>
            </a:r>
          </a:p>
          <a:p>
            <a:r>
              <a:rPr lang="en-US"/>
              <a:t>                        isMinorPresent = 0</a:t>
            </a:r>
          </a:p>
          <a:p>
            <a:r>
              <a:rPr lang="en-US"/>
              <a:t>                        new_data = {</a:t>
            </a:r>
          </a:p>
          <a:p>
            <a:r>
              <a:rPr lang="en-US"/>
              <a:t>                            "minorVersion": minor_version,</a:t>
            </a:r>
          </a:p>
          <a:p>
            <a:r>
              <a:rPr lang="en-US"/>
              <a:t>                            "releaseDate": released_dates[i],</a:t>
            </a:r>
          </a:p>
          <a:p>
            <a:r>
              <a:rPr lang="en-US"/>
              <a:t>                            "isDownloaded": "FALSE",</a:t>
            </a:r>
          </a:p>
          <a:p>
            <a:r>
              <a:rPr lang="en-US"/>
              <a:t>                            # "endOfUse": "FALSE",</a:t>
            </a:r>
          </a:p>
          <a:p>
            <a:r>
              <a:rPr lang="en-US"/>
              <a:t>                            # "colourCode": "GREEN",</a:t>
            </a:r>
          </a:p>
          <a:p>
            <a:r>
              <a:rPr lang="en-US"/>
              <a:t>                            # "remark": "Recommended Version"</a:t>
            </a:r>
          </a:p>
          <a:p>
            <a:r>
              <a:rPr lang="en-US"/>
              <a:t>                        }</a:t>
            </a:r>
          </a:p>
          <a:p>
            <a:r>
              <a:rPr lang="en-US"/>
              <a:t>                        # check if minor version present just skip to the next version in new_releases</a:t>
            </a:r>
          </a:p>
          <a:p>
            <a:r>
              <a:rPr lang="en-US"/>
              <a:t>                        for j in range(len(major_version_object['minorVersions'])):</a:t>
            </a:r>
          </a:p>
          <a:p>
            <a:r>
              <a:rPr lang="en-US"/>
              <a:t>                            minor_version_object = major_version_object['minorVersions'][j]</a:t>
            </a:r>
          </a:p>
          <a:p>
            <a:r>
              <a:rPr lang="en-US"/>
              <a:t>                            if(minor_version_object['minorVersion'] == minor_version):</a:t>
            </a:r>
          </a:p>
          <a:p>
            <a:r>
              <a:rPr lang="en-US"/>
              <a:t>                                isMinorPresent = 1</a:t>
            </a:r>
          </a:p>
          <a:p>
            <a:r>
              <a:rPr lang="en-US"/>
              <a:t>                               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5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EC25E-371E-4329-96DF-AAA003339469}"/>
              </a:ext>
            </a:extLst>
          </p:cNvPr>
          <p:cNvSpPr txBox="1"/>
          <p:nvPr/>
        </p:nvSpPr>
        <p:spPr>
          <a:xfrm>
            <a:off x="0" y="432882"/>
            <a:ext cx="57733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# inserting data in </a:t>
            </a:r>
            <a:r>
              <a:rPr lang="en-US" dirty="0" err="1"/>
              <a:t>major_version_object</a:t>
            </a:r>
            <a:r>
              <a:rPr lang="en-US" dirty="0"/>
              <a:t> -&gt; </a:t>
            </a:r>
            <a:r>
              <a:rPr lang="en-US" dirty="0" err="1"/>
              <a:t>minorVersions</a:t>
            </a:r>
            <a:r>
              <a:rPr lang="en-US" dirty="0"/>
              <a:t> only if the </a:t>
            </a:r>
            <a:r>
              <a:rPr lang="en-US" dirty="0" err="1"/>
              <a:t>minot</a:t>
            </a:r>
            <a:r>
              <a:rPr lang="en-US" dirty="0"/>
              <a:t> version is not present</a:t>
            </a:r>
          </a:p>
          <a:p>
            <a:r>
              <a:rPr lang="en-US" dirty="0"/>
              <a:t>                        if(</a:t>
            </a:r>
            <a:r>
              <a:rPr lang="en-US" dirty="0" err="1"/>
              <a:t>isMinorPresent</a:t>
            </a:r>
            <a:r>
              <a:rPr lang="en-US" dirty="0"/>
              <a:t> == 0):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major_version_object</a:t>
            </a:r>
            <a:r>
              <a:rPr lang="en-US" dirty="0"/>
              <a:t>['</a:t>
            </a:r>
            <a:r>
              <a:rPr lang="en-US" dirty="0" err="1"/>
              <a:t>minorVersions</a:t>
            </a:r>
            <a:r>
              <a:rPr lang="en-US" dirty="0"/>
              <a:t>'].insert(0, </a:t>
            </a:r>
            <a:r>
              <a:rPr lang="en-US" dirty="0" err="1"/>
              <a:t>new_data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                break</a:t>
            </a:r>
          </a:p>
          <a:p>
            <a:endParaRPr lang="en-US" dirty="0"/>
          </a:p>
          <a:p>
            <a:r>
              <a:rPr lang="en-US" dirty="0"/>
              <a:t>                # major version is absent(make a separate major versions list element)</a:t>
            </a:r>
          </a:p>
          <a:p>
            <a:r>
              <a:rPr lang="en-US" dirty="0"/>
              <a:t>                if(</a:t>
            </a:r>
            <a:r>
              <a:rPr lang="en-US" dirty="0" err="1"/>
              <a:t>isMajorPresent</a:t>
            </a:r>
            <a:r>
              <a:rPr lang="en-US" dirty="0"/>
              <a:t> == 0):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new_data</a:t>
            </a:r>
            <a:r>
              <a:rPr lang="en-US" dirty="0"/>
              <a:t> = {"</a:t>
            </a:r>
            <a:r>
              <a:rPr lang="en-US" dirty="0" err="1"/>
              <a:t>majorVersion</a:t>
            </a:r>
            <a:r>
              <a:rPr lang="en-US" dirty="0"/>
              <a:t>": </a:t>
            </a:r>
            <a:r>
              <a:rPr lang="en-US" dirty="0" err="1"/>
              <a:t>major_version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"</a:t>
            </a:r>
            <a:r>
              <a:rPr lang="en-US" dirty="0" err="1"/>
              <a:t>minorVersions</a:t>
            </a:r>
            <a:r>
              <a:rPr lang="en-US" dirty="0"/>
              <a:t>": [{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minorVersion</a:t>
            </a:r>
            <a:r>
              <a:rPr lang="en-US" dirty="0"/>
              <a:t>": </a:t>
            </a:r>
            <a:r>
              <a:rPr lang="en-US" dirty="0" err="1"/>
              <a:t>minor_version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releaseDate</a:t>
            </a:r>
            <a:r>
              <a:rPr lang="en-US" dirty="0"/>
              <a:t>": </a:t>
            </a:r>
            <a:r>
              <a:rPr lang="en-US" dirty="0" err="1"/>
              <a:t>released_dates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isDownloaded</a:t>
            </a:r>
            <a:r>
              <a:rPr lang="en-US" dirty="0"/>
              <a:t>": "FALSE",</a:t>
            </a:r>
          </a:p>
          <a:p>
            <a:r>
              <a:rPr lang="en-US" dirty="0"/>
              <a:t>                                    # "</a:t>
            </a:r>
            <a:r>
              <a:rPr lang="en-US" dirty="0" err="1"/>
              <a:t>endOfUse</a:t>
            </a:r>
            <a:r>
              <a:rPr lang="en-US" dirty="0"/>
              <a:t>": "FALSE",</a:t>
            </a:r>
          </a:p>
          <a:p>
            <a:r>
              <a:rPr lang="en-US" dirty="0"/>
              <a:t>                                    # "</a:t>
            </a:r>
            <a:r>
              <a:rPr lang="en-US" dirty="0" err="1"/>
              <a:t>colourCode</a:t>
            </a:r>
            <a:r>
              <a:rPr lang="en-US" dirty="0"/>
              <a:t>": "GREEN",</a:t>
            </a:r>
          </a:p>
          <a:p>
            <a:r>
              <a:rPr lang="en-US" dirty="0"/>
              <a:t>                                    # "remark": "Recommended Version"</a:t>
            </a:r>
          </a:p>
          <a:p>
            <a:r>
              <a:rPr lang="en-US" dirty="0"/>
              <a:t>                                },]}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F10A4-A606-4243-8F4E-B06126D87A91}"/>
              </a:ext>
            </a:extLst>
          </p:cNvPr>
          <p:cNvSpPr txBox="1"/>
          <p:nvPr/>
        </p:nvSpPr>
        <p:spPr>
          <a:xfrm>
            <a:off x="6332705" y="155883"/>
            <a:ext cx="59436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cur_data</a:t>
            </a:r>
            <a:r>
              <a:rPr lang="en-US" dirty="0"/>
              <a:t>['</a:t>
            </a:r>
            <a:r>
              <a:rPr lang="en-US" dirty="0" err="1"/>
              <a:t>majorVersions</a:t>
            </a:r>
            <a:r>
              <a:rPr lang="en-US" dirty="0"/>
              <a:t>'].insert(0, </a:t>
            </a:r>
            <a:r>
              <a:rPr lang="en-US" dirty="0" err="1"/>
              <a:t>new_data</a:t>
            </a:r>
            <a:r>
              <a:rPr lang="en-US" dirty="0"/>
              <a:t>)</a:t>
            </a:r>
          </a:p>
          <a:p>
            <a:r>
              <a:rPr lang="en-US" dirty="0"/>
              <a:t>                # clear the contents before writing</a:t>
            </a:r>
          </a:p>
          <a:p>
            <a:r>
              <a:rPr lang="en-US" dirty="0"/>
              <a:t>                </a:t>
            </a:r>
            <a:r>
              <a:rPr lang="en-US" dirty="0" err="1"/>
              <a:t>file.truncate</a:t>
            </a:r>
            <a:r>
              <a:rPr lang="en-US" dirty="0"/>
              <a:t>(0)</a:t>
            </a:r>
          </a:p>
          <a:p>
            <a:r>
              <a:rPr lang="en-US" dirty="0"/>
              <a:t>                # taking file pointer to start as load gets it to end</a:t>
            </a:r>
          </a:p>
          <a:p>
            <a:r>
              <a:rPr lang="en-US" dirty="0"/>
              <a:t>                </a:t>
            </a:r>
            <a:r>
              <a:rPr lang="en-US" dirty="0" err="1"/>
              <a:t>file.seek</a:t>
            </a:r>
            <a:r>
              <a:rPr lang="en-US" dirty="0"/>
              <a:t>(0)</a:t>
            </a:r>
          </a:p>
          <a:p>
            <a:r>
              <a:rPr lang="en-US" dirty="0"/>
              <a:t>                # updating json for each iteration i.e. for each latest released version</a:t>
            </a:r>
          </a:p>
          <a:p>
            <a:r>
              <a:rPr lang="en-US" dirty="0"/>
              <a:t>                </a:t>
            </a:r>
            <a:r>
              <a:rPr lang="en-US" dirty="0" err="1"/>
              <a:t>json.dump</a:t>
            </a:r>
            <a:r>
              <a:rPr lang="en-US" dirty="0"/>
              <a:t>(</a:t>
            </a:r>
            <a:r>
              <a:rPr lang="en-US" dirty="0" err="1"/>
              <a:t>cur_data</a:t>
            </a:r>
            <a:r>
              <a:rPr lang="en-US" dirty="0"/>
              <a:t>, file, indent = 4)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setup_call</a:t>
            </a:r>
            <a:r>
              <a:rPr lang="en-US" dirty="0"/>
              <a:t>(self):</a:t>
            </a:r>
          </a:p>
          <a:p>
            <a:r>
              <a:rPr lang="en-US" dirty="0"/>
              <a:t>        # function to invoke other functions and return the path and </a:t>
            </a:r>
            <a:r>
              <a:rPr lang="en-US" dirty="0" err="1"/>
              <a:t>abstract_download_url</a:t>
            </a:r>
            <a:r>
              <a:rPr lang="en-US" dirty="0"/>
              <a:t> to driver program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self.update_json</a:t>
            </a:r>
            <a:r>
              <a:rPr lang="en-US" dirty="0"/>
              <a:t>()</a:t>
            </a:r>
          </a:p>
          <a:p>
            <a:r>
              <a:rPr lang="en-US" dirty="0"/>
              <a:t>        # path to the current file's directory</a:t>
            </a:r>
          </a:p>
          <a:p>
            <a:r>
              <a:rPr lang="en-US" dirty="0"/>
              <a:t>        </a:t>
            </a:r>
            <a:r>
              <a:rPr lang="en-US" dirty="0" err="1"/>
              <a:t>cur_path</a:t>
            </a:r>
            <a:r>
              <a:rPr lang="en-US" dirty="0"/>
              <a:t> = </a:t>
            </a:r>
            <a:r>
              <a:rPr lang="en-US" dirty="0" err="1"/>
              <a:t>os.path.dirname</a:t>
            </a:r>
            <a:r>
              <a:rPr lang="en-US" dirty="0"/>
              <a:t>(__file__)</a:t>
            </a:r>
          </a:p>
          <a:p>
            <a:r>
              <a:rPr lang="en-US" dirty="0"/>
              <a:t>        # dictionary to contain data to be returned</a:t>
            </a:r>
          </a:p>
          <a:p>
            <a:r>
              <a:rPr lang="en-US" dirty="0"/>
              <a:t>        </a:t>
            </a:r>
            <a:r>
              <a:rPr lang="en-US" dirty="0" err="1"/>
              <a:t>plugin_data</a:t>
            </a:r>
            <a:r>
              <a:rPr lang="en-US" dirty="0"/>
              <a:t> = {'</a:t>
            </a:r>
            <a:r>
              <a:rPr lang="en-US" dirty="0" err="1"/>
              <a:t>url_download</a:t>
            </a:r>
            <a:r>
              <a:rPr lang="en-US" dirty="0"/>
              <a:t>': </a:t>
            </a:r>
            <a:r>
              <a:rPr lang="en-US" dirty="0" err="1"/>
              <a:t>self.url_download</a:t>
            </a:r>
            <a:r>
              <a:rPr lang="en-US" dirty="0"/>
              <a:t>, '</a:t>
            </a:r>
            <a:r>
              <a:rPr lang="en-US" dirty="0" err="1"/>
              <a:t>path_to_plugin_data</a:t>
            </a:r>
            <a:r>
              <a:rPr lang="en-US" dirty="0"/>
              <a:t>': </a:t>
            </a:r>
            <a:r>
              <a:rPr lang="en-US" dirty="0" err="1"/>
              <a:t>cur_path</a:t>
            </a:r>
            <a:r>
              <a:rPr lang="en-US" dirty="0"/>
              <a:t> + '/data'}</a:t>
            </a:r>
          </a:p>
          <a:p>
            <a:endParaRPr lang="en-US" dirty="0"/>
          </a:p>
          <a:p>
            <a:r>
              <a:rPr lang="en-US" dirty="0"/>
              <a:t>        return </a:t>
            </a:r>
            <a:r>
              <a:rPr lang="en-US" dirty="0" err="1"/>
              <a:t>plugin_data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91BA4A-3450-4658-88F2-540AAA2F45A0}"/>
              </a:ext>
            </a:extLst>
          </p:cNvPr>
          <p:cNvSpPr txBox="1"/>
          <p:nvPr/>
        </p:nvSpPr>
        <p:spPr>
          <a:xfrm>
            <a:off x="111867" y="-116732"/>
            <a:ext cx="4421222" cy="436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'''</a:t>
            </a:r>
          </a:p>
          <a:p>
            <a:r>
              <a:rPr lang="en-US" dirty="0"/>
              <a:t>    Author: Swapnil Sinha</a:t>
            </a:r>
          </a:p>
          <a:p>
            <a:r>
              <a:rPr lang="en-US" dirty="0"/>
              <a:t>    Purpose: Plugin to parse the check release url and find any new releases. If new releases are present update the json for available downloads.</a:t>
            </a:r>
          </a:p>
          <a:p>
            <a:endParaRPr lang="en-US" dirty="0"/>
          </a:p>
          <a:p>
            <a:r>
              <a:rPr lang="en-US" dirty="0"/>
              <a:t>'''</a:t>
            </a:r>
          </a:p>
          <a:p>
            <a:endParaRPr lang="en-US" dirty="0"/>
          </a:p>
          <a:p>
            <a:r>
              <a:rPr lang="en-US" dirty="0"/>
              <a:t>import sys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import json</a:t>
            </a:r>
          </a:p>
          <a:p>
            <a:r>
              <a:rPr lang="en-US" dirty="0"/>
              <a:t>import datetime</a:t>
            </a:r>
          </a:p>
          <a:p>
            <a:r>
              <a:rPr lang="en-US" dirty="0"/>
              <a:t>from </a:t>
            </a:r>
            <a:r>
              <a:rPr lang="en-US" dirty="0" err="1"/>
              <a:t>urllib</a:t>
            </a:r>
            <a:r>
              <a:rPr lang="en-US" dirty="0"/>
              <a:t> import request</a:t>
            </a:r>
          </a:p>
          <a:p>
            <a:r>
              <a:rPr lang="en-US" dirty="0"/>
              <a:t>from bs4 import BeautifulSoup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FBAB8-4EAA-4C97-83D9-CB783508C233}"/>
              </a:ext>
            </a:extLst>
          </p:cNvPr>
          <p:cNvSpPr txBox="1"/>
          <p:nvPr/>
        </p:nvSpPr>
        <p:spPr>
          <a:xfrm>
            <a:off x="111867" y="4036980"/>
            <a:ext cx="9109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plugins.pluginBlueprint.pluginBlueprint</a:t>
            </a:r>
            <a:r>
              <a:rPr lang="en-US" dirty="0"/>
              <a:t> as </a:t>
            </a:r>
            <a:r>
              <a:rPr lang="en-US" dirty="0" err="1"/>
              <a:t>abstractPlugin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Jquery</a:t>
            </a:r>
            <a:r>
              <a:rPr lang="en-US" dirty="0"/>
              <a:t>(abstractPlugin.pluginBlueprint):</a:t>
            </a:r>
          </a:p>
          <a:p>
            <a:endParaRPr lang="en-US" dirty="0"/>
          </a:p>
          <a:p>
            <a:r>
              <a:rPr lang="en-US" dirty="0"/>
              <a:t>    # variable to store the url where the releases will be displayed</a:t>
            </a:r>
          </a:p>
          <a:p>
            <a:r>
              <a:rPr lang="en-US" dirty="0"/>
              <a:t>    url_check_release = "https://api.jquery.com/"</a:t>
            </a:r>
          </a:p>
          <a:p>
            <a:endParaRPr lang="en-US" dirty="0"/>
          </a:p>
          <a:p>
            <a:r>
              <a:rPr lang="en-US" dirty="0"/>
              <a:t>    # variable to store the basic url(adding version required in place of *) for downloading</a:t>
            </a:r>
          </a:p>
          <a:p>
            <a:r>
              <a:rPr lang="en-US" dirty="0"/>
              <a:t>    </a:t>
            </a:r>
            <a:r>
              <a:rPr lang="en-US" dirty="0" err="1"/>
              <a:t>url_download</a:t>
            </a:r>
            <a:r>
              <a:rPr lang="en-US" dirty="0"/>
              <a:t> = "https://jquery.com/download/"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E64FDD-A7E1-45CA-A6DC-167ACDD7AD79}"/>
              </a:ext>
            </a:extLst>
          </p:cNvPr>
          <p:cNvSpPr/>
          <p:nvPr/>
        </p:nvSpPr>
        <p:spPr>
          <a:xfrm>
            <a:off x="5025739" y="-116732"/>
            <a:ext cx="2140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160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A8B4B-1F66-49D8-AA5E-4F5393F3638C}"/>
              </a:ext>
            </a:extLst>
          </p:cNvPr>
          <p:cNvSpPr/>
          <p:nvPr/>
        </p:nvSpPr>
        <p:spPr>
          <a:xfrm>
            <a:off x="4438558" y="-77423"/>
            <a:ext cx="3314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BLUEPRINT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84689-4495-49D9-BDA9-F649C5026338}"/>
              </a:ext>
            </a:extLst>
          </p:cNvPr>
          <p:cNvSpPr txBox="1"/>
          <p:nvPr/>
        </p:nvSpPr>
        <p:spPr>
          <a:xfrm>
            <a:off x="175098" y="525453"/>
            <a:ext cx="138910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'''</a:t>
            </a:r>
          </a:p>
          <a:p>
            <a:r>
              <a:rPr lang="en-US"/>
              <a:t>        Author: Swapnil Sinha</a:t>
            </a:r>
          </a:p>
          <a:p>
            <a:r>
              <a:rPr lang="en-US"/>
              <a:t>        Purpose: To create an abstract class blueprint for all the plugins to use.</a:t>
            </a:r>
          </a:p>
          <a:p>
            <a:endParaRPr lang="en-US"/>
          </a:p>
          <a:p>
            <a:r>
              <a:rPr lang="en-US"/>
              <a:t>'''</a:t>
            </a:r>
          </a:p>
          <a:p>
            <a:endParaRPr lang="en-US"/>
          </a:p>
          <a:p>
            <a:r>
              <a:rPr lang="en-US"/>
              <a:t>from abc import ABC, abstractmethod</a:t>
            </a:r>
          </a:p>
          <a:p>
            <a:endParaRPr lang="en-US"/>
          </a:p>
          <a:p>
            <a:r>
              <a:rPr lang="en-US"/>
              <a:t>class pluginBlueprint(ABC):</a:t>
            </a:r>
          </a:p>
          <a:p>
            <a:r>
              <a:rPr lang="en-US"/>
              <a:t>    @property</a:t>
            </a:r>
          </a:p>
          <a:p>
            <a:r>
              <a:rPr lang="en-US"/>
              <a:t>    @abstractmethod</a:t>
            </a:r>
          </a:p>
          <a:p>
            <a:r>
              <a:rPr lang="en-US"/>
              <a:t>    def url_download(self):</a:t>
            </a:r>
          </a:p>
          <a:p>
            <a:r>
              <a:rPr lang="en-US"/>
              <a:t>    # variable to store the basic url(adding version required) for downloading</a:t>
            </a:r>
          </a:p>
          <a:p>
            <a:r>
              <a:rPr lang="en-US"/>
              <a:t>        pass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72F63-8601-4F0C-9C6A-9A4B1163B4FD}"/>
              </a:ext>
            </a:extLst>
          </p:cNvPr>
          <p:cNvSpPr txBox="1"/>
          <p:nvPr/>
        </p:nvSpPr>
        <p:spPr>
          <a:xfrm>
            <a:off x="175098" y="4357990"/>
            <a:ext cx="9289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@abstractmethod</a:t>
            </a:r>
          </a:p>
          <a:p>
            <a:r>
              <a:rPr lang="en-US"/>
              <a:t>    def url_check_release(self):</a:t>
            </a:r>
          </a:p>
          <a:p>
            <a:r>
              <a:rPr lang="en-US"/>
              <a:t>    # variable to store the url where the releases will be displayed</a:t>
            </a:r>
          </a:p>
          <a:p>
            <a:r>
              <a:rPr lang="en-US"/>
              <a:t>        pass</a:t>
            </a:r>
          </a:p>
          <a:p>
            <a:endParaRPr lang="en-US"/>
          </a:p>
          <a:p>
            <a:r>
              <a:rPr lang="en-US"/>
              <a:t>    @abstractmethod</a:t>
            </a:r>
          </a:p>
          <a:p>
            <a:r>
              <a:rPr lang="en-US"/>
              <a:t>    def check_which_released(self):</a:t>
            </a:r>
          </a:p>
          <a:p>
            <a:r>
              <a:rPr lang="en-US"/>
              <a:t>    # function to check the latest releases from the website(url_check_release) and storing in a list</a:t>
            </a:r>
          </a:p>
          <a:p>
            <a:r>
              <a:rPr lang="en-US"/>
              <a:t>        pass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8BDCE-07B0-4388-98CB-EACC8E16705A}"/>
              </a:ext>
            </a:extLst>
          </p:cNvPr>
          <p:cNvSpPr txBox="1"/>
          <p:nvPr/>
        </p:nvSpPr>
        <p:spPr>
          <a:xfrm>
            <a:off x="8453337" y="1221778"/>
            <a:ext cx="3667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@abstractmethod</a:t>
            </a:r>
          </a:p>
          <a:p>
            <a:r>
              <a:rPr lang="en-US"/>
              <a:t>    def update_json(self):</a:t>
            </a:r>
          </a:p>
          <a:p>
            <a:r>
              <a:rPr lang="en-US"/>
              <a:t>    # function to update the JSON file for availability of new version</a:t>
            </a:r>
          </a:p>
          <a:p>
            <a:r>
              <a:rPr lang="en-US"/>
              <a:t>        pass</a:t>
            </a:r>
          </a:p>
          <a:p>
            <a:endParaRPr lang="en-US"/>
          </a:p>
          <a:p>
            <a:r>
              <a:rPr lang="en-US"/>
              <a:t>    @abstractmethod</a:t>
            </a:r>
          </a:p>
          <a:p>
            <a:r>
              <a:rPr lang="en-US"/>
              <a:t>    def setup_call(self):</a:t>
            </a:r>
          </a:p>
          <a:p>
            <a:r>
              <a:rPr lang="en-US"/>
              <a:t>    # function to invoke other functions and return the path and abstract_download_url to driver program</a:t>
            </a:r>
          </a:p>
          <a:p>
            <a:r>
              <a:rPr lang="en-US"/>
              <a:t>       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9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F610C-43D8-4862-B412-45CF3F8E3C21}"/>
              </a:ext>
            </a:extLst>
          </p:cNvPr>
          <p:cNvSpPr txBox="1"/>
          <p:nvPr/>
        </p:nvSpPr>
        <p:spPr>
          <a:xfrm>
            <a:off x="-68094" y="252923"/>
            <a:ext cx="105691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def check_which_released(self):</a:t>
            </a:r>
          </a:p>
          <a:p>
            <a:r>
              <a:rPr lang="en-US" dirty="0"/>
              <a:t>        # to detect the name of latest released versions and return the list to </a:t>
            </a:r>
            <a:r>
              <a:rPr lang="en-US" dirty="0" err="1"/>
              <a:t>update_json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# making a bs4 object to parse to the latest release versions</a:t>
            </a:r>
          </a:p>
          <a:p>
            <a:r>
              <a:rPr lang="en-US" dirty="0"/>
              <a:t>        </a:t>
            </a:r>
            <a:r>
              <a:rPr lang="en-US" dirty="0" err="1"/>
              <a:t>html_code</a:t>
            </a:r>
            <a:r>
              <a:rPr lang="en-US" dirty="0"/>
              <a:t> = </a:t>
            </a:r>
            <a:r>
              <a:rPr lang="en-US" dirty="0" err="1"/>
              <a:t>request.urlopen</a:t>
            </a:r>
            <a:r>
              <a:rPr lang="en-US" dirty="0"/>
              <a:t>(</a:t>
            </a:r>
            <a:r>
              <a:rPr lang="en-US" dirty="0" err="1"/>
              <a:t>self.url_check_release</a:t>
            </a:r>
            <a:r>
              <a:rPr lang="en-US" dirty="0"/>
              <a:t>).read().decode('utf8')</a:t>
            </a:r>
          </a:p>
          <a:p>
            <a:r>
              <a:rPr lang="en-US" dirty="0"/>
              <a:t>        parse_tree = BeautifulSoup(</a:t>
            </a:r>
            <a:r>
              <a:rPr lang="en-US" dirty="0" err="1"/>
              <a:t>html_code</a:t>
            </a:r>
            <a:r>
              <a:rPr lang="en-US" dirty="0"/>
              <a:t>, '</a:t>
            </a:r>
            <a:r>
              <a:rPr lang="en-US" dirty="0" err="1"/>
              <a:t>html.parser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        # finding the columns with version data</a:t>
            </a:r>
          </a:p>
          <a:p>
            <a:r>
              <a:rPr lang="en-US" dirty="0"/>
              <a:t>        columns = list(</a:t>
            </a:r>
            <a:r>
              <a:rPr lang="en-US" dirty="0" err="1"/>
              <a:t>parse_tree.find_all</a:t>
            </a:r>
            <a:r>
              <a:rPr lang="en-US" dirty="0"/>
              <a:t>(class_='column-section stable-versions'))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 since 1st one is heading of released versions</a:t>
            </a:r>
          </a:p>
          <a:p>
            <a:r>
              <a:rPr lang="en-US" dirty="0"/>
              <a:t>        </a:t>
            </a:r>
            <a:r>
              <a:rPr lang="en-US" dirty="0" err="1"/>
              <a:t>reqd_column</a:t>
            </a:r>
            <a:r>
              <a:rPr lang="en-US" dirty="0"/>
              <a:t> = columns[1]</a:t>
            </a:r>
          </a:p>
          <a:p>
            <a:r>
              <a:rPr lang="en-US" dirty="0"/>
              <a:t>        # storing all the rows separately</a:t>
            </a:r>
          </a:p>
          <a:p>
            <a:r>
              <a:rPr lang="en-US" dirty="0"/>
              <a:t>        rows = </a:t>
            </a:r>
            <a:r>
              <a:rPr lang="en-US" dirty="0" err="1"/>
              <a:t>reqd_column.find_all</a:t>
            </a:r>
            <a:r>
              <a:rPr lang="en-US" dirty="0"/>
              <a:t>('tr')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 list of version data to store in json</a:t>
            </a:r>
          </a:p>
          <a:p>
            <a:r>
              <a:rPr lang="en-US" dirty="0"/>
              <a:t>        </a:t>
            </a:r>
            <a:r>
              <a:rPr lang="en-US" dirty="0" err="1"/>
              <a:t>released_versions</a:t>
            </a:r>
            <a:r>
              <a:rPr lang="en-US" dirty="0"/>
              <a:t> = []</a:t>
            </a:r>
          </a:p>
          <a:p>
            <a:r>
              <a:rPr lang="en-US" dirty="0"/>
              <a:t>        # list to of release date to store in json</a:t>
            </a:r>
          </a:p>
          <a:p>
            <a:r>
              <a:rPr lang="en-US" dirty="0"/>
              <a:t>        </a:t>
            </a:r>
            <a:r>
              <a:rPr lang="en-US" dirty="0" err="1"/>
              <a:t>released_dates</a:t>
            </a:r>
            <a:r>
              <a:rPr lang="en-US" dirty="0"/>
              <a:t> = []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12863-BA79-4C73-AF0F-9641D6E8B879}"/>
              </a:ext>
            </a:extLst>
          </p:cNvPr>
          <p:cNvSpPr txBox="1"/>
          <p:nvPr/>
        </p:nvSpPr>
        <p:spPr>
          <a:xfrm>
            <a:off x="6802876" y="3205264"/>
            <a:ext cx="5389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for i in range(len(rows)):</a:t>
            </a:r>
          </a:p>
          <a:p>
            <a:r>
              <a:rPr lang="en-US"/>
              <a:t>            # table data is version, date, unecessary data </a:t>
            </a:r>
          </a:p>
          <a:p>
            <a:r>
              <a:rPr lang="en-US"/>
              <a:t>            data = rows[i].find_all('td')</a:t>
            </a:r>
          </a:p>
          <a:p>
            <a:r>
              <a:rPr lang="en-US"/>
              <a:t>            if(len(data) == 3):</a:t>
            </a:r>
          </a:p>
          <a:p>
            <a:r>
              <a:rPr lang="en-US"/>
              <a:t>                released_versions.append(data[0].text)</a:t>
            </a:r>
          </a:p>
          <a:p>
            <a:r>
              <a:rPr lang="en-US"/>
              <a:t>                released_dates.append(data[1].text)</a:t>
            </a:r>
          </a:p>
          <a:p>
            <a:r>
              <a:rPr lang="en-US"/>
              <a:t>        </a:t>
            </a:r>
          </a:p>
          <a:p>
            <a:r>
              <a:rPr lang="en-US"/>
              <a:t>        return released_versions, released_dates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06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7F3142-842E-4186-9319-21E13537D298}"/>
              </a:ext>
            </a:extLst>
          </p:cNvPr>
          <p:cNvSpPr txBox="1"/>
          <p:nvPr/>
        </p:nvSpPr>
        <p:spPr>
          <a:xfrm>
            <a:off x="197796" y="603115"/>
            <a:ext cx="4776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def </a:t>
            </a:r>
            <a:r>
              <a:rPr lang="en-US" dirty="0" err="1"/>
              <a:t>update_json</a:t>
            </a:r>
            <a:r>
              <a:rPr lang="en-US" dirty="0"/>
              <a:t>(self):</a:t>
            </a:r>
          </a:p>
          <a:p>
            <a:r>
              <a:rPr lang="en-US" dirty="0"/>
              <a:t>        # function that </a:t>
            </a:r>
            <a:r>
              <a:rPr lang="en-US" dirty="0" err="1"/>
              <a:t>recieves</a:t>
            </a:r>
            <a:r>
              <a:rPr lang="en-US" dirty="0"/>
              <a:t> the list of released versions from check_which_released and updates the json file</a:t>
            </a:r>
          </a:p>
          <a:p>
            <a:endParaRPr lang="en-US" dirty="0"/>
          </a:p>
          <a:p>
            <a:r>
              <a:rPr lang="en-US" dirty="0"/>
              <a:t>        # path to the current file's directory</a:t>
            </a:r>
          </a:p>
          <a:p>
            <a:r>
              <a:rPr lang="en-US" dirty="0"/>
              <a:t>        </a:t>
            </a:r>
            <a:r>
              <a:rPr lang="en-US" dirty="0" err="1"/>
              <a:t>cur_path</a:t>
            </a:r>
            <a:r>
              <a:rPr lang="en-US" dirty="0"/>
              <a:t> = </a:t>
            </a:r>
            <a:r>
              <a:rPr lang="en-US" dirty="0" err="1"/>
              <a:t>os.path.dirname</a:t>
            </a:r>
            <a:r>
              <a:rPr lang="en-US" dirty="0"/>
              <a:t>(__file__)</a:t>
            </a:r>
          </a:p>
          <a:p>
            <a:r>
              <a:rPr lang="en-US" dirty="0"/>
              <a:t>        # list of released versions</a:t>
            </a:r>
          </a:p>
          <a:p>
            <a:r>
              <a:rPr lang="en-US" dirty="0"/>
              <a:t>        </a:t>
            </a:r>
            <a:r>
              <a:rPr lang="en-US" dirty="0" err="1"/>
              <a:t>new_releases</a:t>
            </a:r>
            <a:r>
              <a:rPr lang="en-US" dirty="0"/>
              <a:t>, </a:t>
            </a:r>
            <a:r>
              <a:rPr lang="en-US" dirty="0" err="1"/>
              <a:t>released_dates</a:t>
            </a:r>
            <a:r>
              <a:rPr lang="en-US" dirty="0"/>
              <a:t> = </a:t>
            </a:r>
            <a:r>
              <a:rPr lang="en-US" dirty="0" err="1"/>
              <a:t>self.check_which_released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    # traversing over </a:t>
            </a:r>
            <a:r>
              <a:rPr lang="en-US" dirty="0" err="1"/>
              <a:t>new_releases</a:t>
            </a:r>
            <a:endParaRPr lang="en-US" dirty="0"/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new_releases</a:t>
            </a:r>
            <a:r>
              <a:rPr lang="en-US" dirty="0"/>
              <a:t>)):</a:t>
            </a:r>
          </a:p>
          <a:p>
            <a:r>
              <a:rPr lang="en-US" dirty="0"/>
              <a:t>            </a:t>
            </a:r>
            <a:r>
              <a:rPr lang="en-US" dirty="0" err="1"/>
              <a:t>major_version</a:t>
            </a:r>
            <a:r>
              <a:rPr lang="en-US" dirty="0"/>
              <a:t> = </a:t>
            </a:r>
            <a:r>
              <a:rPr lang="en-US" dirty="0" err="1"/>
              <a:t>new_releases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].split('.', 1)[0] + '.X'</a:t>
            </a:r>
          </a:p>
          <a:p>
            <a:r>
              <a:rPr lang="en-US" dirty="0"/>
              <a:t>            </a:t>
            </a:r>
            <a:r>
              <a:rPr lang="en-US" dirty="0" err="1"/>
              <a:t>minor_version</a:t>
            </a:r>
            <a:r>
              <a:rPr lang="en-US" dirty="0"/>
              <a:t> = </a:t>
            </a:r>
            <a:r>
              <a:rPr lang="en-US" dirty="0" err="1"/>
              <a:t>new_releases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5F5CE-6D6B-4F7F-A43D-AAA0FE619266}"/>
              </a:ext>
            </a:extLst>
          </p:cNvPr>
          <p:cNvSpPr txBox="1"/>
          <p:nvPr/>
        </p:nvSpPr>
        <p:spPr>
          <a:xfrm>
            <a:off x="4974076" y="447473"/>
            <a:ext cx="71303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            # supplying the path to the json file</a:t>
            </a:r>
          </a:p>
          <a:p>
            <a:r>
              <a:rPr lang="en-US"/>
              <a:t>            with open(cur_path + "/data/MariaDB.json", 'r+') as file:</a:t>
            </a:r>
          </a:p>
          <a:p>
            <a:r>
              <a:rPr lang="en-US"/>
              <a:t>                cur_data = json.load(file)</a:t>
            </a:r>
          </a:p>
          <a:p>
            <a:r>
              <a:rPr lang="en-US"/>
              <a:t>                # if the major version is already present add data to the minor versions list else make a separate major versions list element</a:t>
            </a:r>
          </a:p>
          <a:p>
            <a:endParaRPr lang="en-US"/>
          </a:p>
          <a:p>
            <a:r>
              <a:rPr lang="en-US"/>
              <a:t>                # major version is present(add data to the minor versions list)</a:t>
            </a:r>
          </a:p>
          <a:p>
            <a:r>
              <a:rPr lang="en-US"/>
              <a:t>                isMajorPresent = 0</a:t>
            </a:r>
          </a:p>
          <a:p>
            <a:r>
              <a:rPr lang="en-US"/>
              <a:t>                for k in range(len(cur_data['majorVersions'])):</a:t>
            </a:r>
          </a:p>
          <a:p>
            <a:r>
              <a:rPr lang="en-US"/>
              <a:t>                    major_version_object = cur_data['majorVersions'][k]</a:t>
            </a:r>
          </a:p>
          <a:p>
            <a:endParaRPr lang="en-US"/>
          </a:p>
          <a:p>
            <a:r>
              <a:rPr lang="en-US"/>
              <a:t>                    if(major_version_object['majorVersion'] == major_version):</a:t>
            </a:r>
          </a:p>
          <a:p>
            <a:r>
              <a:rPr lang="en-US"/>
              <a:t>                        isMajorPresent = 1</a:t>
            </a:r>
          </a:p>
          <a:p>
            <a:r>
              <a:rPr lang="en-US"/>
              <a:t>                        isMinorPresent = 0</a:t>
            </a:r>
          </a:p>
          <a:p>
            <a:r>
              <a:rPr lang="en-US"/>
              <a:t>                        new_data =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3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8CC5A-6F06-4037-8D4C-BABE124E1421}"/>
              </a:ext>
            </a:extLst>
          </p:cNvPr>
          <p:cNvSpPr txBox="1"/>
          <p:nvPr/>
        </p:nvSpPr>
        <p:spPr>
          <a:xfrm>
            <a:off x="0" y="311289"/>
            <a:ext cx="117315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                           "</a:t>
            </a:r>
            <a:r>
              <a:rPr lang="en-US" dirty="0" err="1"/>
              <a:t>minorVersion</a:t>
            </a:r>
            <a:r>
              <a:rPr lang="en-US" dirty="0"/>
              <a:t>": </a:t>
            </a:r>
            <a:r>
              <a:rPr lang="en-US" dirty="0" err="1"/>
              <a:t>minor_version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"</a:t>
            </a:r>
            <a:r>
              <a:rPr lang="en-US" dirty="0" err="1"/>
              <a:t>releaseDate</a:t>
            </a:r>
            <a:r>
              <a:rPr lang="en-US" dirty="0"/>
              <a:t>": </a:t>
            </a:r>
            <a:r>
              <a:rPr lang="en-US" dirty="0" err="1"/>
              <a:t>released_dates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</a:t>
            </a:r>
          </a:p>
          <a:p>
            <a:r>
              <a:rPr lang="en-US" dirty="0"/>
              <a:t>                            "</a:t>
            </a:r>
            <a:r>
              <a:rPr lang="en-US" dirty="0" err="1"/>
              <a:t>isDownloaded</a:t>
            </a:r>
            <a:r>
              <a:rPr lang="en-US" dirty="0"/>
              <a:t>": "FALSE",</a:t>
            </a:r>
          </a:p>
          <a:p>
            <a:r>
              <a:rPr lang="en-US" dirty="0"/>
              <a:t>                            # "</a:t>
            </a:r>
            <a:r>
              <a:rPr lang="en-US" dirty="0" err="1"/>
              <a:t>endOfUse</a:t>
            </a:r>
            <a:r>
              <a:rPr lang="en-US" dirty="0"/>
              <a:t>": "FALSE",</a:t>
            </a:r>
          </a:p>
          <a:p>
            <a:r>
              <a:rPr lang="en-US" dirty="0"/>
              <a:t>                            # "</a:t>
            </a:r>
            <a:r>
              <a:rPr lang="en-US" dirty="0" err="1"/>
              <a:t>colourCode</a:t>
            </a:r>
            <a:r>
              <a:rPr lang="en-US" dirty="0"/>
              <a:t>": "GREEN",</a:t>
            </a:r>
          </a:p>
          <a:p>
            <a:r>
              <a:rPr lang="en-US" dirty="0"/>
              <a:t>                            # "remark": "Recommended Version"</a:t>
            </a:r>
          </a:p>
          <a:p>
            <a:r>
              <a:rPr lang="en-US" dirty="0"/>
              <a:t>                        }</a:t>
            </a:r>
          </a:p>
          <a:p>
            <a:r>
              <a:rPr lang="en-US" dirty="0"/>
              <a:t>                        # check if minor version present just skip to the next version in </a:t>
            </a:r>
            <a:r>
              <a:rPr lang="en-US" dirty="0" err="1"/>
              <a:t>new_releases</a:t>
            </a:r>
            <a:endParaRPr lang="en-US" dirty="0"/>
          </a:p>
          <a:p>
            <a:r>
              <a:rPr lang="en-US" dirty="0"/>
              <a:t>                        for j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major_version_object</a:t>
            </a:r>
            <a:r>
              <a:rPr lang="en-US" dirty="0"/>
              <a:t>['</a:t>
            </a:r>
            <a:r>
              <a:rPr lang="en-US" dirty="0" err="1"/>
              <a:t>minorVersions</a:t>
            </a:r>
            <a:r>
              <a:rPr lang="en-US" dirty="0"/>
              <a:t>'])):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minor_version_object</a:t>
            </a:r>
            <a:r>
              <a:rPr lang="en-US" dirty="0"/>
              <a:t> = </a:t>
            </a:r>
            <a:r>
              <a:rPr lang="en-US" dirty="0" err="1"/>
              <a:t>major_version_object</a:t>
            </a:r>
            <a:r>
              <a:rPr lang="en-US" dirty="0"/>
              <a:t>['</a:t>
            </a:r>
            <a:r>
              <a:rPr lang="en-US" dirty="0" err="1"/>
              <a:t>minorVersions</a:t>
            </a:r>
            <a:r>
              <a:rPr lang="en-US" dirty="0"/>
              <a:t>'][j]</a:t>
            </a:r>
          </a:p>
          <a:p>
            <a:r>
              <a:rPr lang="en-US" dirty="0"/>
              <a:t>                            if(</a:t>
            </a:r>
            <a:r>
              <a:rPr lang="en-US" dirty="0" err="1"/>
              <a:t>minor_version_object</a:t>
            </a:r>
            <a:r>
              <a:rPr lang="en-US" dirty="0"/>
              <a:t>['</a:t>
            </a:r>
            <a:r>
              <a:rPr lang="en-US" dirty="0" err="1"/>
              <a:t>minorVersion</a:t>
            </a:r>
            <a:r>
              <a:rPr lang="en-US" dirty="0"/>
              <a:t>'] == </a:t>
            </a:r>
            <a:r>
              <a:rPr lang="en-US" dirty="0" err="1"/>
              <a:t>minor_version</a:t>
            </a:r>
            <a:r>
              <a:rPr lang="en-US" dirty="0"/>
              <a:t>):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isMinorPresent</a:t>
            </a:r>
            <a:r>
              <a:rPr lang="en-US" dirty="0"/>
              <a:t> = 1</a:t>
            </a:r>
          </a:p>
          <a:p>
            <a:r>
              <a:rPr lang="en-US" dirty="0"/>
              <a:t>                                break</a:t>
            </a:r>
          </a:p>
          <a:p>
            <a:endParaRPr lang="en-US" dirty="0"/>
          </a:p>
          <a:p>
            <a:r>
              <a:rPr lang="en-US" dirty="0"/>
              <a:t>                        # inserting data in </a:t>
            </a:r>
            <a:r>
              <a:rPr lang="en-US" dirty="0" err="1"/>
              <a:t>major_version_object</a:t>
            </a:r>
            <a:r>
              <a:rPr lang="en-US" dirty="0"/>
              <a:t> -&gt; </a:t>
            </a:r>
            <a:r>
              <a:rPr lang="en-US" dirty="0" err="1"/>
              <a:t>minorVersions</a:t>
            </a:r>
            <a:r>
              <a:rPr lang="en-US" dirty="0"/>
              <a:t> only if the </a:t>
            </a:r>
            <a:r>
              <a:rPr lang="en-US" dirty="0" err="1"/>
              <a:t>minot</a:t>
            </a:r>
            <a:r>
              <a:rPr lang="en-US" dirty="0"/>
              <a:t> version is not present</a:t>
            </a:r>
          </a:p>
          <a:p>
            <a:r>
              <a:rPr lang="en-US" dirty="0"/>
              <a:t>                        if(</a:t>
            </a:r>
            <a:r>
              <a:rPr lang="en-US" dirty="0" err="1"/>
              <a:t>isMinorPresent</a:t>
            </a:r>
            <a:r>
              <a:rPr lang="en-US" dirty="0"/>
              <a:t> == 0):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major_version_object</a:t>
            </a:r>
            <a:r>
              <a:rPr lang="en-US" dirty="0"/>
              <a:t>['</a:t>
            </a:r>
            <a:r>
              <a:rPr lang="en-US" dirty="0" err="1"/>
              <a:t>minorVersions</a:t>
            </a:r>
            <a:r>
              <a:rPr lang="en-US" dirty="0"/>
              <a:t>'].insert(0, </a:t>
            </a:r>
            <a:r>
              <a:rPr lang="en-US" dirty="0" err="1"/>
              <a:t>new_data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     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1213356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4C30D1-3339-4CD6-90EB-127CDE24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92C1D7-1F2C-48F3-9E58-B6C083F6C26E}"/>
              </a:ext>
            </a:extLst>
          </p:cNvPr>
          <p:cNvSpPr txBox="1"/>
          <p:nvPr/>
        </p:nvSpPr>
        <p:spPr>
          <a:xfrm>
            <a:off x="291830" y="197345"/>
            <a:ext cx="545721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# major version is absent(make a separate major versions list element)</a:t>
            </a:r>
          </a:p>
          <a:p>
            <a:r>
              <a:rPr lang="en-US" dirty="0"/>
              <a:t>                if(</a:t>
            </a:r>
            <a:r>
              <a:rPr lang="en-US" dirty="0" err="1"/>
              <a:t>isMajorPresent</a:t>
            </a:r>
            <a:r>
              <a:rPr lang="en-US" dirty="0"/>
              <a:t> == 0):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new_data</a:t>
            </a:r>
            <a:r>
              <a:rPr lang="en-US" dirty="0"/>
              <a:t> = {"</a:t>
            </a:r>
            <a:r>
              <a:rPr lang="en-US" dirty="0" err="1"/>
              <a:t>majorVersion</a:t>
            </a:r>
            <a:r>
              <a:rPr lang="en-US" dirty="0"/>
              <a:t>": </a:t>
            </a:r>
            <a:r>
              <a:rPr lang="en-US" dirty="0" err="1"/>
              <a:t>major_version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"</a:t>
            </a:r>
            <a:r>
              <a:rPr lang="en-US" dirty="0" err="1"/>
              <a:t>minorVersions</a:t>
            </a:r>
            <a:r>
              <a:rPr lang="en-US" dirty="0"/>
              <a:t>": [{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minorVersion</a:t>
            </a:r>
            <a:r>
              <a:rPr lang="en-US" dirty="0"/>
              <a:t>": </a:t>
            </a:r>
            <a:r>
              <a:rPr lang="en-US" dirty="0" err="1"/>
              <a:t>minor_version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releaseDate</a:t>
            </a:r>
            <a:r>
              <a:rPr lang="en-US" dirty="0"/>
              <a:t>": </a:t>
            </a:r>
            <a:r>
              <a:rPr lang="en-US" dirty="0" err="1"/>
              <a:t>released_dates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isDownloaded</a:t>
            </a:r>
            <a:r>
              <a:rPr lang="en-US" dirty="0"/>
              <a:t>": "FALSE",</a:t>
            </a:r>
          </a:p>
          <a:p>
            <a:r>
              <a:rPr lang="en-US" dirty="0"/>
              <a:t>                                    # "</a:t>
            </a:r>
            <a:r>
              <a:rPr lang="en-US" dirty="0" err="1"/>
              <a:t>endOfUse</a:t>
            </a:r>
            <a:r>
              <a:rPr lang="en-US" dirty="0"/>
              <a:t>": "FALSE",</a:t>
            </a:r>
          </a:p>
          <a:p>
            <a:r>
              <a:rPr lang="en-US" dirty="0"/>
              <a:t>                                    # "</a:t>
            </a:r>
            <a:r>
              <a:rPr lang="en-US" dirty="0" err="1"/>
              <a:t>colourCode</a:t>
            </a:r>
            <a:r>
              <a:rPr lang="en-US" dirty="0"/>
              <a:t>": "GREEN",</a:t>
            </a:r>
          </a:p>
          <a:p>
            <a:r>
              <a:rPr lang="en-US" dirty="0"/>
              <a:t>                                    # "remark": "Recommended Version"</a:t>
            </a:r>
          </a:p>
          <a:p>
            <a:r>
              <a:rPr lang="en-US" dirty="0"/>
              <a:t>                                },]}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cur_data</a:t>
            </a:r>
            <a:r>
              <a:rPr lang="en-US" dirty="0"/>
              <a:t>['</a:t>
            </a:r>
            <a:r>
              <a:rPr lang="en-US" dirty="0" err="1"/>
              <a:t>majorVersions</a:t>
            </a:r>
            <a:r>
              <a:rPr lang="en-US" dirty="0"/>
              <a:t>'].insert(0, </a:t>
            </a:r>
            <a:r>
              <a:rPr lang="en-US" dirty="0" err="1"/>
              <a:t>new_data</a:t>
            </a:r>
            <a:r>
              <a:rPr lang="en-US" dirty="0"/>
              <a:t>)</a:t>
            </a:r>
          </a:p>
          <a:p>
            <a:r>
              <a:rPr lang="en-US" dirty="0"/>
              <a:t>                # clear the contents before writing</a:t>
            </a:r>
          </a:p>
          <a:p>
            <a:r>
              <a:rPr lang="en-US" dirty="0"/>
              <a:t>                </a:t>
            </a:r>
            <a:r>
              <a:rPr lang="en-US" dirty="0" err="1"/>
              <a:t>file.truncate</a:t>
            </a:r>
            <a:r>
              <a:rPr lang="en-US" dirty="0"/>
              <a:t>(0)</a:t>
            </a:r>
          </a:p>
          <a:p>
            <a:r>
              <a:rPr lang="en-US" dirty="0"/>
              <a:t>                # taking file pointer to start as load gets it to end</a:t>
            </a:r>
          </a:p>
          <a:p>
            <a:r>
              <a:rPr lang="en-US" dirty="0"/>
              <a:t>                </a:t>
            </a:r>
            <a:r>
              <a:rPr lang="en-US" dirty="0" err="1"/>
              <a:t>file.seek</a:t>
            </a:r>
            <a:r>
              <a:rPr lang="en-US" dirty="0"/>
              <a:t>(0)</a:t>
            </a:r>
          </a:p>
          <a:p>
            <a:r>
              <a:rPr lang="en-US" dirty="0"/>
              <a:t>                # updating json for each iteration i.e. for each latest released version</a:t>
            </a:r>
          </a:p>
          <a:p>
            <a:r>
              <a:rPr lang="en-US" dirty="0"/>
              <a:t>                </a:t>
            </a:r>
            <a:r>
              <a:rPr lang="en-US" dirty="0" err="1"/>
              <a:t>json.dump</a:t>
            </a:r>
            <a:r>
              <a:rPr lang="en-US" dirty="0"/>
              <a:t>(</a:t>
            </a:r>
            <a:r>
              <a:rPr lang="en-US" dirty="0" err="1"/>
              <a:t>cur_data</a:t>
            </a:r>
            <a:r>
              <a:rPr lang="en-US" dirty="0"/>
              <a:t>, file, indent = 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64335-A207-4E40-A29C-2CF6268C6A71}"/>
              </a:ext>
            </a:extLst>
          </p:cNvPr>
          <p:cNvSpPr txBox="1"/>
          <p:nvPr/>
        </p:nvSpPr>
        <p:spPr>
          <a:xfrm>
            <a:off x="6294961" y="168562"/>
            <a:ext cx="54572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    def setup_call(self):</a:t>
            </a:r>
          </a:p>
          <a:p>
            <a:r>
              <a:rPr lang="en-US"/>
              <a:t>        # function to invoke other functions and return the path and abstract_download_url to driver program</a:t>
            </a:r>
          </a:p>
          <a:p>
            <a:endParaRPr lang="en-US"/>
          </a:p>
          <a:p>
            <a:r>
              <a:rPr lang="en-US"/>
              <a:t>        self.update_json()</a:t>
            </a:r>
          </a:p>
          <a:p>
            <a:r>
              <a:rPr lang="en-US"/>
              <a:t>        # path to the current file's directory</a:t>
            </a:r>
          </a:p>
          <a:p>
            <a:r>
              <a:rPr lang="en-US"/>
              <a:t>        cur_path = os.path.dirname(__file__)</a:t>
            </a:r>
          </a:p>
          <a:p>
            <a:r>
              <a:rPr lang="en-US"/>
              <a:t>        # dictionary to contain data to be returned</a:t>
            </a:r>
          </a:p>
          <a:p>
            <a:r>
              <a:rPr lang="en-US"/>
              <a:t>        plugin_data = {'url_download': self.url_download, 'path_to_plugin_data': cur_path + '/data'}</a:t>
            </a:r>
          </a:p>
          <a:p>
            <a:endParaRPr lang="en-US"/>
          </a:p>
          <a:p>
            <a:r>
              <a:rPr lang="en-US"/>
              <a:t>        return plugin_data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49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314381-32D2-458B-9A45-CB08222A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5" y="-68241"/>
            <a:ext cx="5230821" cy="2926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1DB1F-7BE3-470D-AF38-CF97BC913BB7}"/>
              </a:ext>
            </a:extLst>
          </p:cNvPr>
          <p:cNvSpPr txBox="1"/>
          <p:nvPr/>
        </p:nvSpPr>
        <p:spPr>
          <a:xfrm>
            <a:off x="65585" y="2715209"/>
            <a:ext cx="90693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MySQL(</a:t>
            </a:r>
            <a:r>
              <a:rPr lang="en-US" dirty="0" err="1"/>
              <a:t>abstractPlugin.pluginBlueprint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/>
              <a:t>    # variable to store the </a:t>
            </a:r>
            <a:r>
              <a:rPr lang="en-US" dirty="0" err="1"/>
              <a:t>url</a:t>
            </a:r>
            <a:r>
              <a:rPr lang="en-US" dirty="0"/>
              <a:t> where the releases will be displayed</a:t>
            </a:r>
          </a:p>
          <a:p>
            <a:r>
              <a:rPr lang="en-US" dirty="0"/>
              <a:t>    </a:t>
            </a:r>
            <a:r>
              <a:rPr lang="en-US" dirty="0" err="1"/>
              <a:t>url_check_release</a:t>
            </a:r>
            <a:r>
              <a:rPr lang="en-US" dirty="0"/>
              <a:t> = "https://www.mysql.com/downloads/"</a:t>
            </a:r>
          </a:p>
          <a:p>
            <a:endParaRPr lang="en-US" dirty="0"/>
          </a:p>
          <a:p>
            <a:r>
              <a:rPr lang="en-US" dirty="0"/>
              <a:t>    # variable to store the basic </a:t>
            </a:r>
            <a:r>
              <a:rPr lang="en-US" dirty="0" err="1"/>
              <a:t>url</a:t>
            </a:r>
            <a:r>
              <a:rPr lang="en-US" dirty="0"/>
              <a:t>(adding version required in place of *) for downloading</a:t>
            </a:r>
          </a:p>
          <a:p>
            <a:r>
              <a:rPr lang="en-US" dirty="0"/>
              <a:t>    </a:t>
            </a:r>
            <a:r>
              <a:rPr lang="en-US" dirty="0" err="1"/>
              <a:t>url_download</a:t>
            </a:r>
            <a:r>
              <a:rPr lang="en-US" dirty="0"/>
              <a:t> = "https://dev.mysql.com/doc/"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check_which_released</a:t>
            </a:r>
            <a:r>
              <a:rPr lang="en-US" dirty="0"/>
              <a:t>(self):</a:t>
            </a:r>
          </a:p>
          <a:p>
            <a:r>
              <a:rPr lang="en-US" dirty="0"/>
              <a:t>        # to detect the name of latest released versions and return the list to </a:t>
            </a:r>
            <a:r>
              <a:rPr lang="en-US" dirty="0" err="1"/>
              <a:t>update_json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# making a bs4 object to parse to the latest release versions</a:t>
            </a:r>
          </a:p>
          <a:p>
            <a:r>
              <a:rPr lang="en-US" dirty="0"/>
              <a:t>        </a:t>
            </a:r>
            <a:r>
              <a:rPr lang="en-US" dirty="0" err="1"/>
              <a:t>html_code</a:t>
            </a:r>
            <a:r>
              <a:rPr lang="en-US" dirty="0"/>
              <a:t> = </a:t>
            </a:r>
            <a:r>
              <a:rPr lang="en-US" dirty="0" err="1"/>
              <a:t>request.urlopen</a:t>
            </a:r>
            <a:r>
              <a:rPr lang="en-US" dirty="0"/>
              <a:t>(</a:t>
            </a:r>
            <a:r>
              <a:rPr lang="en-US" dirty="0" err="1"/>
              <a:t>self.url_check_release</a:t>
            </a:r>
            <a:r>
              <a:rPr lang="en-US" dirty="0"/>
              <a:t>).read().decode('utf8')</a:t>
            </a:r>
          </a:p>
          <a:p>
            <a:r>
              <a:rPr lang="en-US" dirty="0"/>
              <a:t>        </a:t>
            </a:r>
            <a:r>
              <a:rPr lang="en-US" dirty="0" err="1"/>
              <a:t>parse_tree</a:t>
            </a:r>
            <a:r>
              <a:rPr lang="en-US" dirty="0"/>
              <a:t> = </a:t>
            </a:r>
            <a:r>
              <a:rPr lang="en-US" dirty="0" err="1"/>
              <a:t>BeautifulSoup</a:t>
            </a:r>
            <a:r>
              <a:rPr lang="en-US" dirty="0"/>
              <a:t>(</a:t>
            </a:r>
            <a:r>
              <a:rPr lang="en-US" dirty="0" err="1"/>
              <a:t>html_code</a:t>
            </a:r>
            <a:r>
              <a:rPr lang="en-US" dirty="0"/>
              <a:t>, '</a:t>
            </a:r>
            <a:r>
              <a:rPr lang="en-US" dirty="0" err="1"/>
              <a:t>html.parser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4CF64-1C99-4C16-A391-4F8A5731C59A}"/>
              </a:ext>
            </a:extLst>
          </p:cNvPr>
          <p:cNvSpPr/>
          <p:nvPr/>
        </p:nvSpPr>
        <p:spPr>
          <a:xfrm>
            <a:off x="4332071" y="0"/>
            <a:ext cx="2184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5432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3E0992-013D-41CD-9B48-6363E0DC362A}"/>
              </a:ext>
            </a:extLst>
          </p:cNvPr>
          <p:cNvSpPr txBox="1"/>
          <p:nvPr/>
        </p:nvSpPr>
        <p:spPr>
          <a:xfrm>
            <a:off x="0" y="69980"/>
            <a:ext cx="59389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finding the column and then list with version data</a:t>
            </a:r>
          </a:p>
          <a:p>
            <a:r>
              <a:rPr lang="en-US"/>
              <a:t>        all_cols = list(parse_tree.find_all(class_='col-lg-6 feature'))</a:t>
            </a:r>
          </a:p>
          <a:p>
            <a:r>
              <a:rPr lang="en-US"/>
              <a:t>        reqd_col = all_cols[0]</a:t>
            </a:r>
          </a:p>
          <a:p>
            <a:r>
              <a:rPr lang="en-US"/>
              <a:t>        for i in range(len(all_cols)):</a:t>
            </a:r>
          </a:p>
          <a:p>
            <a:r>
              <a:rPr lang="en-US"/>
              <a:t>            if(all_cols[i].find(text="Latest Releases")):</a:t>
            </a:r>
          </a:p>
          <a:p>
            <a:r>
              <a:rPr lang="en-US"/>
              <a:t>                reqd_col = all_cols[i]</a:t>
            </a:r>
          </a:p>
          <a:p>
            <a:endParaRPr lang="en-US"/>
          </a:p>
          <a:p>
            <a:r>
              <a:rPr lang="en-US"/>
              <a:t>        # list for storing the html code for list items of unordered list</a:t>
            </a:r>
          </a:p>
          <a:p>
            <a:r>
              <a:rPr lang="en-US"/>
              <a:t>        versions_ul = list(reqd_col.find("ul"))</a:t>
            </a:r>
          </a:p>
          <a:p>
            <a:r>
              <a:rPr lang="en-US"/>
              <a:t>        # list to store the data to store in json</a:t>
            </a:r>
          </a:p>
          <a:p>
            <a:r>
              <a:rPr lang="en-US"/>
              <a:t>        released_versions = []</a:t>
            </a:r>
          </a:p>
          <a:p>
            <a:r>
              <a:rPr lang="en-US"/>
              <a:t>        # list to store the release date to store in json</a:t>
            </a:r>
          </a:p>
          <a:p>
            <a:r>
              <a:rPr lang="en-US"/>
              <a:t>        released_dates = []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ECA47-C4D9-4D4E-B782-D0E8F8BEF684}"/>
              </a:ext>
            </a:extLst>
          </p:cNvPr>
          <p:cNvSpPr txBox="1"/>
          <p:nvPr/>
        </p:nvSpPr>
        <p:spPr>
          <a:xfrm>
            <a:off x="5682341" y="191277"/>
            <a:ext cx="70446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for i in range(len(versions_ul)):</a:t>
            </a:r>
          </a:p>
          <a:p>
            <a:r>
              <a:rPr lang="en-US"/>
              <a:t>            # returns the text with the strong tag</a:t>
            </a:r>
          </a:p>
          <a:p>
            <a:r>
              <a:rPr lang="en-US"/>
              <a:t>            cur_version = str(versions_ul[i].find("strong"))</a:t>
            </a:r>
          </a:p>
          <a:p>
            <a:r>
              <a:rPr lang="en-US"/>
              <a:t>            # removed opening strong tag</a:t>
            </a:r>
          </a:p>
          <a:p>
            <a:r>
              <a:rPr lang="en-US"/>
              <a:t>            cur_version = cur_version[8:]</a:t>
            </a:r>
          </a:p>
          <a:p>
            <a:r>
              <a:rPr lang="en-US"/>
              <a:t>            # removed closing strong tag</a:t>
            </a:r>
          </a:p>
          <a:p>
            <a:r>
              <a:rPr lang="en-US"/>
              <a:t>            cur_version = cur_version.split("&lt;", 1)[0]</a:t>
            </a:r>
          </a:p>
          <a:p>
            <a:r>
              <a:rPr lang="en-US"/>
              <a:t>            # cur_version is now only the text of version</a:t>
            </a:r>
          </a:p>
          <a:p>
            <a:r>
              <a:rPr lang="en-US"/>
              <a:t>            if(cur_version != ""):</a:t>
            </a:r>
          </a:p>
          <a:p>
            <a:r>
              <a:rPr lang="en-US"/>
              <a:t>                # since "" is returned for \n(removed strong therfore empty string)</a:t>
            </a:r>
          </a:p>
          <a:p>
            <a:r>
              <a:rPr lang="en-US"/>
              <a:t>                # storing the release date of current version </a:t>
            </a:r>
          </a:p>
          <a:p>
            <a:r>
              <a:rPr lang="en-US"/>
              <a:t>                date = str(versions_ul[i]).split('·')[1].strip()</a:t>
            </a:r>
          </a:p>
          <a:p>
            <a:r>
              <a:rPr lang="en-US"/>
              <a:t>                # adding released version to list</a:t>
            </a:r>
          </a:p>
          <a:p>
            <a:r>
              <a:rPr lang="en-US"/>
              <a:t>                released_versions.append(cur_version)</a:t>
            </a:r>
          </a:p>
          <a:p>
            <a:r>
              <a:rPr lang="en-US"/>
              <a:t>                # adding release date to list</a:t>
            </a:r>
          </a:p>
          <a:p>
            <a:r>
              <a:rPr lang="en-US"/>
              <a:t>                released_dates.append(date)</a:t>
            </a:r>
          </a:p>
          <a:p>
            <a:r>
              <a:rPr lang="en-US"/>
              <a:t>        return released_versions, released_dates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7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E4B3AA-310C-4A41-8D3E-5164575F4C4C}"/>
              </a:ext>
            </a:extLst>
          </p:cNvPr>
          <p:cNvSpPr txBox="1"/>
          <p:nvPr/>
        </p:nvSpPr>
        <p:spPr>
          <a:xfrm>
            <a:off x="149291" y="197346"/>
            <a:ext cx="1052493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def </a:t>
            </a:r>
            <a:r>
              <a:rPr lang="en-US" dirty="0" err="1"/>
              <a:t>update_json</a:t>
            </a:r>
            <a:r>
              <a:rPr lang="en-US" dirty="0"/>
              <a:t>(self):</a:t>
            </a:r>
          </a:p>
          <a:p>
            <a:r>
              <a:rPr lang="en-US" dirty="0"/>
              <a:t>        # function that </a:t>
            </a:r>
            <a:r>
              <a:rPr lang="en-US" dirty="0" err="1"/>
              <a:t>recieves</a:t>
            </a:r>
            <a:r>
              <a:rPr lang="en-US" dirty="0"/>
              <a:t> the list of released versions from </a:t>
            </a:r>
            <a:r>
              <a:rPr lang="en-US" dirty="0" err="1"/>
              <a:t>check_which_released</a:t>
            </a:r>
            <a:r>
              <a:rPr lang="en-US" dirty="0"/>
              <a:t> and updates the json file</a:t>
            </a:r>
          </a:p>
          <a:p>
            <a:endParaRPr lang="en-US" dirty="0"/>
          </a:p>
          <a:p>
            <a:r>
              <a:rPr lang="en-US" dirty="0"/>
              <a:t>        # path to the current file's directory</a:t>
            </a:r>
          </a:p>
          <a:p>
            <a:r>
              <a:rPr lang="en-US" dirty="0"/>
              <a:t>        </a:t>
            </a:r>
            <a:r>
              <a:rPr lang="en-US" dirty="0" err="1"/>
              <a:t>cur_path</a:t>
            </a:r>
            <a:r>
              <a:rPr lang="en-US" dirty="0"/>
              <a:t> = </a:t>
            </a:r>
            <a:r>
              <a:rPr lang="en-US" dirty="0" err="1"/>
              <a:t>os.path.dirname</a:t>
            </a:r>
            <a:r>
              <a:rPr lang="en-US" dirty="0"/>
              <a:t>(__file__)</a:t>
            </a:r>
          </a:p>
          <a:p>
            <a:r>
              <a:rPr lang="en-US" dirty="0"/>
              <a:t>        # list of released versions</a:t>
            </a:r>
          </a:p>
          <a:p>
            <a:r>
              <a:rPr lang="en-US" dirty="0"/>
              <a:t>        </a:t>
            </a:r>
            <a:r>
              <a:rPr lang="en-US" dirty="0" err="1"/>
              <a:t>new_releases</a:t>
            </a:r>
            <a:r>
              <a:rPr lang="en-US" dirty="0"/>
              <a:t>, </a:t>
            </a:r>
            <a:r>
              <a:rPr lang="en-US" dirty="0" err="1"/>
              <a:t>released_dates</a:t>
            </a:r>
            <a:r>
              <a:rPr lang="en-US" dirty="0"/>
              <a:t> = </a:t>
            </a:r>
            <a:r>
              <a:rPr lang="en-US" dirty="0" err="1"/>
              <a:t>self.check_which_released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    # traversing over </a:t>
            </a:r>
            <a:r>
              <a:rPr lang="en-US" dirty="0" err="1"/>
              <a:t>new_releases</a:t>
            </a:r>
            <a:endParaRPr lang="en-US" dirty="0"/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new_releases</a:t>
            </a:r>
            <a:r>
              <a:rPr lang="en-US" dirty="0"/>
              <a:t>)):</a:t>
            </a:r>
          </a:p>
          <a:p>
            <a:r>
              <a:rPr lang="en-US" dirty="0"/>
              <a:t>            </a:t>
            </a:r>
            <a:r>
              <a:rPr lang="en-US" dirty="0" err="1"/>
              <a:t>major_version</a:t>
            </a:r>
            <a:r>
              <a:rPr lang="en-US" dirty="0"/>
              <a:t> = </a:t>
            </a:r>
            <a:r>
              <a:rPr lang="en-US" dirty="0" err="1"/>
              <a:t>new_releases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].split('.', 1)[0] + '.X'</a:t>
            </a:r>
          </a:p>
          <a:p>
            <a:r>
              <a:rPr lang="en-US" dirty="0"/>
              <a:t>            </a:t>
            </a:r>
            <a:r>
              <a:rPr lang="en-US" dirty="0" err="1"/>
              <a:t>minor_version</a:t>
            </a:r>
            <a:r>
              <a:rPr lang="en-US" dirty="0"/>
              <a:t> = </a:t>
            </a:r>
            <a:r>
              <a:rPr lang="en-US" dirty="0" err="1"/>
              <a:t>new_releases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            # supplying the path to the json file</a:t>
            </a:r>
          </a:p>
          <a:p>
            <a:r>
              <a:rPr lang="en-US" dirty="0"/>
              <a:t>            with open(</a:t>
            </a:r>
            <a:r>
              <a:rPr lang="en-US" dirty="0" err="1"/>
              <a:t>cur_path</a:t>
            </a:r>
            <a:r>
              <a:rPr lang="en-US" dirty="0"/>
              <a:t> + "/data/</a:t>
            </a:r>
            <a:r>
              <a:rPr lang="en-US" dirty="0" err="1"/>
              <a:t>PostgreSQL.json</a:t>
            </a:r>
            <a:r>
              <a:rPr lang="en-US" dirty="0"/>
              <a:t>", 'r+') as file:</a:t>
            </a:r>
          </a:p>
          <a:p>
            <a:r>
              <a:rPr lang="en-US" dirty="0"/>
              <a:t>                </a:t>
            </a:r>
            <a:r>
              <a:rPr lang="en-US" dirty="0" err="1"/>
              <a:t>cur_data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(file)</a:t>
            </a:r>
          </a:p>
          <a:p>
            <a:r>
              <a:rPr lang="en-US" dirty="0"/>
              <a:t>                # if the major version is already present add data to the minor versions list else make a separate major versions list element</a:t>
            </a:r>
          </a:p>
          <a:p>
            <a:endParaRPr lang="en-US" dirty="0"/>
          </a:p>
          <a:p>
            <a:r>
              <a:rPr lang="en-US" dirty="0"/>
              <a:t>                # major version is present(add data to the minor versions list)</a:t>
            </a:r>
          </a:p>
          <a:p>
            <a:r>
              <a:rPr lang="en-US" dirty="0"/>
              <a:t>                </a:t>
            </a:r>
            <a:r>
              <a:rPr lang="en-US" dirty="0" err="1"/>
              <a:t>isMajorPresent</a:t>
            </a:r>
            <a:r>
              <a:rPr lang="en-US" dirty="0"/>
              <a:t> = 0</a:t>
            </a:r>
          </a:p>
          <a:p>
            <a:r>
              <a:rPr lang="en-US" dirty="0"/>
              <a:t>                for k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cur_data</a:t>
            </a:r>
            <a:r>
              <a:rPr lang="en-US" dirty="0"/>
              <a:t>['</a:t>
            </a:r>
            <a:r>
              <a:rPr lang="en-US" dirty="0" err="1"/>
              <a:t>majorVersions</a:t>
            </a:r>
            <a:r>
              <a:rPr lang="en-US" dirty="0"/>
              <a:t>'])):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major_version_object</a:t>
            </a:r>
            <a:r>
              <a:rPr lang="en-US" dirty="0"/>
              <a:t> = </a:t>
            </a:r>
            <a:r>
              <a:rPr lang="en-US" dirty="0" err="1"/>
              <a:t>cur_data</a:t>
            </a:r>
            <a:r>
              <a:rPr lang="en-US" dirty="0"/>
              <a:t>['</a:t>
            </a:r>
            <a:r>
              <a:rPr lang="en-US" dirty="0" err="1"/>
              <a:t>majorVersions</a:t>
            </a:r>
            <a:r>
              <a:rPr lang="en-US" dirty="0"/>
              <a:t>'][k]</a:t>
            </a:r>
          </a:p>
        </p:txBody>
      </p:sp>
    </p:spTree>
    <p:extLst>
      <p:ext uri="{BB962C8B-B14F-4D97-AF65-F5344CB8AC3E}">
        <p14:creationId xmlns:p14="http://schemas.microsoft.com/office/powerpoint/2010/main" val="2660186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921146-F804-4506-B19C-9259397D7167}"/>
              </a:ext>
            </a:extLst>
          </p:cNvPr>
          <p:cNvSpPr txBox="1"/>
          <p:nvPr/>
        </p:nvSpPr>
        <p:spPr>
          <a:xfrm>
            <a:off x="177282" y="368559"/>
            <a:ext cx="64847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if(major_version_object['majorVersion'] == major_version):</a:t>
            </a:r>
          </a:p>
          <a:p>
            <a:r>
              <a:rPr lang="en-US"/>
              <a:t>                        isMajorPresent = 1</a:t>
            </a:r>
          </a:p>
          <a:p>
            <a:r>
              <a:rPr lang="en-US"/>
              <a:t>                        isMinorPresent = 0</a:t>
            </a:r>
          </a:p>
          <a:p>
            <a:r>
              <a:rPr lang="en-US"/>
              <a:t>                        new_data = {</a:t>
            </a:r>
          </a:p>
          <a:p>
            <a:r>
              <a:rPr lang="en-US"/>
              <a:t>                            "minorVersion": minor_version,</a:t>
            </a:r>
          </a:p>
          <a:p>
            <a:r>
              <a:rPr lang="en-US"/>
              <a:t>                            "releaseDate": released_dates[i],</a:t>
            </a:r>
          </a:p>
          <a:p>
            <a:r>
              <a:rPr lang="en-US"/>
              <a:t>                            "isDownloaded": "FALSE",</a:t>
            </a:r>
          </a:p>
          <a:p>
            <a:r>
              <a:rPr lang="en-US"/>
              <a:t>                            # "endOfUse": "FALSE",</a:t>
            </a:r>
          </a:p>
          <a:p>
            <a:r>
              <a:rPr lang="en-US"/>
              <a:t>                            # "colourCode": "GREEN",</a:t>
            </a:r>
          </a:p>
          <a:p>
            <a:r>
              <a:rPr lang="en-US"/>
              <a:t>                            # "remark": "Recommended Version"</a:t>
            </a:r>
          </a:p>
          <a:p>
            <a:r>
              <a:rPr lang="en-US"/>
              <a:t>                        }</a:t>
            </a:r>
          </a:p>
          <a:p>
            <a:r>
              <a:rPr lang="en-US"/>
              <a:t>                        # check if minor version present just skip to the next version in new_releases</a:t>
            </a:r>
          </a:p>
          <a:p>
            <a:r>
              <a:rPr lang="en-US"/>
              <a:t>                        for j in range(len(major_version_object['minorVersions'])):</a:t>
            </a:r>
          </a:p>
          <a:p>
            <a:r>
              <a:rPr lang="en-US"/>
              <a:t>                            minor_version_object = major_version_object['minorVersions'][j]</a:t>
            </a:r>
          </a:p>
          <a:p>
            <a:r>
              <a:rPr lang="en-US"/>
              <a:t>                            if(minor_version_object['minorVersion'] == minor_version):</a:t>
            </a:r>
          </a:p>
          <a:p>
            <a:r>
              <a:rPr lang="en-US"/>
              <a:t>                                isMinorPresent = 1</a:t>
            </a:r>
          </a:p>
          <a:p>
            <a:r>
              <a:rPr lang="en-US"/>
              <a:t>                                break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BAB07-6E0F-40F1-B0C6-8C31E9110F15}"/>
              </a:ext>
            </a:extLst>
          </p:cNvPr>
          <p:cNvSpPr txBox="1"/>
          <p:nvPr/>
        </p:nvSpPr>
        <p:spPr>
          <a:xfrm>
            <a:off x="5212702" y="751344"/>
            <a:ext cx="69792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# major version is absent(make a separate major versions list element)</a:t>
            </a:r>
          </a:p>
          <a:p>
            <a:r>
              <a:rPr lang="en-US"/>
              <a:t>                if(isMajorPresent == 0):</a:t>
            </a:r>
          </a:p>
          <a:p>
            <a:r>
              <a:rPr lang="en-US"/>
              <a:t>                    new_data = {"majorVersion": major_version,</a:t>
            </a:r>
          </a:p>
          <a:p>
            <a:r>
              <a:rPr lang="en-US"/>
              <a:t>                                "minorVersions": [{</a:t>
            </a:r>
          </a:p>
          <a:p>
            <a:r>
              <a:rPr lang="en-US"/>
              <a:t>                                    "minorVersion": minor_version,</a:t>
            </a:r>
          </a:p>
          <a:p>
            <a:r>
              <a:rPr lang="en-US"/>
              <a:t>                                    "releaseDate": released_dates[i],</a:t>
            </a:r>
          </a:p>
          <a:p>
            <a:r>
              <a:rPr lang="en-US"/>
              <a:t>                                    "isDownloaded": "FALSE",</a:t>
            </a:r>
          </a:p>
          <a:p>
            <a:r>
              <a:rPr lang="en-US"/>
              <a:t>                                    # "endOfUse": "FALSE",</a:t>
            </a:r>
          </a:p>
          <a:p>
            <a:r>
              <a:rPr lang="en-US"/>
              <a:t>                                    # "colourCode": "GREEN",</a:t>
            </a:r>
          </a:p>
          <a:p>
            <a:r>
              <a:rPr lang="en-US"/>
              <a:t>                                    # "remark": "Recommended Version"</a:t>
            </a:r>
          </a:p>
          <a:p>
            <a:r>
              <a:rPr lang="en-US"/>
              <a:t>                                },]}</a:t>
            </a:r>
          </a:p>
          <a:p>
            <a:r>
              <a:rPr lang="en-US"/>
              <a:t>                    cur_data['majorVersions'].insert(0, new_data)</a:t>
            </a:r>
          </a:p>
          <a:p>
            <a:r>
              <a:rPr lang="en-US"/>
              <a:t>                # clear the contents before writing</a:t>
            </a:r>
          </a:p>
          <a:p>
            <a:r>
              <a:rPr lang="en-US"/>
              <a:t>                file.truncate(0)</a:t>
            </a:r>
          </a:p>
          <a:p>
            <a:r>
              <a:rPr lang="en-US"/>
              <a:t>                # taking file pointer to start as load gets it to end</a:t>
            </a:r>
          </a:p>
          <a:p>
            <a:r>
              <a:rPr lang="en-US"/>
              <a:t>                file.seek(0)</a:t>
            </a:r>
          </a:p>
          <a:p>
            <a:r>
              <a:rPr lang="en-US"/>
              <a:t>                # updating json for each iteration i.e. for each latest released version</a:t>
            </a:r>
          </a:p>
          <a:p>
            <a:r>
              <a:rPr lang="en-US"/>
              <a:t>                json.dump(cur_data, file, indent =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01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FA8E5-2D80-434D-B8F6-AD40D92B9B56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F3C21-8C20-42BD-87AA-D4E687644EDE}"/>
              </a:ext>
            </a:extLst>
          </p:cNvPr>
          <p:cNvSpPr txBox="1"/>
          <p:nvPr/>
        </p:nvSpPr>
        <p:spPr>
          <a:xfrm>
            <a:off x="541176" y="-13996"/>
            <a:ext cx="7716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class Ansible(abstractPlugin.pluginBlueprint):</a:t>
            </a:r>
          </a:p>
          <a:p>
            <a:endParaRPr lang="en-US"/>
          </a:p>
          <a:p>
            <a:r>
              <a:rPr lang="en-US"/>
              <a:t>    # variable to store the url where the releases will be displayed</a:t>
            </a:r>
          </a:p>
          <a:p>
            <a:r>
              <a:rPr lang="en-US"/>
              <a:t>    url_check_release = "http://tomcat.apache.org/"</a:t>
            </a:r>
          </a:p>
          <a:p>
            <a:endParaRPr lang="en-US"/>
          </a:p>
          <a:p>
            <a:r>
              <a:rPr lang="en-US"/>
              <a:t>    # variable to store the basic url(adding version required in place of * and relplacing ! with major version) for downloading</a:t>
            </a:r>
          </a:p>
          <a:p>
            <a:r>
              <a:rPr lang="en-US"/>
              <a:t>    url_download = "https://www.ansible.com/"</a:t>
            </a:r>
          </a:p>
          <a:p>
            <a:endParaRPr lang="en-US"/>
          </a:p>
          <a:p>
            <a:r>
              <a:rPr lang="en-US"/>
              <a:t>    def check_which_released(self):</a:t>
            </a:r>
          </a:p>
          <a:p>
            <a:r>
              <a:rPr lang="en-US"/>
              <a:t>        # to detect the name of latest released versions and return the list to update_json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203CA-3289-4305-A843-A4FD0BA5350E}"/>
              </a:ext>
            </a:extLst>
          </p:cNvPr>
          <p:cNvSpPr txBox="1"/>
          <p:nvPr/>
        </p:nvSpPr>
        <p:spPr>
          <a:xfrm>
            <a:off x="326571" y="3531636"/>
            <a:ext cx="7408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        # making a bs4 object to parse to the latest release versions</a:t>
            </a:r>
          </a:p>
          <a:p>
            <a:r>
              <a:rPr lang="en-US"/>
              <a:t>        html_code = request.urlopen(self.url_check_release).read().decode('utf8')</a:t>
            </a:r>
          </a:p>
          <a:p>
            <a:r>
              <a:rPr lang="en-US"/>
              <a:t>        parse_tree = BeautifulSoup(html_code, 'html.parser')</a:t>
            </a:r>
          </a:p>
          <a:p>
            <a:endParaRPr lang="en-US"/>
          </a:p>
          <a:p>
            <a:r>
              <a:rPr lang="en-US"/>
              <a:t>        # finding the contents breakup</a:t>
            </a:r>
          </a:p>
          <a:p>
            <a:r>
              <a:rPr lang="en-US"/>
              <a:t>        contents = parse_tree.find(id = "content").find_all('h3')</a:t>
            </a:r>
          </a:p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A98394-19A2-4F26-BAA8-356DEC875E2C}"/>
              </a:ext>
            </a:extLst>
          </p:cNvPr>
          <p:cNvSpPr/>
          <p:nvPr/>
        </p:nvSpPr>
        <p:spPr>
          <a:xfrm>
            <a:off x="4649755" y="13996"/>
            <a:ext cx="28924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ANSIBLE</a:t>
            </a:r>
          </a:p>
        </p:txBody>
      </p:sp>
    </p:spTree>
    <p:extLst>
      <p:ext uri="{BB962C8B-B14F-4D97-AF65-F5344CB8AC3E}">
        <p14:creationId xmlns:p14="http://schemas.microsoft.com/office/powerpoint/2010/main" val="3897074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8477B-6E92-4A68-9EF9-F4B85620D49B}"/>
              </a:ext>
            </a:extLst>
          </p:cNvPr>
          <p:cNvSpPr txBox="1"/>
          <p:nvPr/>
        </p:nvSpPr>
        <p:spPr>
          <a:xfrm>
            <a:off x="223934" y="335845"/>
            <a:ext cx="82575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# list containing all the data including that of versions</a:t>
            </a:r>
          </a:p>
          <a:p>
            <a:r>
              <a:rPr lang="en-US"/>
              <a:t>        data = []</a:t>
            </a:r>
          </a:p>
          <a:p>
            <a:r>
              <a:rPr lang="en-US"/>
              <a:t>        for i in range(len(contents)):</a:t>
            </a:r>
          </a:p>
          <a:p>
            <a:r>
              <a:rPr lang="en-US"/>
              <a:t>            data.append(contents[i].text)</a:t>
            </a:r>
          </a:p>
          <a:p>
            <a:r>
              <a:rPr lang="en-US"/>
              <a:t>        </a:t>
            </a:r>
          </a:p>
          <a:p>
            <a:r>
              <a:rPr lang="en-US"/>
              <a:t>        # list containg data only of released versions ('elease' as it might be released or Release etc)</a:t>
            </a:r>
          </a:p>
          <a:p>
            <a:r>
              <a:rPr lang="en-US"/>
              <a:t>        versions_data = [i for i in data if 'elease' in i]</a:t>
            </a:r>
          </a:p>
          <a:p>
            <a:r>
              <a:rPr lang="en-US"/>
              <a:t>        </a:t>
            </a:r>
          </a:p>
          <a:p>
            <a:r>
              <a:rPr lang="en-US"/>
              <a:t>        # list to store the data to store in json</a:t>
            </a:r>
          </a:p>
          <a:p>
            <a:r>
              <a:rPr lang="en-US"/>
              <a:t>        released_versions = []</a:t>
            </a:r>
          </a:p>
          <a:p>
            <a:r>
              <a:rPr lang="en-US"/>
              <a:t>        # list to store the release date to store in json</a:t>
            </a:r>
          </a:p>
          <a:p>
            <a:r>
              <a:rPr lang="en-US"/>
              <a:t>        released_dates = []</a:t>
            </a:r>
          </a:p>
          <a:p>
            <a:r>
              <a:rPr lang="en-US"/>
              <a:t>        </a:t>
            </a:r>
          </a:p>
          <a:p>
            <a:r>
              <a:rPr lang="en-US"/>
              <a:t>        for i in range(len(versions_data)):</a:t>
            </a:r>
          </a:p>
          <a:p>
            <a:r>
              <a:rPr lang="en-US"/>
              <a:t>            data = versions_data[i].split()</a:t>
            </a:r>
          </a:p>
          <a:p>
            <a:r>
              <a:rPr lang="en-US"/>
              <a:t>            # data like date, 'Tomcat', version, 'Released'</a:t>
            </a:r>
          </a:p>
          <a:p>
            <a:r>
              <a:rPr lang="en-US"/>
              <a:t>            if(len(data) == 4 and data[1] == 'Tomcat'):</a:t>
            </a:r>
          </a:p>
          <a:p>
            <a:r>
              <a:rPr lang="en-US"/>
              <a:t>                released_versions.append(data[2])</a:t>
            </a:r>
          </a:p>
          <a:p>
            <a:r>
              <a:rPr lang="en-US"/>
              <a:t>                released_dates.append(data[0])</a:t>
            </a:r>
          </a:p>
          <a:p>
            <a:r>
              <a:rPr lang="en-US"/>
              <a:t>                </a:t>
            </a:r>
          </a:p>
          <a:p>
            <a:r>
              <a:rPr lang="en-US"/>
              <a:t>        return released_versions, released_dates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8D4DA-8309-4DD7-82D7-78471391D7F7}"/>
              </a:ext>
            </a:extLst>
          </p:cNvPr>
          <p:cNvSpPr txBox="1"/>
          <p:nvPr/>
        </p:nvSpPr>
        <p:spPr>
          <a:xfrm>
            <a:off x="8091196" y="517135"/>
            <a:ext cx="41008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def </a:t>
            </a:r>
            <a:r>
              <a:rPr lang="en-US" dirty="0" err="1"/>
              <a:t>update_json</a:t>
            </a:r>
            <a:r>
              <a:rPr lang="en-US" dirty="0"/>
              <a:t>(self):</a:t>
            </a:r>
          </a:p>
          <a:p>
            <a:r>
              <a:rPr lang="en-US" dirty="0"/>
              <a:t>        # function that </a:t>
            </a:r>
            <a:r>
              <a:rPr lang="en-US" dirty="0" err="1"/>
              <a:t>recieves</a:t>
            </a:r>
            <a:r>
              <a:rPr lang="en-US" dirty="0"/>
              <a:t> the list of released versions from </a:t>
            </a:r>
            <a:r>
              <a:rPr lang="en-US" dirty="0" err="1"/>
              <a:t>check_which_released</a:t>
            </a:r>
            <a:r>
              <a:rPr lang="en-US" dirty="0"/>
              <a:t> and updates the json file</a:t>
            </a:r>
          </a:p>
          <a:p>
            <a:endParaRPr lang="en-US" dirty="0"/>
          </a:p>
          <a:p>
            <a:r>
              <a:rPr lang="en-US" dirty="0"/>
              <a:t>        # path to the current file's directory</a:t>
            </a:r>
          </a:p>
          <a:p>
            <a:r>
              <a:rPr lang="en-US" dirty="0"/>
              <a:t>        </a:t>
            </a:r>
            <a:r>
              <a:rPr lang="en-US" dirty="0" err="1"/>
              <a:t>cur_path</a:t>
            </a:r>
            <a:r>
              <a:rPr lang="en-US" dirty="0"/>
              <a:t> = </a:t>
            </a:r>
            <a:r>
              <a:rPr lang="en-US" dirty="0" err="1"/>
              <a:t>os.path.dirname</a:t>
            </a:r>
            <a:r>
              <a:rPr lang="en-US" dirty="0"/>
              <a:t>(__file__)</a:t>
            </a:r>
          </a:p>
          <a:p>
            <a:r>
              <a:rPr lang="en-US" dirty="0"/>
              <a:t>        # list of released versions</a:t>
            </a:r>
          </a:p>
          <a:p>
            <a:r>
              <a:rPr lang="en-US" dirty="0"/>
              <a:t>        </a:t>
            </a:r>
            <a:r>
              <a:rPr lang="en-US" dirty="0" err="1"/>
              <a:t>new_releases</a:t>
            </a:r>
            <a:r>
              <a:rPr lang="en-US" dirty="0"/>
              <a:t>, </a:t>
            </a:r>
            <a:r>
              <a:rPr lang="en-US" dirty="0" err="1"/>
              <a:t>released_dates</a:t>
            </a:r>
            <a:r>
              <a:rPr lang="en-US" dirty="0"/>
              <a:t> = </a:t>
            </a:r>
            <a:r>
              <a:rPr lang="en-US" dirty="0" err="1"/>
              <a:t>self.check_which_released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    # traversing over </a:t>
            </a:r>
            <a:r>
              <a:rPr lang="en-US" dirty="0" err="1"/>
              <a:t>new_releases</a:t>
            </a:r>
            <a:endParaRPr lang="en-US" dirty="0"/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new_releases</a:t>
            </a:r>
            <a:r>
              <a:rPr lang="en-US" dirty="0"/>
              <a:t>)):</a:t>
            </a:r>
          </a:p>
          <a:p>
            <a:r>
              <a:rPr lang="en-US" dirty="0"/>
              <a:t>            </a:t>
            </a:r>
            <a:r>
              <a:rPr lang="en-US" dirty="0" err="1"/>
              <a:t>major_version</a:t>
            </a:r>
            <a:r>
              <a:rPr lang="en-US" dirty="0"/>
              <a:t> = </a:t>
            </a:r>
            <a:r>
              <a:rPr lang="en-US" dirty="0" err="1"/>
              <a:t>new_releases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].split('.', 1)[0] + '.X'</a:t>
            </a:r>
          </a:p>
          <a:p>
            <a:r>
              <a:rPr lang="en-US" dirty="0"/>
              <a:t>            </a:t>
            </a:r>
            <a:r>
              <a:rPr lang="en-US" dirty="0" err="1"/>
              <a:t>minor_version</a:t>
            </a:r>
            <a:r>
              <a:rPr lang="en-US" dirty="0"/>
              <a:t> = </a:t>
            </a:r>
            <a:r>
              <a:rPr lang="en-US" dirty="0" err="1"/>
              <a:t>new_releases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959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FE3830C-AE5D-4E19-9609-B17EF1634C7B}"/>
              </a:ext>
            </a:extLst>
          </p:cNvPr>
          <p:cNvSpPr txBox="1"/>
          <p:nvPr/>
        </p:nvSpPr>
        <p:spPr>
          <a:xfrm>
            <a:off x="0" y="0"/>
            <a:ext cx="5345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'''</a:t>
            </a:r>
          </a:p>
          <a:p>
            <a:r>
              <a:rPr lang="en-US" dirty="0"/>
              <a:t>    Author: Swapnil Sinha</a:t>
            </a:r>
          </a:p>
          <a:p>
            <a:r>
              <a:rPr lang="en-US" dirty="0"/>
              <a:t>    Purpose: Plugin to parse the check release url and find any new releases. If new releases are present update the java for available downloads.</a:t>
            </a:r>
          </a:p>
          <a:p>
            <a:endParaRPr lang="en-US" dirty="0"/>
          </a:p>
          <a:p>
            <a:r>
              <a:rPr lang="en-US" dirty="0"/>
              <a:t>'''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import json</a:t>
            </a:r>
          </a:p>
          <a:p>
            <a:r>
              <a:rPr lang="en-US" dirty="0"/>
              <a:t>import datetime</a:t>
            </a:r>
          </a:p>
          <a:p>
            <a:r>
              <a:rPr lang="en-US" dirty="0"/>
              <a:t>from </a:t>
            </a:r>
            <a:r>
              <a:rPr lang="en-US" dirty="0" err="1"/>
              <a:t>urllib</a:t>
            </a:r>
            <a:r>
              <a:rPr lang="en-US" dirty="0"/>
              <a:t> import request</a:t>
            </a:r>
          </a:p>
          <a:p>
            <a:r>
              <a:rPr lang="en-US" dirty="0"/>
              <a:t>from  bs4 import BeautifulSoup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plugins.pluginBlueprint.pluginBlueprint</a:t>
            </a:r>
            <a:r>
              <a:rPr lang="en-US" dirty="0"/>
              <a:t> as </a:t>
            </a:r>
            <a:r>
              <a:rPr lang="en-US" dirty="0" err="1"/>
              <a:t>abstractPlugin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4F274-A87B-401B-9969-4B6542FE9E99}"/>
              </a:ext>
            </a:extLst>
          </p:cNvPr>
          <p:cNvSpPr txBox="1"/>
          <p:nvPr/>
        </p:nvSpPr>
        <p:spPr>
          <a:xfrm>
            <a:off x="5612859" y="295720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C460BA-1478-4D7F-94A8-CEC77F478437}"/>
              </a:ext>
            </a:extLst>
          </p:cNvPr>
          <p:cNvSpPr txBox="1"/>
          <p:nvPr/>
        </p:nvSpPr>
        <p:spPr>
          <a:xfrm>
            <a:off x="0" y="4549676"/>
            <a:ext cx="4244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Java(abstractPlugin.pluginBlueprint):</a:t>
            </a:r>
          </a:p>
          <a:p>
            <a:endParaRPr lang="en-US" dirty="0"/>
          </a:p>
          <a:p>
            <a:r>
              <a:rPr lang="en-US" dirty="0"/>
              <a:t>    # variable to store the url where the releases will be displayed</a:t>
            </a:r>
          </a:p>
          <a:p>
            <a:r>
              <a:rPr lang="en-US" dirty="0"/>
              <a:t>    url_check_release = "https://www.java.com/en/download/help/version_manual.html#winstart"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640615-F6F7-4E74-B4A9-71C64F7C16CC}"/>
              </a:ext>
            </a:extLst>
          </p:cNvPr>
          <p:cNvCxnSpPr/>
          <p:nvPr/>
        </p:nvCxnSpPr>
        <p:spPr>
          <a:xfrm>
            <a:off x="5768502" y="0"/>
            <a:ext cx="972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3955B1-4896-4BD5-9E0C-EF5FE356AB34}"/>
              </a:ext>
            </a:extLst>
          </p:cNvPr>
          <p:cNvSpPr txBox="1"/>
          <p:nvPr/>
        </p:nvSpPr>
        <p:spPr>
          <a:xfrm>
            <a:off x="5817140" y="25361"/>
            <a:ext cx="56841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def </a:t>
            </a:r>
            <a:r>
              <a:rPr lang="en-US" dirty="0" err="1"/>
              <a:t>check_which_released</a:t>
            </a:r>
            <a:r>
              <a:rPr lang="en-US" dirty="0"/>
              <a:t>(self):</a:t>
            </a:r>
          </a:p>
          <a:p>
            <a:r>
              <a:rPr lang="en-US" dirty="0"/>
              <a:t>        # to detect the name of latest released versions and return the list to update_java</a:t>
            </a:r>
          </a:p>
          <a:p>
            <a:endParaRPr lang="en-US" dirty="0"/>
          </a:p>
          <a:p>
            <a:r>
              <a:rPr lang="en-US" dirty="0"/>
              <a:t>        # making a bs4 object to parse to the latest release versions</a:t>
            </a:r>
          </a:p>
          <a:p>
            <a:r>
              <a:rPr lang="en-US" dirty="0"/>
              <a:t>        </a:t>
            </a:r>
            <a:r>
              <a:rPr lang="en-US" dirty="0" err="1"/>
              <a:t>html_code</a:t>
            </a:r>
            <a:r>
              <a:rPr lang="en-US" dirty="0"/>
              <a:t> = </a:t>
            </a:r>
            <a:r>
              <a:rPr lang="en-US" dirty="0" err="1"/>
              <a:t>request.urlopen</a:t>
            </a:r>
            <a:r>
              <a:rPr lang="en-US" dirty="0"/>
              <a:t>(</a:t>
            </a:r>
            <a:r>
              <a:rPr lang="en-US" dirty="0" err="1"/>
              <a:t>self.url_check_release</a:t>
            </a:r>
            <a:r>
              <a:rPr lang="en-US" dirty="0"/>
              <a:t>).read().decode('utf8')</a:t>
            </a:r>
          </a:p>
          <a:p>
            <a:r>
              <a:rPr lang="en-US" dirty="0"/>
              <a:t>        parse_tree = BeautifulSoup(</a:t>
            </a:r>
            <a:r>
              <a:rPr lang="en-US" dirty="0" err="1"/>
              <a:t>html_code</a:t>
            </a:r>
            <a:r>
              <a:rPr lang="en-US" dirty="0"/>
              <a:t>, '</a:t>
            </a:r>
            <a:r>
              <a:rPr lang="en-US" dirty="0" err="1"/>
              <a:t>html.parser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        # finding the table with version data</a:t>
            </a:r>
          </a:p>
          <a:p>
            <a:r>
              <a:rPr lang="en-US" dirty="0"/>
              <a:t>        table = parse_tree.find(class_='release-schedule').find_all('tr')</a:t>
            </a:r>
          </a:p>
          <a:p>
            <a:r>
              <a:rPr lang="en-US" dirty="0"/>
              <a:t>        # removing headings row</a:t>
            </a:r>
          </a:p>
          <a:p>
            <a:r>
              <a:rPr lang="en-US" dirty="0"/>
              <a:t>        del table[0]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01D892-71B6-452B-BC2D-ED511433FD32}"/>
              </a:ext>
            </a:extLst>
          </p:cNvPr>
          <p:cNvSpPr txBox="1"/>
          <p:nvPr/>
        </p:nvSpPr>
        <p:spPr>
          <a:xfrm>
            <a:off x="5914417" y="4549676"/>
            <a:ext cx="4870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# list to store the major versions from url_check_release</a:t>
            </a:r>
          </a:p>
          <a:p>
            <a:r>
              <a:rPr lang="en-US" dirty="0"/>
              <a:t>        </a:t>
            </a:r>
            <a:r>
              <a:rPr lang="en-US" dirty="0" err="1"/>
              <a:t>major_versions</a:t>
            </a:r>
            <a:r>
              <a:rPr lang="en-US" dirty="0"/>
              <a:t> = []</a:t>
            </a:r>
          </a:p>
          <a:p>
            <a:r>
              <a:rPr lang="en-US" dirty="0"/>
              <a:t>        # list to store the data to store in java</a:t>
            </a:r>
          </a:p>
          <a:p>
            <a:r>
              <a:rPr lang="en-US" dirty="0"/>
              <a:t>        </a:t>
            </a:r>
            <a:r>
              <a:rPr lang="en-US" dirty="0" err="1"/>
              <a:t>released_versions</a:t>
            </a:r>
            <a:r>
              <a:rPr lang="en-US" dirty="0"/>
              <a:t> = []</a:t>
            </a:r>
          </a:p>
          <a:p>
            <a:r>
              <a:rPr lang="en-US" dirty="0"/>
              <a:t>        # list to store the release date to store in java</a:t>
            </a:r>
          </a:p>
          <a:p>
            <a:r>
              <a:rPr lang="en-US" dirty="0"/>
              <a:t>        </a:t>
            </a:r>
            <a:r>
              <a:rPr lang="en-US" dirty="0" err="1"/>
              <a:t>released_dates</a:t>
            </a:r>
            <a:r>
              <a:rPr lang="en-US" dirty="0"/>
              <a:t> = []</a:t>
            </a:r>
          </a:p>
          <a:p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67306-EBF0-496F-A1AF-3C67C18D257F}"/>
              </a:ext>
            </a:extLst>
          </p:cNvPr>
          <p:cNvSpPr/>
          <p:nvPr/>
        </p:nvSpPr>
        <p:spPr>
          <a:xfrm>
            <a:off x="1630134" y="-145914"/>
            <a:ext cx="26143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1906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F2C7D1-F394-490F-A63F-E811731685EA}"/>
              </a:ext>
            </a:extLst>
          </p:cNvPr>
          <p:cNvSpPr txBox="1"/>
          <p:nvPr/>
        </p:nvSpPr>
        <p:spPr>
          <a:xfrm>
            <a:off x="0" y="117693"/>
            <a:ext cx="67227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            # supplying the path to the json file</a:t>
            </a:r>
          </a:p>
          <a:p>
            <a:r>
              <a:rPr lang="en-US"/>
              <a:t>            with open(cur_path + "/data/ApacheTomcat.json", 'r+') as file:</a:t>
            </a:r>
          </a:p>
          <a:p>
            <a:r>
              <a:rPr lang="en-US"/>
              <a:t>                cur_data = json.load(file)</a:t>
            </a:r>
          </a:p>
          <a:p>
            <a:r>
              <a:rPr lang="en-US"/>
              <a:t>                # if the major version is already present add data to the minor versions list else make a separate major versions list element</a:t>
            </a:r>
          </a:p>
          <a:p>
            <a:endParaRPr lang="en-US"/>
          </a:p>
          <a:p>
            <a:r>
              <a:rPr lang="en-US"/>
              <a:t>                # major version is present(add data to the minor versions list)</a:t>
            </a:r>
          </a:p>
          <a:p>
            <a:r>
              <a:rPr lang="en-US"/>
              <a:t>                isMajorPresent = 0</a:t>
            </a:r>
          </a:p>
          <a:p>
            <a:r>
              <a:rPr lang="en-US"/>
              <a:t>                for k in range(len(cur_data['majorVersions'])):</a:t>
            </a:r>
          </a:p>
          <a:p>
            <a:r>
              <a:rPr lang="en-US"/>
              <a:t>                    major_version_object = cur_data['majorVersions'][k]</a:t>
            </a:r>
          </a:p>
          <a:p>
            <a:endParaRPr lang="en-US"/>
          </a:p>
          <a:p>
            <a:r>
              <a:rPr lang="en-US"/>
              <a:t>                    if(major_version_object['majorVersion'] == major_version):</a:t>
            </a:r>
          </a:p>
          <a:p>
            <a:r>
              <a:rPr lang="en-US"/>
              <a:t>                        isMajorPresent = 1</a:t>
            </a:r>
          </a:p>
          <a:p>
            <a:r>
              <a:rPr lang="en-US"/>
              <a:t>                        isMinorPresent = 0</a:t>
            </a:r>
          </a:p>
          <a:p>
            <a:r>
              <a:rPr lang="en-US"/>
              <a:t>                        new_data = {</a:t>
            </a:r>
          </a:p>
          <a:p>
            <a:r>
              <a:rPr lang="en-US"/>
              <a:t>                            "minorVersion": minor_version,</a:t>
            </a:r>
          </a:p>
          <a:p>
            <a:r>
              <a:rPr lang="en-US"/>
              <a:t>                            "releaseDate": released_dates[i],</a:t>
            </a:r>
          </a:p>
          <a:p>
            <a:r>
              <a:rPr lang="en-US"/>
              <a:t>                            "isDownloaded": "FALSE",</a:t>
            </a:r>
          </a:p>
          <a:p>
            <a:r>
              <a:rPr lang="en-US"/>
              <a:t>                            # "endOfUse": "FALSE",</a:t>
            </a:r>
          </a:p>
          <a:p>
            <a:r>
              <a:rPr lang="en-US"/>
              <a:t>                            # "colourCode": "GREEN",</a:t>
            </a:r>
          </a:p>
          <a:p>
            <a:r>
              <a:rPr lang="en-US"/>
              <a:t>                            # "remark": "Recommended Version"</a:t>
            </a:r>
          </a:p>
          <a:p>
            <a:r>
              <a:rPr lang="en-US"/>
              <a:t>                        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5BFE0-CA77-48FF-BDFE-5AFE05DCF440}"/>
              </a:ext>
            </a:extLst>
          </p:cNvPr>
          <p:cNvSpPr txBox="1"/>
          <p:nvPr/>
        </p:nvSpPr>
        <p:spPr>
          <a:xfrm>
            <a:off x="6988629" y="18662"/>
            <a:ext cx="502919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cur_data['majorVersions'].insert(0, new_data)</a:t>
            </a:r>
          </a:p>
          <a:p>
            <a:r>
              <a:rPr lang="en-US"/>
              <a:t>                # clear the contents before writing</a:t>
            </a:r>
          </a:p>
          <a:p>
            <a:r>
              <a:rPr lang="en-US"/>
              <a:t>                file.truncate(0)</a:t>
            </a:r>
          </a:p>
          <a:p>
            <a:r>
              <a:rPr lang="en-US"/>
              <a:t>                # taking file pointer to start as load gets it to end</a:t>
            </a:r>
          </a:p>
          <a:p>
            <a:r>
              <a:rPr lang="en-US"/>
              <a:t>                file.seek(0)</a:t>
            </a:r>
          </a:p>
          <a:p>
            <a:r>
              <a:rPr lang="en-US"/>
              <a:t>                # updating json for each iteration i.e. for each latest released version</a:t>
            </a:r>
          </a:p>
          <a:p>
            <a:r>
              <a:rPr lang="en-US"/>
              <a:t>                json.dump(cur_data, file, indent = 4)</a:t>
            </a:r>
          </a:p>
          <a:p>
            <a:endParaRPr lang="en-US"/>
          </a:p>
          <a:p>
            <a:r>
              <a:rPr lang="en-US"/>
              <a:t>    def setup_call(self):</a:t>
            </a:r>
          </a:p>
          <a:p>
            <a:r>
              <a:rPr lang="en-US"/>
              <a:t>        # function to invoke other functions and return the path and abstract_download_url to driver program</a:t>
            </a:r>
          </a:p>
          <a:p>
            <a:endParaRPr lang="en-US"/>
          </a:p>
          <a:p>
            <a:r>
              <a:rPr lang="en-US"/>
              <a:t>        self.update_json()</a:t>
            </a:r>
          </a:p>
          <a:p>
            <a:r>
              <a:rPr lang="en-US"/>
              <a:t>        # path to the current file's directory</a:t>
            </a:r>
          </a:p>
          <a:p>
            <a:r>
              <a:rPr lang="en-US"/>
              <a:t>        cur_path = os.path.dirname(__file__)</a:t>
            </a:r>
          </a:p>
          <a:p>
            <a:r>
              <a:rPr lang="en-US"/>
              <a:t>        # dictionary to contain data to be returned</a:t>
            </a:r>
          </a:p>
          <a:p>
            <a:r>
              <a:rPr lang="en-US"/>
              <a:t>        plugin_data = {'url_download': self.url_download, 'path_to_plugin_data': cur_path + '/data'}</a:t>
            </a:r>
          </a:p>
          <a:p>
            <a:endParaRPr lang="en-US"/>
          </a:p>
          <a:p>
            <a:r>
              <a:rPr lang="en-US"/>
              <a:t>        return plugin_data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8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52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DAA22-8DD3-478D-AD9D-9191E196CFFF}"/>
              </a:ext>
            </a:extLst>
          </p:cNvPr>
          <p:cNvSpPr txBox="1"/>
          <p:nvPr/>
        </p:nvSpPr>
        <p:spPr>
          <a:xfrm>
            <a:off x="0" y="77822"/>
            <a:ext cx="52918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for i in range(len(table)):</a:t>
            </a:r>
          </a:p>
          <a:p>
            <a:r>
              <a:rPr lang="en-US"/>
              <a:t>            if(table[i].find('a')):</a:t>
            </a:r>
          </a:p>
          <a:p>
            <a:r>
              <a:rPr lang="en-US"/>
              <a:t>                # remove v from 'v10' etc &amp; first link is version</a:t>
            </a:r>
          </a:p>
          <a:p>
            <a:r>
              <a:rPr lang="en-US"/>
              <a:t>                major_versions.append(table[i].find('a').text[1:])</a:t>
            </a:r>
          </a:p>
          <a:p>
            <a:r>
              <a:rPr lang="en-US"/>
              <a:t>                # date is in 4th td</a:t>
            </a:r>
          </a:p>
          <a:p>
            <a:r>
              <a:rPr lang="en-US"/>
              <a:t>                released_dates.append(table[i].find_all('td')[3].text)</a:t>
            </a:r>
          </a:p>
          <a:p>
            <a:r>
              <a:rPr lang="en-US"/>
              <a:t>        </a:t>
            </a:r>
          </a:p>
          <a:p>
            <a:r>
              <a:rPr lang="en-US"/>
              <a:t>        # the whole release version is located at different url(version from table in place of !)</a:t>
            </a:r>
          </a:p>
          <a:p>
            <a:r>
              <a:rPr lang="en-US"/>
              <a:t>        total_release_url = 'https://www.oracle.com/java/technologies/downloads/'</a:t>
            </a:r>
          </a:p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00A0B-EB56-4C86-A13E-28CCD44E3D11}"/>
              </a:ext>
            </a:extLst>
          </p:cNvPr>
          <p:cNvSpPr txBox="1"/>
          <p:nvPr/>
        </p:nvSpPr>
        <p:spPr>
          <a:xfrm>
            <a:off x="0" y="4272677"/>
            <a:ext cx="5933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for i in range(len(major_versions)):</a:t>
            </a:r>
          </a:p>
          <a:p>
            <a:r>
              <a:rPr lang="en-US"/>
              <a:t>            cur_release_url = total_release_url.replace('!', major_versions[i])</a:t>
            </a:r>
          </a:p>
          <a:p>
            <a:r>
              <a:rPr lang="en-US"/>
              <a:t>            # making a bs4 object to parse to the latest release versions</a:t>
            </a:r>
          </a:p>
          <a:p>
            <a:r>
              <a:rPr lang="en-US"/>
              <a:t>            html = request.urlopen(cur_release_url).read().decode('utf8')</a:t>
            </a:r>
          </a:p>
          <a:p>
            <a:r>
              <a:rPr lang="en-US"/>
              <a:t>            bs4_obj = BeautifulSoup(html, 'html.parser')</a:t>
            </a:r>
          </a:p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60063A-AD11-47C1-8001-32B57F249788}"/>
              </a:ext>
            </a:extLst>
          </p:cNvPr>
          <p:cNvCxnSpPr>
            <a:cxnSpLocks/>
          </p:cNvCxnSpPr>
          <p:nvPr/>
        </p:nvCxnSpPr>
        <p:spPr>
          <a:xfrm>
            <a:off x="5807412" y="0"/>
            <a:ext cx="126460" cy="7033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5DA2AC-9B14-4EAF-99C0-A50EEE264756}"/>
              </a:ext>
            </a:extLst>
          </p:cNvPr>
          <p:cNvSpPr txBox="1"/>
          <p:nvPr/>
        </p:nvSpPr>
        <p:spPr>
          <a:xfrm>
            <a:off x="5870642" y="0"/>
            <a:ext cx="4640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# second last object is the one to be downloaded always</a:t>
            </a:r>
          </a:p>
          <a:p>
            <a:r>
              <a:rPr lang="en-US"/>
              <a:t>            version = bs4_obj.find_all('a')[-2].text</a:t>
            </a:r>
          </a:p>
          <a:p>
            <a:r>
              <a:rPr lang="en-US"/>
              <a:t>            # version contains : node-v'version'.tar,gz</a:t>
            </a:r>
          </a:p>
          <a:p>
            <a:r>
              <a:rPr lang="en-US"/>
              <a:t>            version = version[6:]</a:t>
            </a:r>
          </a:p>
          <a:p>
            <a:r>
              <a:rPr lang="en-US"/>
              <a:t>            version = version[:-7]</a:t>
            </a:r>
          </a:p>
          <a:p>
            <a:r>
              <a:rPr lang="en-US"/>
              <a:t>            released_versions.append(version)</a:t>
            </a:r>
          </a:p>
          <a:p>
            <a:endParaRPr lang="en-US"/>
          </a:p>
          <a:p>
            <a:r>
              <a:rPr lang="en-US"/>
              <a:t>        return released_versions, released_dates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084A5D-2BE7-47F9-9F67-BB2DDB6BE05B}"/>
              </a:ext>
            </a:extLst>
          </p:cNvPr>
          <p:cNvSpPr txBox="1"/>
          <p:nvPr/>
        </p:nvSpPr>
        <p:spPr>
          <a:xfrm>
            <a:off x="6070058" y="2508783"/>
            <a:ext cx="55253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def update_java(self):</a:t>
            </a:r>
          </a:p>
          <a:p>
            <a:r>
              <a:rPr lang="en-US"/>
              <a:t>        # function that recieves the list of released versions from check_which_released and updates the json file</a:t>
            </a:r>
          </a:p>
          <a:p>
            <a:endParaRPr lang="en-US"/>
          </a:p>
          <a:p>
            <a:r>
              <a:rPr lang="en-US"/>
              <a:t>        # path to the current file's directory</a:t>
            </a:r>
          </a:p>
          <a:p>
            <a:r>
              <a:rPr lang="en-US"/>
              <a:t>        cur_path = os.path.dirname(__file__)</a:t>
            </a:r>
          </a:p>
          <a:p>
            <a:r>
              <a:rPr lang="en-US"/>
              <a:t>        # list of released versions</a:t>
            </a:r>
          </a:p>
          <a:p>
            <a:r>
              <a:rPr lang="en-US"/>
              <a:t>        new_releases, released_dates = self.check_which_released()</a:t>
            </a:r>
          </a:p>
          <a:p>
            <a:endParaRPr lang="en-US"/>
          </a:p>
          <a:p>
            <a:r>
              <a:rPr lang="en-US"/>
              <a:t>        # traversing over new_releases</a:t>
            </a:r>
          </a:p>
          <a:p>
            <a:r>
              <a:rPr lang="en-US"/>
              <a:t>        for i in range(len(new_releases)):</a:t>
            </a:r>
          </a:p>
          <a:p>
            <a:r>
              <a:rPr lang="en-US"/>
              <a:t>            major_version = new_releases[i].split('.', 1)[0] + '.X'</a:t>
            </a:r>
          </a:p>
          <a:p>
            <a:r>
              <a:rPr lang="en-US"/>
              <a:t>            minor_version = new_releases[i]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2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DE9CA6-1158-4775-9E99-E72908C08386}"/>
              </a:ext>
            </a:extLst>
          </p:cNvPr>
          <p:cNvCxnSpPr>
            <a:cxnSpLocks/>
          </p:cNvCxnSpPr>
          <p:nvPr/>
        </p:nvCxnSpPr>
        <p:spPr>
          <a:xfrm>
            <a:off x="6717273" y="0"/>
            <a:ext cx="11024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F6BA9F-DF54-474B-9626-2E3753614E66}"/>
              </a:ext>
            </a:extLst>
          </p:cNvPr>
          <p:cNvSpPr txBox="1"/>
          <p:nvPr/>
        </p:nvSpPr>
        <p:spPr>
          <a:xfrm>
            <a:off x="0" y="141370"/>
            <a:ext cx="68210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supplying the path to the json file</a:t>
            </a:r>
          </a:p>
          <a:p>
            <a:r>
              <a:rPr lang="en-US" dirty="0"/>
              <a:t>            with open(</a:t>
            </a:r>
            <a:r>
              <a:rPr lang="en-US" dirty="0" err="1"/>
              <a:t>cur_path</a:t>
            </a:r>
            <a:r>
              <a:rPr lang="en-US" dirty="0"/>
              <a:t> + "/data/java", 'r+') as file:</a:t>
            </a:r>
          </a:p>
          <a:p>
            <a:r>
              <a:rPr lang="en-US" dirty="0"/>
              <a:t>                </a:t>
            </a:r>
            <a:r>
              <a:rPr lang="en-US" dirty="0" err="1"/>
              <a:t>cur_data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(file)</a:t>
            </a:r>
          </a:p>
          <a:p>
            <a:r>
              <a:rPr lang="en-US" dirty="0"/>
              <a:t>                # if the major version is already present add data to the minor versions list else make a separate major versions list element</a:t>
            </a:r>
          </a:p>
          <a:p>
            <a:endParaRPr lang="en-US" dirty="0"/>
          </a:p>
          <a:p>
            <a:r>
              <a:rPr lang="en-US" dirty="0"/>
              <a:t>                # major version is present(add data to the minor versions list)</a:t>
            </a:r>
          </a:p>
          <a:p>
            <a:r>
              <a:rPr lang="en-US" dirty="0"/>
              <a:t>                </a:t>
            </a:r>
            <a:r>
              <a:rPr lang="en-US" dirty="0" err="1"/>
              <a:t>isMajorPresent</a:t>
            </a:r>
            <a:r>
              <a:rPr lang="en-US" dirty="0"/>
              <a:t> = 0</a:t>
            </a:r>
          </a:p>
          <a:p>
            <a:r>
              <a:rPr lang="en-US" dirty="0"/>
              <a:t>                for k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cur_data</a:t>
            </a:r>
            <a:r>
              <a:rPr lang="en-US" dirty="0"/>
              <a:t>['</a:t>
            </a:r>
            <a:r>
              <a:rPr lang="en-US" dirty="0" err="1"/>
              <a:t>majorVersions</a:t>
            </a:r>
            <a:r>
              <a:rPr lang="en-US" dirty="0"/>
              <a:t>'])):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major_version_object</a:t>
            </a:r>
            <a:r>
              <a:rPr lang="en-US" dirty="0"/>
              <a:t> = </a:t>
            </a:r>
            <a:r>
              <a:rPr lang="en-US" dirty="0" err="1"/>
              <a:t>cur_data</a:t>
            </a:r>
            <a:r>
              <a:rPr lang="en-US" dirty="0"/>
              <a:t>['</a:t>
            </a:r>
            <a:r>
              <a:rPr lang="en-US" dirty="0" err="1"/>
              <a:t>majorVersions</a:t>
            </a:r>
            <a:r>
              <a:rPr lang="en-US" dirty="0"/>
              <a:t>'][k]</a:t>
            </a:r>
          </a:p>
          <a:p>
            <a:endParaRPr lang="en-US" dirty="0"/>
          </a:p>
          <a:p>
            <a:r>
              <a:rPr lang="en-US" dirty="0"/>
              <a:t>                    if(</a:t>
            </a:r>
            <a:r>
              <a:rPr lang="en-US" dirty="0" err="1"/>
              <a:t>major_version_object</a:t>
            </a:r>
            <a:r>
              <a:rPr lang="en-US" dirty="0"/>
              <a:t>['</a:t>
            </a:r>
            <a:r>
              <a:rPr lang="en-US" dirty="0" err="1"/>
              <a:t>majorVersion</a:t>
            </a:r>
            <a:r>
              <a:rPr lang="en-US" dirty="0"/>
              <a:t>'] == </a:t>
            </a:r>
            <a:r>
              <a:rPr lang="en-US" dirty="0" err="1"/>
              <a:t>major_version</a:t>
            </a:r>
            <a:r>
              <a:rPr lang="en-US" dirty="0"/>
              <a:t>):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isMajorPresent</a:t>
            </a:r>
            <a:r>
              <a:rPr lang="en-US" dirty="0"/>
              <a:t> = 1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isMinorPresent</a:t>
            </a:r>
            <a:r>
              <a:rPr lang="en-US" dirty="0"/>
              <a:t> = 0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new_data</a:t>
            </a:r>
            <a:r>
              <a:rPr lang="en-US" dirty="0"/>
              <a:t> = {</a:t>
            </a:r>
          </a:p>
          <a:p>
            <a:r>
              <a:rPr lang="en-US" dirty="0"/>
              <a:t>                            "</a:t>
            </a:r>
            <a:r>
              <a:rPr lang="en-US" dirty="0" err="1"/>
              <a:t>minorVersion</a:t>
            </a:r>
            <a:r>
              <a:rPr lang="en-US" dirty="0"/>
              <a:t>": </a:t>
            </a:r>
            <a:r>
              <a:rPr lang="en-US" dirty="0" err="1"/>
              <a:t>minor_version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"</a:t>
            </a:r>
            <a:r>
              <a:rPr lang="en-US" dirty="0" err="1"/>
              <a:t>releaseDate</a:t>
            </a:r>
            <a:r>
              <a:rPr lang="en-US" dirty="0"/>
              <a:t>": </a:t>
            </a:r>
            <a:r>
              <a:rPr lang="en-US" dirty="0" err="1"/>
              <a:t>released_dates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</a:t>
            </a:r>
          </a:p>
          <a:p>
            <a:r>
              <a:rPr lang="en-US" dirty="0"/>
              <a:t>                            "</a:t>
            </a:r>
            <a:r>
              <a:rPr lang="en-US" dirty="0" err="1"/>
              <a:t>isDownloaded</a:t>
            </a:r>
            <a:r>
              <a:rPr lang="en-US" dirty="0"/>
              <a:t>": "FALSE",</a:t>
            </a:r>
          </a:p>
          <a:p>
            <a:r>
              <a:rPr lang="en-US" dirty="0"/>
              <a:t>                            # "</a:t>
            </a:r>
            <a:r>
              <a:rPr lang="en-US" dirty="0" err="1"/>
              <a:t>endOfUse</a:t>
            </a:r>
            <a:r>
              <a:rPr lang="en-US" dirty="0"/>
              <a:t>": "FALSE",</a:t>
            </a:r>
          </a:p>
          <a:p>
            <a:r>
              <a:rPr lang="en-US" dirty="0"/>
              <a:t>                            # "</a:t>
            </a:r>
            <a:r>
              <a:rPr lang="en-US" dirty="0" err="1"/>
              <a:t>colourCode</a:t>
            </a:r>
            <a:r>
              <a:rPr lang="en-US" dirty="0"/>
              <a:t>": "GREEN",</a:t>
            </a:r>
          </a:p>
          <a:p>
            <a:r>
              <a:rPr lang="en-US" dirty="0"/>
              <a:t>                            # "remark": "Recommended Version"</a:t>
            </a:r>
          </a:p>
          <a:p>
            <a:r>
              <a:rPr lang="en-US" dirty="0"/>
              <a:t>                      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AF6EA-E261-4802-9457-DC72806210CE}"/>
              </a:ext>
            </a:extLst>
          </p:cNvPr>
          <p:cNvSpPr txBox="1"/>
          <p:nvPr/>
        </p:nvSpPr>
        <p:spPr>
          <a:xfrm>
            <a:off x="6821035" y="-79653"/>
            <a:ext cx="53709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check if minor version present just skip to the next version in </a:t>
            </a:r>
            <a:r>
              <a:rPr lang="en-US" dirty="0" err="1"/>
              <a:t>new_releases</a:t>
            </a:r>
            <a:endParaRPr lang="en-US" dirty="0"/>
          </a:p>
          <a:p>
            <a:r>
              <a:rPr lang="en-US" dirty="0"/>
              <a:t>                        for j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major_version_object</a:t>
            </a:r>
            <a:r>
              <a:rPr lang="en-US" dirty="0"/>
              <a:t>['</a:t>
            </a:r>
            <a:r>
              <a:rPr lang="en-US" dirty="0" err="1"/>
              <a:t>minorVersions</a:t>
            </a:r>
            <a:r>
              <a:rPr lang="en-US" dirty="0"/>
              <a:t>'])):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minor_version_object</a:t>
            </a:r>
            <a:r>
              <a:rPr lang="en-US" dirty="0"/>
              <a:t> = </a:t>
            </a:r>
            <a:r>
              <a:rPr lang="en-US" dirty="0" err="1"/>
              <a:t>major_version_object</a:t>
            </a:r>
            <a:r>
              <a:rPr lang="en-US" dirty="0"/>
              <a:t>['</a:t>
            </a:r>
            <a:r>
              <a:rPr lang="en-US" dirty="0" err="1"/>
              <a:t>minorVersions</a:t>
            </a:r>
            <a:r>
              <a:rPr lang="en-US" dirty="0"/>
              <a:t>'][j]</a:t>
            </a:r>
          </a:p>
          <a:p>
            <a:r>
              <a:rPr lang="en-US" dirty="0"/>
              <a:t>                            if(</a:t>
            </a:r>
            <a:r>
              <a:rPr lang="en-US" dirty="0" err="1"/>
              <a:t>minor_version_object</a:t>
            </a:r>
            <a:r>
              <a:rPr lang="en-US" dirty="0"/>
              <a:t>['</a:t>
            </a:r>
            <a:r>
              <a:rPr lang="en-US" dirty="0" err="1"/>
              <a:t>minorVersion</a:t>
            </a:r>
            <a:r>
              <a:rPr lang="en-US" dirty="0"/>
              <a:t>'] == </a:t>
            </a:r>
            <a:r>
              <a:rPr lang="en-US" dirty="0" err="1"/>
              <a:t>minor_version</a:t>
            </a:r>
            <a:r>
              <a:rPr lang="en-US" dirty="0"/>
              <a:t>):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isMinorPresent</a:t>
            </a:r>
            <a:r>
              <a:rPr lang="en-US" dirty="0"/>
              <a:t> = 1</a:t>
            </a:r>
          </a:p>
          <a:p>
            <a:r>
              <a:rPr lang="en-US" dirty="0"/>
              <a:t>                                break</a:t>
            </a:r>
          </a:p>
          <a:p>
            <a:endParaRPr lang="en-US" dirty="0"/>
          </a:p>
          <a:p>
            <a:r>
              <a:rPr lang="en-US" dirty="0"/>
              <a:t>                        # inserting data in </a:t>
            </a:r>
            <a:r>
              <a:rPr lang="en-US" dirty="0" err="1"/>
              <a:t>major_version_object</a:t>
            </a:r>
            <a:r>
              <a:rPr lang="en-US" dirty="0"/>
              <a:t> -&gt; </a:t>
            </a:r>
            <a:r>
              <a:rPr lang="en-US" dirty="0" err="1"/>
              <a:t>minorVersions</a:t>
            </a:r>
            <a:r>
              <a:rPr lang="en-US" dirty="0"/>
              <a:t> only if the </a:t>
            </a:r>
            <a:r>
              <a:rPr lang="en-US" dirty="0" err="1"/>
              <a:t>minot</a:t>
            </a:r>
            <a:r>
              <a:rPr lang="en-US" dirty="0"/>
              <a:t> version is not present</a:t>
            </a:r>
          </a:p>
          <a:p>
            <a:r>
              <a:rPr lang="en-US" dirty="0"/>
              <a:t>                        if(</a:t>
            </a:r>
            <a:r>
              <a:rPr lang="en-US" dirty="0" err="1"/>
              <a:t>isMinorPresent</a:t>
            </a:r>
            <a:r>
              <a:rPr lang="en-US" dirty="0"/>
              <a:t> == 0):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major_version_object</a:t>
            </a:r>
            <a:r>
              <a:rPr lang="en-US" dirty="0"/>
              <a:t>['</a:t>
            </a:r>
            <a:r>
              <a:rPr lang="en-US" dirty="0" err="1"/>
              <a:t>minorVersions</a:t>
            </a:r>
            <a:r>
              <a:rPr lang="en-US" dirty="0"/>
              <a:t>'].insert(0, </a:t>
            </a:r>
            <a:r>
              <a:rPr lang="en-US" dirty="0" err="1"/>
              <a:t>new_data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                break</a:t>
            </a:r>
          </a:p>
          <a:p>
            <a:endParaRPr lang="en-US" dirty="0"/>
          </a:p>
          <a:p>
            <a:r>
              <a:rPr lang="en-US" dirty="0"/>
              <a:t>                # major version is absent(make a separate major versions list element)</a:t>
            </a:r>
          </a:p>
          <a:p>
            <a:r>
              <a:rPr lang="en-US" dirty="0"/>
              <a:t>                if(</a:t>
            </a:r>
            <a:r>
              <a:rPr lang="en-US" dirty="0" err="1"/>
              <a:t>isMajorPresent</a:t>
            </a:r>
            <a:r>
              <a:rPr lang="en-US" dirty="0"/>
              <a:t> == 0):</a:t>
            </a:r>
          </a:p>
        </p:txBody>
      </p:sp>
    </p:spTree>
    <p:extLst>
      <p:ext uri="{BB962C8B-B14F-4D97-AF65-F5344CB8AC3E}">
        <p14:creationId xmlns:p14="http://schemas.microsoft.com/office/powerpoint/2010/main" val="305206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29E147-B774-4F0A-A242-579870B6E89F}"/>
              </a:ext>
            </a:extLst>
          </p:cNvPr>
          <p:cNvSpPr txBox="1"/>
          <p:nvPr/>
        </p:nvSpPr>
        <p:spPr>
          <a:xfrm>
            <a:off x="97277" y="0"/>
            <a:ext cx="717901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                        break</a:t>
            </a:r>
          </a:p>
          <a:p>
            <a:endParaRPr lang="en-US"/>
          </a:p>
          <a:p>
            <a:r>
              <a:rPr lang="en-US"/>
              <a:t>                # major version is absent(make a separate major versions list element)</a:t>
            </a:r>
          </a:p>
          <a:p>
            <a:r>
              <a:rPr lang="en-US"/>
              <a:t>                if(isMajorPresent == 0):</a:t>
            </a:r>
          </a:p>
          <a:p>
            <a:r>
              <a:rPr lang="en-US"/>
              <a:t>                    new_data = {"majorVersion": major_version,</a:t>
            </a:r>
          </a:p>
          <a:p>
            <a:r>
              <a:rPr lang="en-US"/>
              <a:t>                                "minorVersions": [{</a:t>
            </a:r>
          </a:p>
          <a:p>
            <a:r>
              <a:rPr lang="en-US"/>
              <a:t>                                    "minorVersion": minor_version,</a:t>
            </a:r>
          </a:p>
          <a:p>
            <a:r>
              <a:rPr lang="en-US"/>
              <a:t>                                    "releaseDate": released_dates[i],</a:t>
            </a:r>
          </a:p>
          <a:p>
            <a:r>
              <a:rPr lang="en-US"/>
              <a:t>                                    "isDownloaded": "FALSE",</a:t>
            </a:r>
          </a:p>
          <a:p>
            <a:r>
              <a:rPr lang="en-US"/>
              <a:t>                                    # "endOfUse": "FALSE",</a:t>
            </a:r>
          </a:p>
          <a:p>
            <a:r>
              <a:rPr lang="en-US"/>
              <a:t>                                    # "colourCode": "GREEN",</a:t>
            </a:r>
          </a:p>
          <a:p>
            <a:r>
              <a:rPr lang="en-US"/>
              <a:t>                                    # "remark": "Recommended Version"</a:t>
            </a:r>
          </a:p>
          <a:p>
            <a:r>
              <a:rPr lang="en-US"/>
              <a:t>                                },]}</a:t>
            </a:r>
          </a:p>
          <a:p>
            <a:r>
              <a:rPr lang="en-US"/>
              <a:t>                    cur_data['majorVersions'].insert(0, new_data)</a:t>
            </a:r>
          </a:p>
          <a:p>
            <a:r>
              <a:rPr lang="en-US"/>
              <a:t>                # clear the contents before writing</a:t>
            </a:r>
          </a:p>
          <a:p>
            <a:r>
              <a:rPr lang="en-US"/>
              <a:t>                file.truncate(0)</a:t>
            </a:r>
          </a:p>
          <a:p>
            <a:r>
              <a:rPr lang="en-US"/>
              <a:t>                # taking file pointer to start as load gets it to end</a:t>
            </a:r>
          </a:p>
          <a:p>
            <a:r>
              <a:rPr lang="en-US"/>
              <a:t>                file.seek(0)</a:t>
            </a:r>
          </a:p>
          <a:p>
            <a:r>
              <a:rPr lang="en-US"/>
              <a:t>                # updating json for each iteration i.e. for each latest released version</a:t>
            </a:r>
          </a:p>
          <a:p>
            <a:r>
              <a:rPr lang="en-US"/>
              <a:t>                json.dump(cur_data, file, indent = 4)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9E798B-BF6E-46CB-B434-76D53B645B92}"/>
              </a:ext>
            </a:extLst>
          </p:cNvPr>
          <p:cNvCxnSpPr/>
          <p:nvPr/>
        </p:nvCxnSpPr>
        <p:spPr>
          <a:xfrm>
            <a:off x="705255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9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69F69-A70E-4671-BC01-EB5E49CC3ED1}"/>
              </a:ext>
            </a:extLst>
          </p:cNvPr>
          <p:cNvSpPr txBox="1"/>
          <p:nvPr/>
        </p:nvSpPr>
        <p:spPr>
          <a:xfrm>
            <a:off x="184825" y="0"/>
            <a:ext cx="1181910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'''</a:t>
            </a:r>
          </a:p>
          <a:p>
            <a:r>
              <a:rPr lang="en-US" dirty="0"/>
              <a:t>    Author: Swapnil Sinha</a:t>
            </a:r>
          </a:p>
          <a:p>
            <a:r>
              <a:rPr lang="en-US" dirty="0"/>
              <a:t>    Purpose: Plugin to parse the check release url and find any new releases. If new releases are present update the json for available downloads.</a:t>
            </a:r>
          </a:p>
          <a:p>
            <a:endParaRPr lang="en-US" dirty="0"/>
          </a:p>
          <a:p>
            <a:r>
              <a:rPr lang="en-US" dirty="0"/>
              <a:t>'''</a:t>
            </a:r>
          </a:p>
          <a:p>
            <a:endParaRPr lang="en-US" dirty="0"/>
          </a:p>
          <a:p>
            <a:r>
              <a:rPr lang="en-US" dirty="0"/>
              <a:t>import sys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import json</a:t>
            </a:r>
          </a:p>
          <a:p>
            <a:r>
              <a:rPr lang="en-US" dirty="0"/>
              <a:t>import datetime</a:t>
            </a:r>
          </a:p>
          <a:p>
            <a:r>
              <a:rPr lang="en-US" dirty="0"/>
              <a:t>from </a:t>
            </a:r>
            <a:r>
              <a:rPr lang="en-US" dirty="0" err="1"/>
              <a:t>urllib</a:t>
            </a:r>
            <a:r>
              <a:rPr lang="en-US" dirty="0"/>
              <a:t> import request</a:t>
            </a:r>
          </a:p>
          <a:p>
            <a:r>
              <a:rPr lang="en-US" dirty="0"/>
              <a:t>from bs4 import BeautifulSoup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plugins.pluginBlueprint.pluginBlueprint</a:t>
            </a:r>
            <a:r>
              <a:rPr lang="en-US" dirty="0"/>
              <a:t> as </a:t>
            </a:r>
            <a:r>
              <a:rPr lang="en-US" dirty="0" err="1"/>
              <a:t>abstractPlugin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React_js</a:t>
            </a:r>
            <a:r>
              <a:rPr lang="en-US" dirty="0"/>
              <a:t>(abstractPlugin.pluginBlueprint):</a:t>
            </a:r>
          </a:p>
          <a:p>
            <a:endParaRPr lang="en-US" dirty="0"/>
          </a:p>
          <a:p>
            <a:r>
              <a:rPr lang="en-US" dirty="0"/>
              <a:t>    # variable to store the url where the releases will be displayed</a:t>
            </a:r>
          </a:p>
          <a:p>
            <a:r>
              <a:rPr lang="en-US" dirty="0"/>
              <a:t>    url_check_release = "https://react-cn.github.io/react/downloads.html"</a:t>
            </a:r>
          </a:p>
          <a:p>
            <a:endParaRPr lang="en-US" dirty="0"/>
          </a:p>
          <a:p>
            <a:r>
              <a:rPr lang="en-US" dirty="0"/>
              <a:t>    # variable to store the basic url(adding version required in place of *, major version instead of !) for downloading</a:t>
            </a:r>
          </a:p>
          <a:p>
            <a:r>
              <a:rPr lang="en-US" dirty="0"/>
              <a:t>    </a:t>
            </a:r>
            <a:r>
              <a:rPr lang="en-US" dirty="0" err="1"/>
              <a:t>url_download</a:t>
            </a:r>
            <a:r>
              <a:rPr lang="en-US" dirty="0"/>
              <a:t> = "https://react-cn.github.io/react/downloads.html"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BCA41-1DFA-4DB4-8203-3599A2403275}"/>
              </a:ext>
            </a:extLst>
          </p:cNvPr>
          <p:cNvSpPr/>
          <p:nvPr/>
        </p:nvSpPr>
        <p:spPr>
          <a:xfrm>
            <a:off x="4143982" y="0"/>
            <a:ext cx="368456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REACT_JS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297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8A0F7C-8D76-4C89-9452-D4C4CC748E7C}"/>
              </a:ext>
            </a:extLst>
          </p:cNvPr>
          <p:cNvSpPr txBox="1"/>
          <p:nvPr/>
        </p:nvSpPr>
        <p:spPr>
          <a:xfrm>
            <a:off x="0" y="335845"/>
            <a:ext cx="63132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def check_which_released(self):</a:t>
            </a:r>
          </a:p>
          <a:p>
            <a:r>
              <a:rPr lang="en-US" dirty="0"/>
              <a:t>        # to detect the name of latest released versions and return the list to </a:t>
            </a:r>
            <a:r>
              <a:rPr lang="en-US" dirty="0" err="1"/>
              <a:t>update_json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# making a bs4 object to parse to the latest release versions</a:t>
            </a:r>
          </a:p>
          <a:p>
            <a:r>
              <a:rPr lang="en-US" dirty="0"/>
              <a:t>        </a:t>
            </a:r>
            <a:r>
              <a:rPr lang="en-US" dirty="0" err="1"/>
              <a:t>html_code</a:t>
            </a:r>
            <a:r>
              <a:rPr lang="en-US" dirty="0"/>
              <a:t> = </a:t>
            </a:r>
            <a:r>
              <a:rPr lang="en-US" dirty="0" err="1"/>
              <a:t>request.urlopen</a:t>
            </a:r>
            <a:r>
              <a:rPr lang="en-US" dirty="0"/>
              <a:t>(</a:t>
            </a:r>
            <a:r>
              <a:rPr lang="en-US" dirty="0" err="1"/>
              <a:t>self.url_check_release</a:t>
            </a:r>
            <a:r>
              <a:rPr lang="en-US" dirty="0"/>
              <a:t>).read().decode('utf8')</a:t>
            </a:r>
          </a:p>
          <a:p>
            <a:r>
              <a:rPr lang="en-US" dirty="0"/>
              <a:t>        parse_tree = BeautifulSoup(</a:t>
            </a:r>
            <a:r>
              <a:rPr lang="en-US" dirty="0" err="1"/>
              <a:t>html_code</a:t>
            </a:r>
            <a:r>
              <a:rPr lang="en-US" dirty="0"/>
              <a:t>, '</a:t>
            </a:r>
            <a:r>
              <a:rPr lang="en-US" dirty="0" err="1"/>
              <a:t>html.parser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        # finding the table with version data</a:t>
            </a:r>
          </a:p>
          <a:p>
            <a:r>
              <a:rPr lang="en-US" dirty="0"/>
              <a:t>        table = parse_tree.find(class_='release-schedule').find_all('tr')</a:t>
            </a:r>
          </a:p>
          <a:p>
            <a:r>
              <a:rPr lang="en-US" dirty="0"/>
              <a:t>        # removing headings row</a:t>
            </a:r>
          </a:p>
          <a:p>
            <a:r>
              <a:rPr lang="en-US" dirty="0"/>
              <a:t>        del table[0]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 list to store the major versions from url_check_release</a:t>
            </a:r>
          </a:p>
          <a:p>
            <a:r>
              <a:rPr lang="en-US" dirty="0"/>
              <a:t>        </a:t>
            </a:r>
            <a:r>
              <a:rPr lang="en-US" dirty="0" err="1"/>
              <a:t>major_versions</a:t>
            </a:r>
            <a:r>
              <a:rPr lang="en-US" dirty="0"/>
              <a:t> = []</a:t>
            </a:r>
          </a:p>
          <a:p>
            <a:r>
              <a:rPr lang="en-US" dirty="0"/>
              <a:t>        # list to store the data to store in json</a:t>
            </a:r>
          </a:p>
          <a:p>
            <a:r>
              <a:rPr lang="en-US" dirty="0"/>
              <a:t>        </a:t>
            </a:r>
            <a:r>
              <a:rPr lang="en-US" dirty="0" err="1"/>
              <a:t>released_versions</a:t>
            </a:r>
            <a:r>
              <a:rPr lang="en-US" dirty="0"/>
              <a:t> = []</a:t>
            </a:r>
          </a:p>
          <a:p>
            <a:r>
              <a:rPr lang="en-US" dirty="0"/>
              <a:t>        # list to store the release date to store in json</a:t>
            </a:r>
          </a:p>
          <a:p>
            <a:r>
              <a:rPr lang="en-US" dirty="0"/>
              <a:t>        </a:t>
            </a:r>
            <a:r>
              <a:rPr lang="en-US" dirty="0" err="1"/>
              <a:t>released_dates</a:t>
            </a:r>
            <a:r>
              <a:rPr lang="en-US" dirty="0"/>
              <a:t> = []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2A45A2-A238-410E-B7B5-5310AC709FEB}"/>
              </a:ext>
            </a:extLst>
          </p:cNvPr>
          <p:cNvCxnSpPr/>
          <p:nvPr/>
        </p:nvCxnSpPr>
        <p:spPr>
          <a:xfrm>
            <a:off x="6313251" y="0"/>
            <a:ext cx="0" cy="702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0734B-9A4E-44F9-AAFA-A702EF077AB5}"/>
              </a:ext>
            </a:extLst>
          </p:cNvPr>
          <p:cNvSpPr txBox="1"/>
          <p:nvPr/>
        </p:nvSpPr>
        <p:spPr>
          <a:xfrm>
            <a:off x="6429992" y="92412"/>
            <a:ext cx="56128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(table)):</a:t>
            </a:r>
          </a:p>
          <a:p>
            <a:r>
              <a:rPr lang="en-US" dirty="0"/>
              <a:t>            if(table[</a:t>
            </a:r>
            <a:r>
              <a:rPr lang="en-US" dirty="0" err="1"/>
              <a:t>i</a:t>
            </a:r>
            <a:r>
              <a:rPr lang="en-US" dirty="0"/>
              <a:t>].find('a')):</a:t>
            </a:r>
          </a:p>
          <a:p>
            <a:r>
              <a:rPr lang="en-US" dirty="0"/>
              <a:t>                # remove v from 'v10' </a:t>
            </a:r>
            <a:r>
              <a:rPr lang="en-US" dirty="0" err="1"/>
              <a:t>etc</a:t>
            </a:r>
            <a:r>
              <a:rPr lang="en-US" dirty="0"/>
              <a:t> &amp; first link is version</a:t>
            </a:r>
          </a:p>
          <a:p>
            <a:r>
              <a:rPr lang="en-US" dirty="0"/>
              <a:t>                </a:t>
            </a:r>
            <a:r>
              <a:rPr lang="en-US" dirty="0" err="1"/>
              <a:t>major_versions.append</a:t>
            </a:r>
            <a:r>
              <a:rPr lang="en-US" dirty="0"/>
              <a:t>(table[</a:t>
            </a:r>
            <a:r>
              <a:rPr lang="en-US" dirty="0" err="1"/>
              <a:t>i</a:t>
            </a:r>
            <a:r>
              <a:rPr lang="en-US" dirty="0"/>
              <a:t>].find('a').text[1:])</a:t>
            </a:r>
          </a:p>
          <a:p>
            <a:r>
              <a:rPr lang="en-US" dirty="0"/>
              <a:t>                # date is in 4th td</a:t>
            </a:r>
          </a:p>
          <a:p>
            <a:r>
              <a:rPr lang="en-US" dirty="0"/>
              <a:t>                </a:t>
            </a:r>
            <a:r>
              <a:rPr lang="en-US" dirty="0" err="1"/>
              <a:t>released_dates.append</a:t>
            </a:r>
            <a:r>
              <a:rPr lang="en-US" dirty="0"/>
              <a:t>(table[</a:t>
            </a:r>
            <a:r>
              <a:rPr lang="en-US" dirty="0" err="1"/>
              <a:t>i</a:t>
            </a:r>
            <a:r>
              <a:rPr lang="en-US" dirty="0"/>
              <a:t>].find_all('td')[3].text)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 the whole release version is located at different url(version from table in place of !)</a:t>
            </a:r>
          </a:p>
          <a:p>
            <a:r>
              <a:rPr lang="en-US" dirty="0"/>
              <a:t>        </a:t>
            </a:r>
            <a:r>
              <a:rPr lang="en-US" dirty="0" err="1"/>
              <a:t>total_release_url</a:t>
            </a:r>
            <a:r>
              <a:rPr lang="en-US" dirty="0"/>
              <a:t> = 'https://react-cn.github.io/react/support.html’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major_versions</a:t>
            </a:r>
            <a:r>
              <a:rPr lang="en-US" dirty="0"/>
              <a:t>)):</a:t>
            </a:r>
          </a:p>
          <a:p>
            <a:r>
              <a:rPr lang="en-US" dirty="0"/>
              <a:t>            </a:t>
            </a:r>
            <a:r>
              <a:rPr lang="en-US" dirty="0" err="1"/>
              <a:t>cur_release_url</a:t>
            </a:r>
            <a:r>
              <a:rPr lang="en-US" dirty="0"/>
              <a:t> = </a:t>
            </a:r>
            <a:r>
              <a:rPr lang="en-US" dirty="0" err="1"/>
              <a:t>total_release_url.replace</a:t>
            </a:r>
            <a:r>
              <a:rPr lang="en-US" dirty="0"/>
              <a:t>('!', </a:t>
            </a:r>
            <a:r>
              <a:rPr lang="en-US" dirty="0" err="1"/>
              <a:t>major_versions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        # making a bs4 object to parse to the latest release versions</a:t>
            </a:r>
          </a:p>
          <a:p>
            <a:r>
              <a:rPr lang="en-US" dirty="0"/>
              <a:t>            html = </a:t>
            </a:r>
            <a:r>
              <a:rPr lang="en-US" dirty="0" err="1"/>
              <a:t>request.urlopen</a:t>
            </a:r>
            <a:r>
              <a:rPr lang="en-US" dirty="0"/>
              <a:t>(</a:t>
            </a:r>
            <a:r>
              <a:rPr lang="en-US" dirty="0" err="1"/>
              <a:t>cur_release_url</a:t>
            </a:r>
            <a:r>
              <a:rPr lang="en-US" dirty="0"/>
              <a:t>).read().decode('utf8')</a:t>
            </a:r>
          </a:p>
          <a:p>
            <a:r>
              <a:rPr lang="en-US" dirty="0"/>
              <a:t>            bs4_obj = BeautifulSoup(html, '</a:t>
            </a:r>
            <a:r>
              <a:rPr lang="en-US" dirty="0" err="1"/>
              <a:t>html.parser</a:t>
            </a:r>
            <a:r>
              <a:rPr lang="en-US" dirty="0"/>
              <a:t>')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566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9C9A26-0AEA-4F6B-9AF4-D6B1EBF5C7AD}"/>
              </a:ext>
            </a:extLst>
          </p:cNvPr>
          <p:cNvSpPr txBox="1"/>
          <p:nvPr/>
        </p:nvSpPr>
        <p:spPr>
          <a:xfrm>
            <a:off x="199416" y="170233"/>
            <a:ext cx="58965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second last object is the one to be downloaded always</a:t>
            </a:r>
          </a:p>
          <a:p>
            <a:r>
              <a:rPr lang="en-US" dirty="0"/>
              <a:t>            version = bs4_obj.find_all('a')[-2].text</a:t>
            </a:r>
          </a:p>
          <a:p>
            <a:r>
              <a:rPr lang="en-US" dirty="0"/>
              <a:t>            # version contains : node-v'version'.</a:t>
            </a:r>
            <a:r>
              <a:rPr lang="en-US" dirty="0" err="1"/>
              <a:t>tar,gz</a:t>
            </a:r>
            <a:endParaRPr lang="en-US" dirty="0"/>
          </a:p>
          <a:p>
            <a:r>
              <a:rPr lang="en-US" dirty="0"/>
              <a:t>            version = version[6:]</a:t>
            </a:r>
          </a:p>
          <a:p>
            <a:r>
              <a:rPr lang="en-US" dirty="0"/>
              <a:t>            version = version[:-7]</a:t>
            </a:r>
          </a:p>
          <a:p>
            <a:r>
              <a:rPr lang="en-US" dirty="0"/>
              <a:t>            </a:t>
            </a:r>
            <a:r>
              <a:rPr lang="en-US" dirty="0" err="1"/>
              <a:t>released_versions.append</a:t>
            </a:r>
            <a:r>
              <a:rPr lang="en-US" dirty="0"/>
              <a:t>(version)</a:t>
            </a:r>
          </a:p>
          <a:p>
            <a:endParaRPr lang="en-US" dirty="0"/>
          </a:p>
          <a:p>
            <a:r>
              <a:rPr lang="en-US" dirty="0"/>
              <a:t>        return </a:t>
            </a:r>
            <a:r>
              <a:rPr lang="en-US" dirty="0" err="1"/>
              <a:t>released_versions</a:t>
            </a:r>
            <a:r>
              <a:rPr lang="en-US" dirty="0"/>
              <a:t>, </a:t>
            </a:r>
            <a:r>
              <a:rPr lang="en-US" dirty="0" err="1"/>
              <a:t>released_dates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update_json</a:t>
            </a:r>
            <a:r>
              <a:rPr lang="en-US" dirty="0"/>
              <a:t>(self):</a:t>
            </a:r>
          </a:p>
          <a:p>
            <a:r>
              <a:rPr lang="en-US" dirty="0"/>
              <a:t>        # function that </a:t>
            </a:r>
            <a:r>
              <a:rPr lang="en-US" dirty="0" err="1"/>
              <a:t>recieves</a:t>
            </a:r>
            <a:r>
              <a:rPr lang="en-US" dirty="0"/>
              <a:t> the list of released versions from check_which_released and updates the json file</a:t>
            </a:r>
          </a:p>
          <a:p>
            <a:endParaRPr lang="en-US" dirty="0"/>
          </a:p>
          <a:p>
            <a:r>
              <a:rPr lang="en-US" dirty="0"/>
              <a:t>        # path to the current file's directory</a:t>
            </a:r>
          </a:p>
          <a:p>
            <a:r>
              <a:rPr lang="en-US" dirty="0"/>
              <a:t>        </a:t>
            </a:r>
            <a:r>
              <a:rPr lang="en-US" dirty="0" err="1"/>
              <a:t>cur_path</a:t>
            </a:r>
            <a:r>
              <a:rPr lang="en-US" dirty="0"/>
              <a:t> = </a:t>
            </a:r>
            <a:r>
              <a:rPr lang="en-US" dirty="0" err="1"/>
              <a:t>os.path.dirname</a:t>
            </a:r>
            <a:r>
              <a:rPr lang="en-US" dirty="0"/>
              <a:t>(__file__)</a:t>
            </a:r>
          </a:p>
          <a:p>
            <a:r>
              <a:rPr lang="en-US" dirty="0"/>
              <a:t>        # list of released versions</a:t>
            </a:r>
          </a:p>
          <a:p>
            <a:r>
              <a:rPr lang="en-US" dirty="0"/>
              <a:t>        </a:t>
            </a:r>
            <a:r>
              <a:rPr lang="en-US" dirty="0" err="1"/>
              <a:t>new_releases</a:t>
            </a:r>
            <a:r>
              <a:rPr lang="en-US" dirty="0"/>
              <a:t>, </a:t>
            </a:r>
            <a:r>
              <a:rPr lang="en-US" dirty="0" err="1"/>
              <a:t>released_dates</a:t>
            </a:r>
            <a:r>
              <a:rPr lang="en-US" dirty="0"/>
              <a:t> = </a:t>
            </a:r>
            <a:r>
              <a:rPr lang="en-US" dirty="0" err="1"/>
              <a:t>self.check_which_released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C3E3C-D596-4A0F-878C-0A45278EB409}"/>
              </a:ext>
            </a:extLst>
          </p:cNvPr>
          <p:cNvSpPr txBox="1"/>
          <p:nvPr/>
        </p:nvSpPr>
        <p:spPr>
          <a:xfrm>
            <a:off x="6096000" y="-30613"/>
            <a:ext cx="5804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# traversing over </a:t>
            </a:r>
            <a:r>
              <a:rPr lang="en-US" dirty="0" err="1"/>
              <a:t>new_releases</a:t>
            </a:r>
            <a:endParaRPr lang="en-US" dirty="0"/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new_releases</a:t>
            </a:r>
            <a:r>
              <a:rPr lang="en-US" dirty="0"/>
              <a:t>)):</a:t>
            </a:r>
          </a:p>
          <a:p>
            <a:r>
              <a:rPr lang="en-US" dirty="0"/>
              <a:t>            </a:t>
            </a:r>
            <a:r>
              <a:rPr lang="en-US" dirty="0" err="1"/>
              <a:t>major_version</a:t>
            </a:r>
            <a:r>
              <a:rPr lang="en-US" dirty="0"/>
              <a:t> = </a:t>
            </a:r>
            <a:r>
              <a:rPr lang="en-US" dirty="0" err="1"/>
              <a:t>new_releases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].split('.', 1)[0] + '.X'</a:t>
            </a:r>
          </a:p>
          <a:p>
            <a:r>
              <a:rPr lang="en-US" dirty="0"/>
              <a:t>            </a:t>
            </a:r>
            <a:r>
              <a:rPr lang="en-US" dirty="0" err="1"/>
              <a:t>minor_version</a:t>
            </a:r>
            <a:r>
              <a:rPr lang="en-US" dirty="0"/>
              <a:t> = </a:t>
            </a:r>
            <a:r>
              <a:rPr lang="en-US" dirty="0" err="1"/>
              <a:t>new_releases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            # supplying the path to the json file</a:t>
            </a:r>
          </a:p>
          <a:p>
            <a:r>
              <a:rPr lang="en-US" dirty="0"/>
              <a:t>            with open(</a:t>
            </a:r>
            <a:r>
              <a:rPr lang="en-US" dirty="0" err="1"/>
              <a:t>cur_path</a:t>
            </a:r>
            <a:r>
              <a:rPr lang="en-US" dirty="0"/>
              <a:t> + "/data/</a:t>
            </a:r>
            <a:r>
              <a:rPr lang="en-US" dirty="0" err="1"/>
              <a:t>Reactjs.json</a:t>
            </a:r>
            <a:r>
              <a:rPr lang="en-US" dirty="0"/>
              <a:t>", 'r+') as file:</a:t>
            </a:r>
          </a:p>
          <a:p>
            <a:r>
              <a:rPr lang="en-US" dirty="0"/>
              <a:t>                </a:t>
            </a:r>
            <a:r>
              <a:rPr lang="en-US" dirty="0" err="1"/>
              <a:t>cur_data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(file)</a:t>
            </a:r>
          </a:p>
          <a:p>
            <a:r>
              <a:rPr lang="en-US" dirty="0"/>
              <a:t>                # if the major version is already present add data to the minor versions list else make a separate major versions list element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BD150-1D8E-4744-B52F-39502689A0B0}"/>
              </a:ext>
            </a:extLst>
          </p:cNvPr>
          <p:cNvSpPr txBox="1"/>
          <p:nvPr/>
        </p:nvSpPr>
        <p:spPr>
          <a:xfrm>
            <a:off x="6096000" y="3429000"/>
            <a:ext cx="51216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inserting data in </a:t>
            </a:r>
            <a:r>
              <a:rPr lang="en-US" dirty="0" err="1"/>
              <a:t>major_version_object</a:t>
            </a:r>
            <a:r>
              <a:rPr lang="en-US" dirty="0"/>
              <a:t> -&gt; </a:t>
            </a:r>
            <a:r>
              <a:rPr lang="en-US" dirty="0" err="1"/>
              <a:t>minorVersions</a:t>
            </a:r>
            <a:r>
              <a:rPr lang="en-US" dirty="0"/>
              <a:t> only if the </a:t>
            </a:r>
            <a:r>
              <a:rPr lang="en-US" dirty="0" err="1"/>
              <a:t>minot</a:t>
            </a:r>
            <a:r>
              <a:rPr lang="en-US" dirty="0"/>
              <a:t> version is not present</a:t>
            </a:r>
          </a:p>
          <a:p>
            <a:r>
              <a:rPr lang="en-US" dirty="0"/>
              <a:t>                        if(</a:t>
            </a:r>
            <a:r>
              <a:rPr lang="en-US" dirty="0" err="1"/>
              <a:t>isMinorPresent</a:t>
            </a:r>
            <a:r>
              <a:rPr lang="en-US" dirty="0"/>
              <a:t> == 0):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major_version_object</a:t>
            </a:r>
            <a:r>
              <a:rPr lang="en-US" dirty="0"/>
              <a:t>['</a:t>
            </a:r>
            <a:r>
              <a:rPr lang="en-US" dirty="0" err="1"/>
              <a:t>minorVersions</a:t>
            </a:r>
            <a:r>
              <a:rPr lang="en-US" dirty="0"/>
              <a:t>'].insert(0, </a:t>
            </a:r>
            <a:r>
              <a:rPr lang="en-US" dirty="0" err="1"/>
              <a:t>new_data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                break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D53B5F-BB04-46EE-91BE-8DFD6C2EE608}"/>
              </a:ext>
            </a:extLst>
          </p:cNvPr>
          <p:cNvCxnSpPr/>
          <p:nvPr/>
        </p:nvCxnSpPr>
        <p:spPr>
          <a:xfrm>
            <a:off x="609600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39591F-1B87-4A9C-9FE6-0FC0A1931169}"/>
              </a:ext>
            </a:extLst>
          </p:cNvPr>
          <p:cNvCxnSpPr/>
          <p:nvPr/>
        </p:nvCxnSpPr>
        <p:spPr>
          <a:xfrm>
            <a:off x="5826868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328DFE-376F-403A-A5FC-223EF48DA25A}"/>
              </a:ext>
            </a:extLst>
          </p:cNvPr>
          <p:cNvCxnSpPr/>
          <p:nvPr/>
        </p:nvCxnSpPr>
        <p:spPr>
          <a:xfrm>
            <a:off x="5953328" y="0"/>
            <a:ext cx="14267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9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7568</Words>
  <Application>Microsoft Office PowerPoint</Application>
  <PresentationFormat>Widescreen</PresentationFormat>
  <Paragraphs>833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</dc:creator>
  <cp:lastModifiedBy>Swapnil</cp:lastModifiedBy>
  <cp:revision>2</cp:revision>
  <dcterms:created xsi:type="dcterms:W3CDTF">2021-12-04T13:55:45Z</dcterms:created>
  <dcterms:modified xsi:type="dcterms:W3CDTF">2021-12-05T14:06:14Z</dcterms:modified>
</cp:coreProperties>
</file>