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C8D9E-FBA8-4004-8558-87753E92CD77}" v="588" dt="2022-06-09T03:08:25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l, Swapnil Sanjay" userId="6a980951-e202-40ee-9bf6-30dbe4228b4d" providerId="ADAL" clId="{799FC34B-F60F-4A1E-9724-AD6DE08BAF43}"/>
    <pc:docChg chg="undo redo custSel addSld delSld modSld">
      <pc:chgData name="Patil, Swapnil Sanjay" userId="6a980951-e202-40ee-9bf6-30dbe4228b4d" providerId="ADAL" clId="{799FC34B-F60F-4A1E-9724-AD6DE08BAF43}" dt="2021-12-14T10:36:03.437" v="4934" actId="14100"/>
      <pc:docMkLst>
        <pc:docMk/>
      </pc:docMkLst>
      <pc:sldChg chg="addSp delSp modSp mod">
        <pc:chgData name="Patil, Swapnil Sanjay" userId="6a980951-e202-40ee-9bf6-30dbe4228b4d" providerId="ADAL" clId="{799FC34B-F60F-4A1E-9724-AD6DE08BAF43}" dt="2021-12-14T05:14:14.170" v="2095" actId="20577"/>
        <pc:sldMkLst>
          <pc:docMk/>
          <pc:sldMk cId="2696172128" sldId="256"/>
        </pc:sldMkLst>
        <pc:spChg chg="mod">
          <ac:chgData name="Patil, Swapnil Sanjay" userId="6a980951-e202-40ee-9bf6-30dbe4228b4d" providerId="ADAL" clId="{799FC34B-F60F-4A1E-9724-AD6DE08BAF43}" dt="2021-12-13T07:31:34.231" v="142" actId="14100"/>
          <ac:spMkLst>
            <pc:docMk/>
            <pc:sldMk cId="2696172128" sldId="256"/>
            <ac:spMk id="4" creationId="{83D637C1-7816-4103-A084-8E7F4E801A5C}"/>
          </ac:spMkLst>
        </pc:spChg>
        <pc:spChg chg="mod">
          <ac:chgData name="Patil, Swapnil Sanjay" userId="6a980951-e202-40ee-9bf6-30dbe4228b4d" providerId="ADAL" clId="{799FC34B-F60F-4A1E-9724-AD6DE08BAF43}" dt="2021-12-13T07:25:46.016" v="40" actId="1038"/>
          <ac:spMkLst>
            <pc:docMk/>
            <pc:sldMk cId="2696172128" sldId="256"/>
            <ac:spMk id="9" creationId="{E4803D82-D328-4D02-8505-103AEB54A55C}"/>
          </ac:spMkLst>
        </pc:spChg>
        <pc:spChg chg="mod">
          <ac:chgData name="Patil, Swapnil Sanjay" userId="6a980951-e202-40ee-9bf6-30dbe4228b4d" providerId="ADAL" clId="{799FC34B-F60F-4A1E-9724-AD6DE08BAF43}" dt="2021-12-13T07:25:46.016" v="40" actId="1038"/>
          <ac:spMkLst>
            <pc:docMk/>
            <pc:sldMk cId="2696172128" sldId="256"/>
            <ac:spMk id="11" creationId="{82ED95C1-F9A9-4DEA-9F51-A2AFDA61F1A3}"/>
          </ac:spMkLst>
        </pc:spChg>
        <pc:spChg chg="mod">
          <ac:chgData name="Patil, Swapnil Sanjay" userId="6a980951-e202-40ee-9bf6-30dbe4228b4d" providerId="ADAL" clId="{799FC34B-F60F-4A1E-9724-AD6DE08BAF43}" dt="2021-12-13T07:25:56.709" v="43" actId="1076"/>
          <ac:spMkLst>
            <pc:docMk/>
            <pc:sldMk cId="2696172128" sldId="256"/>
            <ac:spMk id="12" creationId="{440EC60B-E701-4394-96C4-C3756891C078}"/>
          </ac:spMkLst>
        </pc:spChg>
        <pc:spChg chg="mod">
          <ac:chgData name="Patil, Swapnil Sanjay" userId="6a980951-e202-40ee-9bf6-30dbe4228b4d" providerId="ADAL" clId="{799FC34B-F60F-4A1E-9724-AD6DE08BAF43}" dt="2021-12-13T07:25:46.016" v="40" actId="1038"/>
          <ac:spMkLst>
            <pc:docMk/>
            <pc:sldMk cId="2696172128" sldId="256"/>
            <ac:spMk id="17" creationId="{64B0A056-C311-43AC-B670-F9461C855C0E}"/>
          </ac:spMkLst>
        </pc:spChg>
        <pc:spChg chg="add del mod">
          <ac:chgData name="Patil, Swapnil Sanjay" userId="6a980951-e202-40ee-9bf6-30dbe4228b4d" providerId="ADAL" clId="{799FC34B-F60F-4A1E-9724-AD6DE08BAF43}" dt="2021-12-13T07:25:27.227" v="3"/>
          <ac:spMkLst>
            <pc:docMk/>
            <pc:sldMk cId="2696172128" sldId="256"/>
            <ac:spMk id="19" creationId="{81D01BF9-375F-432B-A0C9-0F580CA19DA8}"/>
          </ac:spMkLst>
        </pc:spChg>
        <pc:spChg chg="mod">
          <ac:chgData name="Patil, Swapnil Sanjay" userId="6a980951-e202-40ee-9bf6-30dbe4228b4d" providerId="ADAL" clId="{799FC34B-F60F-4A1E-9724-AD6DE08BAF43}" dt="2021-12-13T07:25:46.016" v="40" actId="1038"/>
          <ac:spMkLst>
            <pc:docMk/>
            <pc:sldMk cId="2696172128" sldId="256"/>
            <ac:spMk id="20" creationId="{58183E76-C9BF-40FE-A2FC-2D25413BD4EB}"/>
          </ac:spMkLst>
        </pc:spChg>
        <pc:spChg chg="add del mod">
          <ac:chgData name="Patil, Swapnil Sanjay" userId="6a980951-e202-40ee-9bf6-30dbe4228b4d" providerId="ADAL" clId="{799FC34B-F60F-4A1E-9724-AD6DE08BAF43}" dt="2021-12-13T07:25:27.227" v="3"/>
          <ac:spMkLst>
            <pc:docMk/>
            <pc:sldMk cId="2696172128" sldId="256"/>
            <ac:spMk id="22" creationId="{10CDC5E1-6FCE-4CB1-B66B-40F9F006AFB9}"/>
          </ac:spMkLst>
        </pc:spChg>
        <pc:spChg chg="mod">
          <ac:chgData name="Patil, Swapnil Sanjay" userId="6a980951-e202-40ee-9bf6-30dbe4228b4d" providerId="ADAL" clId="{799FC34B-F60F-4A1E-9724-AD6DE08BAF43}" dt="2021-12-13T07:25:46.016" v="40" actId="1038"/>
          <ac:spMkLst>
            <pc:docMk/>
            <pc:sldMk cId="2696172128" sldId="256"/>
            <ac:spMk id="26" creationId="{7ED422A6-FF43-4C84-8BA1-977B98554A8F}"/>
          </ac:spMkLst>
        </pc:spChg>
        <pc:spChg chg="add del mod">
          <ac:chgData name="Patil, Swapnil Sanjay" userId="6a980951-e202-40ee-9bf6-30dbe4228b4d" providerId="ADAL" clId="{799FC34B-F60F-4A1E-9724-AD6DE08BAF43}" dt="2021-12-13T07:25:27.227" v="3"/>
          <ac:spMkLst>
            <pc:docMk/>
            <pc:sldMk cId="2696172128" sldId="256"/>
            <ac:spMk id="27" creationId="{060691DC-EE59-4256-9815-16B197FDBC5C}"/>
          </ac:spMkLst>
        </pc:spChg>
        <pc:spChg chg="mod">
          <ac:chgData name="Patil, Swapnil Sanjay" userId="6a980951-e202-40ee-9bf6-30dbe4228b4d" providerId="ADAL" clId="{799FC34B-F60F-4A1E-9724-AD6DE08BAF43}" dt="2021-12-13T07:26:01.751" v="65" actId="1037"/>
          <ac:spMkLst>
            <pc:docMk/>
            <pc:sldMk cId="2696172128" sldId="256"/>
            <ac:spMk id="28" creationId="{FD04D3B7-F5B0-4525-9E13-9DCE8BBD94AF}"/>
          </ac:spMkLst>
        </pc:spChg>
        <pc:spChg chg="mod">
          <ac:chgData name="Patil, Swapnil Sanjay" userId="6a980951-e202-40ee-9bf6-30dbe4228b4d" providerId="ADAL" clId="{799FC34B-F60F-4A1E-9724-AD6DE08BAF43}" dt="2021-12-13T09:27:24.508" v="404" actId="1076"/>
          <ac:spMkLst>
            <pc:docMk/>
            <pc:sldMk cId="2696172128" sldId="256"/>
            <ac:spMk id="29" creationId="{E3460D7B-3BEE-437A-AA67-13040A74919E}"/>
          </ac:spMkLst>
        </pc:spChg>
        <pc:spChg chg="add del mod">
          <ac:chgData name="Patil, Swapnil Sanjay" userId="6a980951-e202-40ee-9bf6-30dbe4228b4d" providerId="ADAL" clId="{799FC34B-F60F-4A1E-9724-AD6DE08BAF43}" dt="2021-12-13T07:27:54.089" v="76"/>
          <ac:spMkLst>
            <pc:docMk/>
            <pc:sldMk cId="2696172128" sldId="256"/>
            <ac:spMk id="30" creationId="{28A0F4C2-7879-435E-A419-011A3651465C}"/>
          </ac:spMkLst>
        </pc:spChg>
        <pc:spChg chg="add del mod">
          <ac:chgData name="Patil, Swapnil Sanjay" userId="6a980951-e202-40ee-9bf6-30dbe4228b4d" providerId="ADAL" clId="{799FC34B-F60F-4A1E-9724-AD6DE08BAF43}" dt="2021-12-13T07:27:54.089" v="76"/>
          <ac:spMkLst>
            <pc:docMk/>
            <pc:sldMk cId="2696172128" sldId="256"/>
            <ac:spMk id="31" creationId="{74CD4D8D-FCAA-49F8-94DD-0CC3F36600BB}"/>
          </ac:spMkLst>
        </pc:spChg>
        <pc:spChg chg="add del mod">
          <ac:chgData name="Patil, Swapnil Sanjay" userId="6a980951-e202-40ee-9bf6-30dbe4228b4d" providerId="ADAL" clId="{799FC34B-F60F-4A1E-9724-AD6DE08BAF43}" dt="2021-12-13T07:27:54.089" v="76"/>
          <ac:spMkLst>
            <pc:docMk/>
            <pc:sldMk cId="2696172128" sldId="256"/>
            <ac:spMk id="32" creationId="{47612AC8-218F-45E6-A170-D2B6EEEB5E11}"/>
          </ac:spMkLst>
        </pc:spChg>
        <pc:spChg chg="mod">
          <ac:chgData name="Patil, Swapnil Sanjay" userId="6a980951-e202-40ee-9bf6-30dbe4228b4d" providerId="ADAL" clId="{799FC34B-F60F-4A1E-9724-AD6DE08BAF43}" dt="2021-12-13T10:35:56.219" v="1796" actId="14100"/>
          <ac:spMkLst>
            <pc:docMk/>
            <pc:sldMk cId="2696172128" sldId="256"/>
            <ac:spMk id="33" creationId="{68811BB5-5780-4152-A412-70F368B6B922}"/>
          </ac:spMkLst>
        </pc:spChg>
        <pc:spChg chg="add del mod">
          <ac:chgData name="Patil, Swapnil Sanjay" userId="6a980951-e202-40ee-9bf6-30dbe4228b4d" providerId="ADAL" clId="{799FC34B-F60F-4A1E-9724-AD6DE08BAF43}" dt="2021-12-13T07:28:01.178" v="78"/>
          <ac:spMkLst>
            <pc:docMk/>
            <pc:sldMk cId="2696172128" sldId="256"/>
            <ac:spMk id="34" creationId="{F8CCDA2B-0910-481E-9EA1-3478F5A77F49}"/>
          </ac:spMkLst>
        </pc:spChg>
        <pc:spChg chg="mod">
          <ac:chgData name="Patil, Swapnil Sanjay" userId="6a980951-e202-40ee-9bf6-30dbe4228b4d" providerId="ADAL" clId="{799FC34B-F60F-4A1E-9724-AD6DE08BAF43}" dt="2021-12-13T10:41:44.020" v="2025" actId="1035"/>
          <ac:spMkLst>
            <pc:docMk/>
            <pc:sldMk cId="2696172128" sldId="256"/>
            <ac:spMk id="35" creationId="{489E798F-FBD6-4088-A00E-1AB9BB0FCC88}"/>
          </ac:spMkLst>
        </pc:spChg>
        <pc:spChg chg="add del mod">
          <ac:chgData name="Patil, Swapnil Sanjay" userId="6a980951-e202-40ee-9bf6-30dbe4228b4d" providerId="ADAL" clId="{799FC34B-F60F-4A1E-9724-AD6DE08BAF43}" dt="2021-12-13T07:28:01.178" v="78"/>
          <ac:spMkLst>
            <pc:docMk/>
            <pc:sldMk cId="2696172128" sldId="256"/>
            <ac:spMk id="37" creationId="{FA4E2D75-BC41-414B-B7F4-76257DC8C709}"/>
          </ac:spMkLst>
        </pc:spChg>
        <pc:spChg chg="add del mod">
          <ac:chgData name="Patil, Swapnil Sanjay" userId="6a980951-e202-40ee-9bf6-30dbe4228b4d" providerId="ADAL" clId="{799FC34B-F60F-4A1E-9724-AD6DE08BAF43}" dt="2021-12-13T07:28:01.178" v="78"/>
          <ac:spMkLst>
            <pc:docMk/>
            <pc:sldMk cId="2696172128" sldId="256"/>
            <ac:spMk id="38" creationId="{E9B3620D-C04D-46DF-A5E3-83B8979F7F29}"/>
          </ac:spMkLst>
        </pc:spChg>
        <pc:spChg chg="add mod">
          <ac:chgData name="Patil, Swapnil Sanjay" userId="6a980951-e202-40ee-9bf6-30dbe4228b4d" providerId="ADAL" clId="{799FC34B-F60F-4A1E-9724-AD6DE08BAF43}" dt="2021-12-13T07:44:45.947" v="389" actId="1038"/>
          <ac:spMkLst>
            <pc:docMk/>
            <pc:sldMk cId="2696172128" sldId="256"/>
            <ac:spMk id="39" creationId="{7D1CB0AD-3F78-469B-9002-14DB3A7ADA97}"/>
          </ac:spMkLst>
        </pc:spChg>
        <pc:spChg chg="add del mod">
          <ac:chgData name="Patil, Swapnil Sanjay" userId="6a980951-e202-40ee-9bf6-30dbe4228b4d" providerId="ADAL" clId="{799FC34B-F60F-4A1E-9724-AD6DE08BAF43}" dt="2021-12-13T07:31:37.013" v="143" actId="478"/>
          <ac:spMkLst>
            <pc:docMk/>
            <pc:sldMk cId="2696172128" sldId="256"/>
            <ac:spMk id="41" creationId="{C84727E1-E9B6-40FB-A760-D3817511342B}"/>
          </ac:spMkLst>
        </pc:spChg>
        <pc:spChg chg="add del mod">
          <ac:chgData name="Patil, Swapnil Sanjay" userId="6a980951-e202-40ee-9bf6-30dbe4228b4d" providerId="ADAL" clId="{799FC34B-F60F-4A1E-9724-AD6DE08BAF43}" dt="2021-12-13T07:31:56.982" v="148" actId="478"/>
          <ac:spMkLst>
            <pc:docMk/>
            <pc:sldMk cId="2696172128" sldId="256"/>
            <ac:spMk id="42" creationId="{639E5BBF-84AD-47BD-85A9-2F54B34909F7}"/>
          </ac:spMkLst>
        </pc:spChg>
        <pc:spChg chg="add del mod">
          <ac:chgData name="Patil, Swapnil Sanjay" userId="6a980951-e202-40ee-9bf6-30dbe4228b4d" providerId="ADAL" clId="{799FC34B-F60F-4A1E-9724-AD6DE08BAF43}" dt="2021-12-13T07:31:44.862" v="146" actId="478"/>
          <ac:spMkLst>
            <pc:docMk/>
            <pc:sldMk cId="2696172128" sldId="256"/>
            <ac:spMk id="43" creationId="{69CB7635-CCA9-4FBB-9DBC-21246F0198C6}"/>
          </ac:spMkLst>
        </pc:spChg>
        <pc:spChg chg="add mod">
          <ac:chgData name="Patil, Swapnil Sanjay" userId="6a980951-e202-40ee-9bf6-30dbe4228b4d" providerId="ADAL" clId="{799FC34B-F60F-4A1E-9724-AD6DE08BAF43}" dt="2021-12-13T07:44:45.947" v="389" actId="1038"/>
          <ac:spMkLst>
            <pc:docMk/>
            <pc:sldMk cId="2696172128" sldId="256"/>
            <ac:spMk id="45" creationId="{540B03F1-66AC-4E11-8FA3-6E4000459946}"/>
          </ac:spMkLst>
        </pc:spChg>
        <pc:spChg chg="add mod">
          <ac:chgData name="Patil, Swapnil Sanjay" userId="6a980951-e202-40ee-9bf6-30dbe4228b4d" providerId="ADAL" clId="{799FC34B-F60F-4A1E-9724-AD6DE08BAF43}" dt="2021-12-13T07:44:45.947" v="389" actId="1038"/>
          <ac:spMkLst>
            <pc:docMk/>
            <pc:sldMk cId="2696172128" sldId="256"/>
            <ac:spMk id="46" creationId="{7F3340FC-9DFB-454A-B390-358579A4E69B}"/>
          </ac:spMkLst>
        </pc:spChg>
        <pc:spChg chg="add del mod">
          <ac:chgData name="Patil, Swapnil Sanjay" userId="6a980951-e202-40ee-9bf6-30dbe4228b4d" providerId="ADAL" clId="{799FC34B-F60F-4A1E-9724-AD6DE08BAF43}" dt="2021-12-13T07:37:05.217" v="214" actId="21"/>
          <ac:spMkLst>
            <pc:docMk/>
            <pc:sldMk cId="2696172128" sldId="256"/>
            <ac:spMk id="48" creationId="{E1201891-B64D-4B63-AA8E-328E4A261681}"/>
          </ac:spMkLst>
        </pc:spChg>
        <pc:spChg chg="add del mod">
          <ac:chgData name="Patil, Swapnil Sanjay" userId="6a980951-e202-40ee-9bf6-30dbe4228b4d" providerId="ADAL" clId="{799FC34B-F60F-4A1E-9724-AD6DE08BAF43}" dt="2021-12-13T07:37:48.669" v="219" actId="478"/>
          <ac:spMkLst>
            <pc:docMk/>
            <pc:sldMk cId="2696172128" sldId="256"/>
            <ac:spMk id="49" creationId="{D4592097-F3C8-47FB-B7F6-0A9B2EA3ED03}"/>
          </ac:spMkLst>
        </pc:spChg>
        <pc:spChg chg="add mod ord">
          <ac:chgData name="Patil, Swapnil Sanjay" userId="6a980951-e202-40ee-9bf6-30dbe4228b4d" providerId="ADAL" clId="{799FC34B-F60F-4A1E-9724-AD6DE08BAF43}" dt="2021-12-13T07:44:45.947" v="389" actId="1038"/>
          <ac:spMkLst>
            <pc:docMk/>
            <pc:sldMk cId="2696172128" sldId="256"/>
            <ac:spMk id="51" creationId="{A9457CB7-6D2B-4679-96F7-34FFD2C06B6C}"/>
          </ac:spMkLst>
        </pc:spChg>
        <pc:spChg chg="add mod">
          <ac:chgData name="Patil, Swapnil Sanjay" userId="6a980951-e202-40ee-9bf6-30dbe4228b4d" providerId="ADAL" clId="{799FC34B-F60F-4A1E-9724-AD6DE08BAF43}" dt="2021-12-13T07:44:45.947" v="389" actId="1038"/>
          <ac:spMkLst>
            <pc:docMk/>
            <pc:sldMk cId="2696172128" sldId="256"/>
            <ac:spMk id="52" creationId="{C0589E53-EA38-4F10-8F67-9E52B6E96B1D}"/>
          </ac:spMkLst>
        </pc:spChg>
        <pc:spChg chg="add mod">
          <ac:chgData name="Patil, Swapnil Sanjay" userId="6a980951-e202-40ee-9bf6-30dbe4228b4d" providerId="ADAL" clId="{799FC34B-F60F-4A1E-9724-AD6DE08BAF43}" dt="2021-12-13T07:44:45.947" v="389" actId="1038"/>
          <ac:spMkLst>
            <pc:docMk/>
            <pc:sldMk cId="2696172128" sldId="256"/>
            <ac:spMk id="53" creationId="{7CEFCD0F-E0D6-4B00-91E0-ABEF26BE3307}"/>
          </ac:spMkLst>
        </pc:spChg>
        <pc:spChg chg="add del">
          <ac:chgData name="Patil, Swapnil Sanjay" userId="6a980951-e202-40ee-9bf6-30dbe4228b4d" providerId="ADAL" clId="{799FC34B-F60F-4A1E-9724-AD6DE08BAF43}" dt="2021-12-13T07:41:11.565" v="277" actId="22"/>
          <ac:spMkLst>
            <pc:docMk/>
            <pc:sldMk cId="2696172128" sldId="256"/>
            <ac:spMk id="54" creationId="{C1A3394D-27F8-4D06-8402-85D17798D01F}"/>
          </ac:spMkLst>
        </pc:spChg>
        <pc:spChg chg="add del">
          <ac:chgData name="Patil, Swapnil Sanjay" userId="6a980951-e202-40ee-9bf6-30dbe4228b4d" providerId="ADAL" clId="{799FC34B-F60F-4A1E-9724-AD6DE08BAF43}" dt="2021-12-13T07:41:53.820" v="291" actId="478"/>
          <ac:spMkLst>
            <pc:docMk/>
            <pc:sldMk cId="2696172128" sldId="256"/>
            <ac:spMk id="55" creationId="{B8171CE6-963C-48FD-A19C-71B5E1E9FC98}"/>
          </ac:spMkLst>
        </pc:spChg>
        <pc:spChg chg="add mod">
          <ac:chgData name="Patil, Swapnil Sanjay" userId="6a980951-e202-40ee-9bf6-30dbe4228b4d" providerId="ADAL" clId="{799FC34B-F60F-4A1E-9724-AD6DE08BAF43}" dt="2021-12-13T10:43:29.625" v="2052" actId="14100"/>
          <ac:spMkLst>
            <pc:docMk/>
            <pc:sldMk cId="2696172128" sldId="256"/>
            <ac:spMk id="60" creationId="{CFDAC333-CEAF-45EC-9A96-F481E11351FC}"/>
          </ac:spMkLst>
        </pc:spChg>
        <pc:spChg chg="add mod">
          <ac:chgData name="Patil, Swapnil Sanjay" userId="6a980951-e202-40ee-9bf6-30dbe4228b4d" providerId="ADAL" clId="{799FC34B-F60F-4A1E-9724-AD6DE08BAF43}" dt="2021-12-13T07:45:14.083" v="403" actId="20577"/>
          <ac:spMkLst>
            <pc:docMk/>
            <pc:sldMk cId="2696172128" sldId="256"/>
            <ac:spMk id="61" creationId="{E5383051-2EAB-4780-9135-F9482F486ED4}"/>
          </ac:spMkLst>
        </pc:spChg>
        <pc:spChg chg="add mod">
          <ac:chgData name="Patil, Swapnil Sanjay" userId="6a980951-e202-40ee-9bf6-30dbe4228b4d" providerId="ADAL" clId="{799FC34B-F60F-4A1E-9724-AD6DE08BAF43}" dt="2021-12-13T10:01:26.541" v="1136" actId="403"/>
          <ac:spMkLst>
            <pc:docMk/>
            <pc:sldMk cId="2696172128" sldId="256"/>
            <ac:spMk id="64" creationId="{7EA20BAB-520A-460D-964E-098B4DD63A0D}"/>
          </ac:spMkLst>
        </pc:spChg>
        <pc:spChg chg="add del">
          <ac:chgData name="Patil, Swapnil Sanjay" userId="6a980951-e202-40ee-9bf6-30dbe4228b4d" providerId="ADAL" clId="{799FC34B-F60F-4A1E-9724-AD6DE08BAF43}" dt="2021-12-13T09:28:38.406" v="427" actId="11529"/>
          <ac:spMkLst>
            <pc:docMk/>
            <pc:sldMk cId="2696172128" sldId="256"/>
            <ac:spMk id="65" creationId="{45C6D250-0140-4CA3-B708-1AA5EB0D39C6}"/>
          </ac:spMkLst>
        </pc:spChg>
        <pc:spChg chg="add mod">
          <ac:chgData name="Patil, Swapnil Sanjay" userId="6a980951-e202-40ee-9bf6-30dbe4228b4d" providerId="ADAL" clId="{799FC34B-F60F-4A1E-9724-AD6DE08BAF43}" dt="2021-12-13T10:02:13.138" v="1163" actId="1035"/>
          <ac:spMkLst>
            <pc:docMk/>
            <pc:sldMk cId="2696172128" sldId="256"/>
            <ac:spMk id="73" creationId="{98E5B150-0520-45E6-BB3A-34B1ADD0C698}"/>
          </ac:spMkLst>
        </pc:spChg>
        <pc:spChg chg="add mod">
          <ac:chgData name="Patil, Swapnil Sanjay" userId="6a980951-e202-40ee-9bf6-30dbe4228b4d" providerId="ADAL" clId="{799FC34B-F60F-4A1E-9724-AD6DE08BAF43}" dt="2021-12-13T10:02:13.138" v="1163" actId="1035"/>
          <ac:spMkLst>
            <pc:docMk/>
            <pc:sldMk cId="2696172128" sldId="256"/>
            <ac:spMk id="74" creationId="{D2668CBE-780F-482D-9744-BEF2B5874F40}"/>
          </ac:spMkLst>
        </pc:spChg>
        <pc:spChg chg="add del mod">
          <ac:chgData name="Patil, Swapnil Sanjay" userId="6a980951-e202-40ee-9bf6-30dbe4228b4d" providerId="ADAL" clId="{799FC34B-F60F-4A1E-9724-AD6DE08BAF43}" dt="2021-12-13T09:33:36.109" v="662" actId="478"/>
          <ac:spMkLst>
            <pc:docMk/>
            <pc:sldMk cId="2696172128" sldId="256"/>
            <ac:spMk id="77" creationId="{CD91BD55-D77C-42DB-843C-890CA29A3B7D}"/>
          </ac:spMkLst>
        </pc:spChg>
        <pc:spChg chg="add del mod">
          <ac:chgData name="Patil, Swapnil Sanjay" userId="6a980951-e202-40ee-9bf6-30dbe4228b4d" providerId="ADAL" clId="{799FC34B-F60F-4A1E-9724-AD6DE08BAF43}" dt="2021-12-13T09:33:36.109" v="662" actId="478"/>
          <ac:spMkLst>
            <pc:docMk/>
            <pc:sldMk cId="2696172128" sldId="256"/>
            <ac:spMk id="78" creationId="{E5B6997C-02A3-4D2E-9993-B853A5A45962}"/>
          </ac:spMkLst>
        </pc:spChg>
        <pc:spChg chg="add mod">
          <ac:chgData name="Patil, Swapnil Sanjay" userId="6a980951-e202-40ee-9bf6-30dbe4228b4d" providerId="ADAL" clId="{799FC34B-F60F-4A1E-9724-AD6DE08BAF43}" dt="2021-12-13T10:02:13.138" v="1163" actId="1035"/>
          <ac:spMkLst>
            <pc:docMk/>
            <pc:sldMk cId="2696172128" sldId="256"/>
            <ac:spMk id="79" creationId="{5618DB14-3DE8-46E1-885F-F07F5E3AFC96}"/>
          </ac:spMkLst>
        </pc:spChg>
        <pc:spChg chg="add del mod">
          <ac:chgData name="Patil, Swapnil Sanjay" userId="6a980951-e202-40ee-9bf6-30dbe4228b4d" providerId="ADAL" clId="{799FC34B-F60F-4A1E-9724-AD6DE08BAF43}" dt="2021-12-13T09:38:21.243" v="754"/>
          <ac:spMkLst>
            <pc:docMk/>
            <pc:sldMk cId="2696172128" sldId="256"/>
            <ac:spMk id="82" creationId="{766A0C84-B52E-43C6-9014-1CE7F447BEDA}"/>
          </ac:spMkLst>
        </pc:spChg>
        <pc:spChg chg="add del mod">
          <ac:chgData name="Patil, Swapnil Sanjay" userId="6a980951-e202-40ee-9bf6-30dbe4228b4d" providerId="ADAL" clId="{799FC34B-F60F-4A1E-9724-AD6DE08BAF43}" dt="2021-12-13T09:38:21.243" v="754"/>
          <ac:spMkLst>
            <pc:docMk/>
            <pc:sldMk cId="2696172128" sldId="256"/>
            <ac:spMk id="83" creationId="{8922E6CC-67E0-4299-9F43-56F5CC03CD8F}"/>
          </ac:spMkLst>
        </pc:spChg>
        <pc:spChg chg="add mod">
          <ac:chgData name="Patil, Swapnil Sanjay" userId="6a980951-e202-40ee-9bf6-30dbe4228b4d" providerId="ADAL" clId="{799FC34B-F60F-4A1E-9724-AD6DE08BAF43}" dt="2021-12-13T09:38:39.006" v="756" actId="571"/>
          <ac:spMkLst>
            <pc:docMk/>
            <pc:sldMk cId="2696172128" sldId="256"/>
            <ac:spMk id="85" creationId="{B5559E85-EC69-4368-87FE-F5979AF382CD}"/>
          </ac:spMkLst>
        </pc:spChg>
        <pc:spChg chg="add mod">
          <ac:chgData name="Patil, Swapnil Sanjay" userId="6a980951-e202-40ee-9bf6-30dbe4228b4d" providerId="ADAL" clId="{799FC34B-F60F-4A1E-9724-AD6DE08BAF43}" dt="2021-12-13T09:38:39.006" v="756" actId="571"/>
          <ac:spMkLst>
            <pc:docMk/>
            <pc:sldMk cId="2696172128" sldId="256"/>
            <ac:spMk id="86" creationId="{DCB5B060-BDB4-44A9-BE39-D7B53F9C5FDF}"/>
          </ac:spMkLst>
        </pc:spChg>
        <pc:spChg chg="add mod">
          <ac:chgData name="Patil, Swapnil Sanjay" userId="6a980951-e202-40ee-9bf6-30dbe4228b4d" providerId="ADAL" clId="{799FC34B-F60F-4A1E-9724-AD6DE08BAF43}" dt="2021-12-13T10:02:13.138" v="1163" actId="1035"/>
          <ac:spMkLst>
            <pc:docMk/>
            <pc:sldMk cId="2696172128" sldId="256"/>
            <ac:spMk id="88" creationId="{B17621C7-5B6C-4CF6-8E21-E17BD305833A}"/>
          </ac:spMkLst>
        </pc:spChg>
        <pc:spChg chg="add del mod">
          <ac:chgData name="Patil, Swapnil Sanjay" userId="6a980951-e202-40ee-9bf6-30dbe4228b4d" providerId="ADAL" clId="{799FC34B-F60F-4A1E-9724-AD6DE08BAF43}" dt="2021-12-13T09:42:26.585" v="854"/>
          <ac:spMkLst>
            <pc:docMk/>
            <pc:sldMk cId="2696172128" sldId="256"/>
            <ac:spMk id="106" creationId="{EB894B8C-A6D0-47DF-AEF6-AE06924127ED}"/>
          </ac:spMkLst>
        </pc:spChg>
        <pc:spChg chg="add mod">
          <ac:chgData name="Patil, Swapnil Sanjay" userId="6a980951-e202-40ee-9bf6-30dbe4228b4d" providerId="ADAL" clId="{799FC34B-F60F-4A1E-9724-AD6DE08BAF43}" dt="2021-12-13T10:02:13.138" v="1163" actId="1035"/>
          <ac:spMkLst>
            <pc:docMk/>
            <pc:sldMk cId="2696172128" sldId="256"/>
            <ac:spMk id="108" creationId="{87324A8C-01C3-47AB-9684-635CD476BAE5}"/>
          </ac:spMkLst>
        </pc:spChg>
        <pc:spChg chg="add mod">
          <ac:chgData name="Patil, Swapnil Sanjay" userId="6a980951-e202-40ee-9bf6-30dbe4228b4d" providerId="ADAL" clId="{799FC34B-F60F-4A1E-9724-AD6DE08BAF43}" dt="2021-12-13T10:02:13.138" v="1163" actId="1035"/>
          <ac:spMkLst>
            <pc:docMk/>
            <pc:sldMk cId="2696172128" sldId="256"/>
            <ac:spMk id="109" creationId="{3FA0D6FD-0BC3-439B-A133-F56733DDB33A}"/>
          </ac:spMkLst>
        </pc:spChg>
        <pc:spChg chg="add mod">
          <ac:chgData name="Patil, Swapnil Sanjay" userId="6a980951-e202-40ee-9bf6-30dbe4228b4d" providerId="ADAL" clId="{799FC34B-F60F-4A1E-9724-AD6DE08BAF43}" dt="2021-12-13T10:41:20.556" v="2016" actId="20577"/>
          <ac:spMkLst>
            <pc:docMk/>
            <pc:sldMk cId="2696172128" sldId="256"/>
            <ac:spMk id="110" creationId="{D989DCCD-A468-4EB0-AE38-EFAB6351D790}"/>
          </ac:spMkLst>
        </pc:spChg>
        <pc:spChg chg="add del mod">
          <ac:chgData name="Patil, Swapnil Sanjay" userId="6a980951-e202-40ee-9bf6-30dbe4228b4d" providerId="ADAL" clId="{799FC34B-F60F-4A1E-9724-AD6DE08BAF43}" dt="2021-12-13T09:45:24.704" v="986" actId="11529"/>
          <ac:spMkLst>
            <pc:docMk/>
            <pc:sldMk cId="2696172128" sldId="256"/>
            <ac:spMk id="117" creationId="{A939EEAF-C76F-4AA6-B1B6-CC9A25CFD7D7}"/>
          </ac:spMkLst>
        </pc:spChg>
        <pc:spChg chg="add mod">
          <ac:chgData name="Patil, Swapnil Sanjay" userId="6a980951-e202-40ee-9bf6-30dbe4228b4d" providerId="ADAL" clId="{799FC34B-F60F-4A1E-9724-AD6DE08BAF43}" dt="2021-12-13T10:21:12.418" v="1582" actId="1038"/>
          <ac:spMkLst>
            <pc:docMk/>
            <pc:sldMk cId="2696172128" sldId="256"/>
            <ac:spMk id="144" creationId="{538A076A-FE7E-4BAC-9D90-73CCD8E8C168}"/>
          </ac:spMkLst>
        </pc:spChg>
        <pc:spChg chg="add mod">
          <ac:chgData name="Patil, Swapnil Sanjay" userId="6a980951-e202-40ee-9bf6-30dbe4228b4d" providerId="ADAL" clId="{799FC34B-F60F-4A1E-9724-AD6DE08BAF43}" dt="2021-12-13T10:02:38.695" v="1212" actId="20577"/>
          <ac:spMkLst>
            <pc:docMk/>
            <pc:sldMk cId="2696172128" sldId="256"/>
            <ac:spMk id="145" creationId="{0A26FC9D-996C-43E9-AF76-B2CF3C0A5F32}"/>
          </ac:spMkLst>
        </pc:spChg>
        <pc:spChg chg="add mod">
          <ac:chgData name="Patil, Swapnil Sanjay" userId="6a980951-e202-40ee-9bf6-30dbe4228b4d" providerId="ADAL" clId="{799FC34B-F60F-4A1E-9724-AD6DE08BAF43}" dt="2021-12-14T05:08:28.054" v="2071" actId="20577"/>
          <ac:spMkLst>
            <pc:docMk/>
            <pc:sldMk cId="2696172128" sldId="256"/>
            <ac:spMk id="156" creationId="{A23F4E2E-8AE4-43CC-972D-470CB7583C9E}"/>
          </ac:spMkLst>
        </pc:spChg>
        <pc:spChg chg="add mod">
          <ac:chgData name="Patil, Swapnil Sanjay" userId="6a980951-e202-40ee-9bf6-30dbe4228b4d" providerId="ADAL" clId="{799FC34B-F60F-4A1E-9724-AD6DE08BAF43}" dt="2021-12-14T05:08:31.427" v="2074" actId="20577"/>
          <ac:spMkLst>
            <pc:docMk/>
            <pc:sldMk cId="2696172128" sldId="256"/>
            <ac:spMk id="157" creationId="{336EE3B4-C5B6-4E47-95D6-4F1F372FDF04}"/>
          </ac:spMkLst>
        </pc:spChg>
        <pc:spChg chg="add mod">
          <ac:chgData name="Patil, Swapnil Sanjay" userId="6a980951-e202-40ee-9bf6-30dbe4228b4d" providerId="ADAL" clId="{799FC34B-F60F-4A1E-9724-AD6DE08BAF43}" dt="2021-12-13T10:02:13.138" v="1163" actId="1035"/>
          <ac:spMkLst>
            <pc:docMk/>
            <pc:sldMk cId="2696172128" sldId="256"/>
            <ac:spMk id="158" creationId="{CA042000-8146-470A-86B0-B895BA683EFE}"/>
          </ac:spMkLst>
        </pc:spChg>
        <pc:spChg chg="add mod">
          <ac:chgData name="Patil, Swapnil Sanjay" userId="6a980951-e202-40ee-9bf6-30dbe4228b4d" providerId="ADAL" clId="{799FC34B-F60F-4A1E-9724-AD6DE08BAF43}" dt="2021-12-13T10:02:13.138" v="1163" actId="1035"/>
          <ac:spMkLst>
            <pc:docMk/>
            <pc:sldMk cId="2696172128" sldId="256"/>
            <ac:spMk id="159" creationId="{552EE077-A97B-4480-872A-994FC8A7B547}"/>
          </ac:spMkLst>
        </pc:spChg>
        <pc:spChg chg="add mod">
          <ac:chgData name="Patil, Swapnil Sanjay" userId="6a980951-e202-40ee-9bf6-30dbe4228b4d" providerId="ADAL" clId="{799FC34B-F60F-4A1E-9724-AD6DE08BAF43}" dt="2021-12-13T10:15:40.231" v="1453" actId="1076"/>
          <ac:spMkLst>
            <pc:docMk/>
            <pc:sldMk cId="2696172128" sldId="256"/>
            <ac:spMk id="161" creationId="{0721C9CC-2537-4A33-8995-7A0E12F7AA93}"/>
          </ac:spMkLst>
        </pc:spChg>
        <pc:spChg chg="add mod">
          <ac:chgData name="Patil, Swapnil Sanjay" userId="6a980951-e202-40ee-9bf6-30dbe4228b4d" providerId="ADAL" clId="{799FC34B-F60F-4A1E-9724-AD6DE08BAF43}" dt="2021-12-13T10:15:39.749" v="1452" actId="1076"/>
          <ac:spMkLst>
            <pc:docMk/>
            <pc:sldMk cId="2696172128" sldId="256"/>
            <ac:spMk id="169" creationId="{6DFE6EA5-682F-4DA1-B7C0-0A9543F3705C}"/>
          </ac:spMkLst>
        </pc:spChg>
        <pc:spChg chg="add mod ord">
          <ac:chgData name="Patil, Swapnil Sanjay" userId="6a980951-e202-40ee-9bf6-30dbe4228b4d" providerId="ADAL" clId="{799FC34B-F60F-4A1E-9724-AD6DE08BAF43}" dt="2021-12-13T10:21:12.418" v="1582" actId="1038"/>
          <ac:spMkLst>
            <pc:docMk/>
            <pc:sldMk cId="2696172128" sldId="256"/>
            <ac:spMk id="179" creationId="{4CC9E8ED-F20B-44D2-8DFF-615A364C0683}"/>
          </ac:spMkLst>
        </pc:spChg>
        <pc:spChg chg="add mod">
          <ac:chgData name="Patil, Swapnil Sanjay" userId="6a980951-e202-40ee-9bf6-30dbe4228b4d" providerId="ADAL" clId="{799FC34B-F60F-4A1E-9724-AD6DE08BAF43}" dt="2021-12-13T10:21:12.418" v="1582" actId="1038"/>
          <ac:spMkLst>
            <pc:docMk/>
            <pc:sldMk cId="2696172128" sldId="256"/>
            <ac:spMk id="183" creationId="{6824B303-AE5F-49C4-B67E-CD1331D4CFB8}"/>
          </ac:spMkLst>
        </pc:spChg>
        <pc:spChg chg="add mod">
          <ac:chgData name="Patil, Swapnil Sanjay" userId="6a980951-e202-40ee-9bf6-30dbe4228b4d" providerId="ADAL" clId="{799FC34B-F60F-4A1E-9724-AD6DE08BAF43}" dt="2021-12-13T10:11:49.109" v="1353" actId="571"/>
          <ac:spMkLst>
            <pc:docMk/>
            <pc:sldMk cId="2696172128" sldId="256"/>
            <ac:spMk id="190" creationId="{245DB817-7705-4F40-BD89-44AD6DAD3CE9}"/>
          </ac:spMkLst>
        </pc:spChg>
        <pc:spChg chg="add mod">
          <ac:chgData name="Patil, Swapnil Sanjay" userId="6a980951-e202-40ee-9bf6-30dbe4228b4d" providerId="ADAL" clId="{799FC34B-F60F-4A1E-9724-AD6DE08BAF43}" dt="2021-12-13T10:11:43.567" v="1350" actId="571"/>
          <ac:spMkLst>
            <pc:docMk/>
            <pc:sldMk cId="2696172128" sldId="256"/>
            <ac:spMk id="191" creationId="{E24EC15C-739E-4A05-9521-6F3C6ABAA46D}"/>
          </ac:spMkLst>
        </pc:spChg>
        <pc:spChg chg="add mod">
          <ac:chgData name="Patil, Swapnil Sanjay" userId="6a980951-e202-40ee-9bf6-30dbe4228b4d" providerId="ADAL" clId="{799FC34B-F60F-4A1E-9724-AD6DE08BAF43}" dt="2021-12-13T10:11:43.567" v="1350" actId="571"/>
          <ac:spMkLst>
            <pc:docMk/>
            <pc:sldMk cId="2696172128" sldId="256"/>
            <ac:spMk id="192" creationId="{4A82A782-CA02-461A-BD1E-49B375F8BD5F}"/>
          </ac:spMkLst>
        </pc:spChg>
        <pc:spChg chg="add mod">
          <ac:chgData name="Patil, Swapnil Sanjay" userId="6a980951-e202-40ee-9bf6-30dbe4228b4d" providerId="ADAL" clId="{799FC34B-F60F-4A1E-9724-AD6DE08BAF43}" dt="2021-12-13T10:11:48.494" v="1352" actId="571"/>
          <ac:spMkLst>
            <pc:docMk/>
            <pc:sldMk cId="2696172128" sldId="256"/>
            <ac:spMk id="193" creationId="{E24196D1-308F-4D53-B879-38D26A53A0B9}"/>
          </ac:spMkLst>
        </pc:spChg>
        <pc:spChg chg="add mod">
          <ac:chgData name="Patil, Swapnil Sanjay" userId="6a980951-e202-40ee-9bf6-30dbe4228b4d" providerId="ADAL" clId="{799FC34B-F60F-4A1E-9724-AD6DE08BAF43}" dt="2021-12-13T10:21:12.418" v="1582" actId="1038"/>
          <ac:spMkLst>
            <pc:docMk/>
            <pc:sldMk cId="2696172128" sldId="256"/>
            <ac:spMk id="194" creationId="{2B01AA29-8F83-4F15-88C0-3874B68711F2}"/>
          </ac:spMkLst>
        </pc:spChg>
        <pc:spChg chg="add mod">
          <ac:chgData name="Patil, Swapnil Sanjay" userId="6a980951-e202-40ee-9bf6-30dbe4228b4d" providerId="ADAL" clId="{799FC34B-F60F-4A1E-9724-AD6DE08BAF43}" dt="2021-12-13T10:21:12.418" v="1582" actId="1038"/>
          <ac:spMkLst>
            <pc:docMk/>
            <pc:sldMk cId="2696172128" sldId="256"/>
            <ac:spMk id="195" creationId="{D080CD18-A9DE-40E9-95C9-39B644BBC55A}"/>
          </ac:spMkLst>
        </pc:spChg>
        <pc:spChg chg="add del mod">
          <ac:chgData name="Patil, Swapnil Sanjay" userId="6a980951-e202-40ee-9bf6-30dbe4228b4d" providerId="ADAL" clId="{799FC34B-F60F-4A1E-9724-AD6DE08BAF43}" dt="2021-12-13T10:16:57.789" v="1464" actId="478"/>
          <ac:spMkLst>
            <pc:docMk/>
            <pc:sldMk cId="2696172128" sldId="256"/>
            <ac:spMk id="199" creationId="{BB16FDA8-3B0B-4327-A4AD-FD970D26AAFC}"/>
          </ac:spMkLst>
        </pc:spChg>
        <pc:spChg chg="add mod">
          <ac:chgData name="Patil, Swapnil Sanjay" userId="6a980951-e202-40ee-9bf6-30dbe4228b4d" providerId="ADAL" clId="{799FC34B-F60F-4A1E-9724-AD6DE08BAF43}" dt="2021-12-13T10:21:12.418" v="1582" actId="1038"/>
          <ac:spMkLst>
            <pc:docMk/>
            <pc:sldMk cId="2696172128" sldId="256"/>
            <ac:spMk id="200" creationId="{A3D5A00D-2BFB-475D-9F3A-429701D3D1CB}"/>
          </ac:spMkLst>
        </pc:spChg>
        <pc:spChg chg="add mod">
          <ac:chgData name="Patil, Swapnil Sanjay" userId="6a980951-e202-40ee-9bf6-30dbe4228b4d" providerId="ADAL" clId="{799FC34B-F60F-4A1E-9724-AD6DE08BAF43}" dt="2021-12-13T10:21:12.418" v="1582" actId="1038"/>
          <ac:spMkLst>
            <pc:docMk/>
            <pc:sldMk cId="2696172128" sldId="256"/>
            <ac:spMk id="201" creationId="{4BFEDBB5-49B3-45F2-8B0E-FA7B9AE0C41A}"/>
          </ac:spMkLst>
        </pc:spChg>
        <pc:spChg chg="add mod">
          <ac:chgData name="Patil, Swapnil Sanjay" userId="6a980951-e202-40ee-9bf6-30dbe4228b4d" providerId="ADAL" clId="{799FC34B-F60F-4A1E-9724-AD6DE08BAF43}" dt="2021-12-13T10:21:12.418" v="1582" actId="1038"/>
          <ac:spMkLst>
            <pc:docMk/>
            <pc:sldMk cId="2696172128" sldId="256"/>
            <ac:spMk id="202" creationId="{2E952434-A1A1-47FC-9896-BA192DF65ABD}"/>
          </ac:spMkLst>
        </pc:spChg>
        <pc:spChg chg="add mod">
          <ac:chgData name="Patil, Swapnil Sanjay" userId="6a980951-e202-40ee-9bf6-30dbe4228b4d" providerId="ADAL" clId="{799FC34B-F60F-4A1E-9724-AD6DE08BAF43}" dt="2021-12-13T10:21:12.418" v="1582" actId="1038"/>
          <ac:spMkLst>
            <pc:docMk/>
            <pc:sldMk cId="2696172128" sldId="256"/>
            <ac:spMk id="203" creationId="{05E807CE-F63D-462F-86C3-54F39B997CBB}"/>
          </ac:spMkLst>
        </pc:spChg>
        <pc:spChg chg="add mod">
          <ac:chgData name="Patil, Swapnil Sanjay" userId="6a980951-e202-40ee-9bf6-30dbe4228b4d" providerId="ADAL" clId="{799FC34B-F60F-4A1E-9724-AD6DE08BAF43}" dt="2021-12-13T10:17:59.750" v="1487" actId="571"/>
          <ac:spMkLst>
            <pc:docMk/>
            <pc:sldMk cId="2696172128" sldId="256"/>
            <ac:spMk id="204" creationId="{4D89A146-600F-4B63-B9BB-E50A342FDA91}"/>
          </ac:spMkLst>
        </pc:spChg>
        <pc:spChg chg="add mod">
          <ac:chgData name="Patil, Swapnil Sanjay" userId="6a980951-e202-40ee-9bf6-30dbe4228b4d" providerId="ADAL" clId="{799FC34B-F60F-4A1E-9724-AD6DE08BAF43}" dt="2021-12-13T10:22:01.684" v="1595" actId="14100"/>
          <ac:spMkLst>
            <pc:docMk/>
            <pc:sldMk cId="2696172128" sldId="256"/>
            <ac:spMk id="205" creationId="{AFDCD977-2341-4BAC-A2BC-54A6963B64D5}"/>
          </ac:spMkLst>
        </pc:spChg>
        <pc:spChg chg="add mod">
          <ac:chgData name="Patil, Swapnil Sanjay" userId="6a980951-e202-40ee-9bf6-30dbe4228b4d" providerId="ADAL" clId="{799FC34B-F60F-4A1E-9724-AD6DE08BAF43}" dt="2021-12-13T10:21:37.539" v="1592" actId="1037"/>
          <ac:spMkLst>
            <pc:docMk/>
            <pc:sldMk cId="2696172128" sldId="256"/>
            <ac:spMk id="206" creationId="{303A999B-5505-4E72-9F8B-24212A6382C9}"/>
          </ac:spMkLst>
        </pc:spChg>
        <pc:spChg chg="add mod">
          <ac:chgData name="Patil, Swapnil Sanjay" userId="6a980951-e202-40ee-9bf6-30dbe4228b4d" providerId="ADAL" clId="{799FC34B-F60F-4A1E-9724-AD6DE08BAF43}" dt="2021-12-13T10:21:37.539" v="1592" actId="1037"/>
          <ac:spMkLst>
            <pc:docMk/>
            <pc:sldMk cId="2696172128" sldId="256"/>
            <ac:spMk id="208" creationId="{7181ADA2-E7B5-44DD-BF5E-4638095D83E9}"/>
          </ac:spMkLst>
        </pc:spChg>
        <pc:spChg chg="add del mod">
          <ac:chgData name="Patil, Swapnil Sanjay" userId="6a980951-e202-40ee-9bf6-30dbe4228b4d" providerId="ADAL" clId="{799FC34B-F60F-4A1E-9724-AD6DE08BAF43}" dt="2021-12-13T10:21:49.559" v="1594"/>
          <ac:spMkLst>
            <pc:docMk/>
            <pc:sldMk cId="2696172128" sldId="256"/>
            <ac:spMk id="212" creationId="{730DAF3A-6A3B-4DDF-A5CB-B82697B9074E}"/>
          </ac:spMkLst>
        </pc:spChg>
        <pc:spChg chg="add mod">
          <ac:chgData name="Patil, Swapnil Sanjay" userId="6a980951-e202-40ee-9bf6-30dbe4228b4d" providerId="ADAL" clId="{799FC34B-F60F-4A1E-9724-AD6DE08BAF43}" dt="2021-12-13T10:33:48.940" v="1775" actId="20577"/>
          <ac:spMkLst>
            <pc:docMk/>
            <pc:sldMk cId="2696172128" sldId="256"/>
            <ac:spMk id="219" creationId="{414385F4-3A56-41EA-AE10-1C0FACA6A162}"/>
          </ac:spMkLst>
        </pc:spChg>
        <pc:spChg chg="add del mod">
          <ac:chgData name="Patil, Swapnil Sanjay" userId="6a980951-e202-40ee-9bf6-30dbe4228b4d" providerId="ADAL" clId="{799FC34B-F60F-4A1E-9724-AD6DE08BAF43}" dt="2021-12-13T10:24:09.815" v="1629"/>
          <ac:spMkLst>
            <pc:docMk/>
            <pc:sldMk cId="2696172128" sldId="256"/>
            <ac:spMk id="220" creationId="{81A45022-F223-47A9-A115-55DCF8C69D02}"/>
          </ac:spMkLst>
        </pc:spChg>
        <pc:spChg chg="add mod">
          <ac:chgData name="Patil, Swapnil Sanjay" userId="6a980951-e202-40ee-9bf6-30dbe4228b4d" providerId="ADAL" clId="{799FC34B-F60F-4A1E-9724-AD6DE08BAF43}" dt="2021-12-13T10:28:05.762" v="1676" actId="1036"/>
          <ac:spMkLst>
            <pc:docMk/>
            <pc:sldMk cId="2696172128" sldId="256"/>
            <ac:spMk id="221" creationId="{E7A168B6-5FBD-46F6-A658-C7736FDCF25D}"/>
          </ac:spMkLst>
        </pc:spChg>
        <pc:spChg chg="add mod">
          <ac:chgData name="Patil, Swapnil Sanjay" userId="6a980951-e202-40ee-9bf6-30dbe4228b4d" providerId="ADAL" clId="{799FC34B-F60F-4A1E-9724-AD6DE08BAF43}" dt="2021-12-13T10:24:25.941" v="1633" actId="571"/>
          <ac:spMkLst>
            <pc:docMk/>
            <pc:sldMk cId="2696172128" sldId="256"/>
            <ac:spMk id="222" creationId="{449584EF-0DFF-4A24-B7D2-D9F5DC32FD64}"/>
          </ac:spMkLst>
        </pc:spChg>
        <pc:spChg chg="add mod">
          <ac:chgData name="Patil, Swapnil Sanjay" userId="6a980951-e202-40ee-9bf6-30dbe4228b4d" providerId="ADAL" clId="{799FC34B-F60F-4A1E-9724-AD6DE08BAF43}" dt="2021-12-13T10:30:48.685" v="1717" actId="14100"/>
          <ac:spMkLst>
            <pc:docMk/>
            <pc:sldMk cId="2696172128" sldId="256"/>
            <ac:spMk id="226" creationId="{E81EC036-2E0A-402F-AD43-E58D380167ED}"/>
          </ac:spMkLst>
        </pc:spChg>
        <pc:spChg chg="add mod">
          <ac:chgData name="Patil, Swapnil Sanjay" userId="6a980951-e202-40ee-9bf6-30dbe4228b4d" providerId="ADAL" clId="{799FC34B-F60F-4A1E-9724-AD6DE08BAF43}" dt="2021-12-13T10:27:33.109" v="1652" actId="571"/>
          <ac:spMkLst>
            <pc:docMk/>
            <pc:sldMk cId="2696172128" sldId="256"/>
            <ac:spMk id="236" creationId="{F83321E3-3EC2-4DA1-9128-CAC3CEB51D96}"/>
          </ac:spMkLst>
        </pc:spChg>
        <pc:spChg chg="add mod">
          <ac:chgData name="Patil, Swapnil Sanjay" userId="6a980951-e202-40ee-9bf6-30dbe4228b4d" providerId="ADAL" clId="{799FC34B-F60F-4A1E-9724-AD6DE08BAF43}" dt="2021-12-13T10:29:15.853" v="1690" actId="20577"/>
          <ac:spMkLst>
            <pc:docMk/>
            <pc:sldMk cId="2696172128" sldId="256"/>
            <ac:spMk id="237" creationId="{6AA8BACB-FA22-47DD-91C1-8CA61B3315FD}"/>
          </ac:spMkLst>
        </pc:spChg>
        <pc:spChg chg="add mod">
          <ac:chgData name="Patil, Swapnil Sanjay" userId="6a980951-e202-40ee-9bf6-30dbe4228b4d" providerId="ADAL" clId="{799FC34B-F60F-4A1E-9724-AD6DE08BAF43}" dt="2021-12-13T10:28:17.022" v="1679" actId="20577"/>
          <ac:spMkLst>
            <pc:docMk/>
            <pc:sldMk cId="2696172128" sldId="256"/>
            <ac:spMk id="238" creationId="{F6264833-E675-4F13-BE1D-0AB686E4F2AC}"/>
          </ac:spMkLst>
        </pc:spChg>
        <pc:spChg chg="add mod">
          <ac:chgData name="Patil, Swapnil Sanjay" userId="6a980951-e202-40ee-9bf6-30dbe4228b4d" providerId="ADAL" clId="{799FC34B-F60F-4A1E-9724-AD6DE08BAF43}" dt="2021-12-13T10:30:55.109" v="1734" actId="1038"/>
          <ac:spMkLst>
            <pc:docMk/>
            <pc:sldMk cId="2696172128" sldId="256"/>
            <ac:spMk id="239" creationId="{23CD32E9-32FB-40F9-8BD5-597F26821F32}"/>
          </ac:spMkLst>
        </pc:spChg>
        <pc:spChg chg="add mod">
          <ac:chgData name="Patil, Swapnil Sanjay" userId="6a980951-e202-40ee-9bf6-30dbe4228b4d" providerId="ADAL" clId="{799FC34B-F60F-4A1E-9724-AD6DE08BAF43}" dt="2021-12-13T10:28:25.913" v="1682" actId="571"/>
          <ac:spMkLst>
            <pc:docMk/>
            <pc:sldMk cId="2696172128" sldId="256"/>
            <ac:spMk id="240" creationId="{5E4B93B3-4032-4E6C-BFB1-8D8C60F56120}"/>
          </ac:spMkLst>
        </pc:spChg>
        <pc:spChg chg="add mod">
          <ac:chgData name="Patil, Swapnil Sanjay" userId="6a980951-e202-40ee-9bf6-30dbe4228b4d" providerId="ADAL" clId="{799FC34B-F60F-4A1E-9724-AD6DE08BAF43}" dt="2021-12-13T10:29:31.183" v="1691"/>
          <ac:spMkLst>
            <pc:docMk/>
            <pc:sldMk cId="2696172128" sldId="256"/>
            <ac:spMk id="241" creationId="{CE724FBD-02CB-42B3-BD73-8BE88A9EC879}"/>
          </ac:spMkLst>
        </pc:spChg>
        <pc:spChg chg="add mod">
          <ac:chgData name="Patil, Swapnil Sanjay" userId="6a980951-e202-40ee-9bf6-30dbe4228b4d" providerId="ADAL" clId="{799FC34B-F60F-4A1E-9724-AD6DE08BAF43}" dt="2021-12-13T10:32:23.180" v="1744" actId="1038"/>
          <ac:spMkLst>
            <pc:docMk/>
            <pc:sldMk cId="2696172128" sldId="256"/>
            <ac:spMk id="244" creationId="{CCC2C71E-E6CD-4B1B-82B7-7BCDFA410186}"/>
          </ac:spMkLst>
        </pc:spChg>
        <pc:spChg chg="add mod">
          <ac:chgData name="Patil, Swapnil Sanjay" userId="6a980951-e202-40ee-9bf6-30dbe4228b4d" providerId="ADAL" clId="{799FC34B-F60F-4A1E-9724-AD6DE08BAF43}" dt="2021-12-13T10:33:08.092" v="1765" actId="20577"/>
          <ac:spMkLst>
            <pc:docMk/>
            <pc:sldMk cId="2696172128" sldId="256"/>
            <ac:spMk id="246" creationId="{6C7AE9C0-FBC5-49F0-8EEA-94EF1C27EAED}"/>
          </ac:spMkLst>
        </pc:spChg>
        <pc:spChg chg="add mod">
          <ac:chgData name="Patil, Swapnil Sanjay" userId="6a980951-e202-40ee-9bf6-30dbe4228b4d" providerId="ADAL" clId="{799FC34B-F60F-4A1E-9724-AD6DE08BAF43}" dt="2021-12-13T10:34:02.545" v="1780" actId="1038"/>
          <ac:spMkLst>
            <pc:docMk/>
            <pc:sldMk cId="2696172128" sldId="256"/>
            <ac:spMk id="247" creationId="{BD937179-4221-499D-B1FD-C698C9CC1723}"/>
          </ac:spMkLst>
        </pc:spChg>
        <pc:spChg chg="add mod">
          <ac:chgData name="Patil, Swapnil Sanjay" userId="6a980951-e202-40ee-9bf6-30dbe4228b4d" providerId="ADAL" clId="{799FC34B-F60F-4A1E-9724-AD6DE08BAF43}" dt="2021-12-14T05:14:14.170" v="2095" actId="20577"/>
          <ac:spMkLst>
            <pc:docMk/>
            <pc:sldMk cId="2696172128" sldId="256"/>
            <ac:spMk id="254" creationId="{74507AD0-8702-4AF0-A8A9-26B9D138DC1A}"/>
          </ac:spMkLst>
        </pc:spChg>
        <pc:spChg chg="add mod">
          <ac:chgData name="Patil, Swapnil Sanjay" userId="6a980951-e202-40ee-9bf6-30dbe4228b4d" providerId="ADAL" clId="{799FC34B-F60F-4A1E-9724-AD6DE08BAF43}" dt="2021-12-13T10:37:44.187" v="1868" actId="14100"/>
          <ac:spMkLst>
            <pc:docMk/>
            <pc:sldMk cId="2696172128" sldId="256"/>
            <ac:spMk id="255" creationId="{AEA3CFCC-DC89-4F27-8A40-BEB995FDC8A7}"/>
          </ac:spMkLst>
        </pc:spChg>
        <pc:spChg chg="add mod">
          <ac:chgData name="Patil, Swapnil Sanjay" userId="6a980951-e202-40ee-9bf6-30dbe4228b4d" providerId="ADAL" clId="{799FC34B-F60F-4A1E-9724-AD6DE08BAF43}" dt="2021-12-13T10:40:33.179" v="2009" actId="20577"/>
          <ac:spMkLst>
            <pc:docMk/>
            <pc:sldMk cId="2696172128" sldId="256"/>
            <ac:spMk id="256" creationId="{93F3FEC2-859E-4FCF-85D8-B919C5D46356}"/>
          </ac:spMkLst>
        </pc:spChg>
        <pc:spChg chg="add mod">
          <ac:chgData name="Patil, Swapnil Sanjay" userId="6a980951-e202-40ee-9bf6-30dbe4228b4d" providerId="ADAL" clId="{799FC34B-F60F-4A1E-9724-AD6DE08BAF43}" dt="2021-12-13T10:42:25.435" v="2048" actId="20577"/>
          <ac:spMkLst>
            <pc:docMk/>
            <pc:sldMk cId="2696172128" sldId="256"/>
            <ac:spMk id="257" creationId="{43B6F8F5-213A-4E2F-94A6-7D97D24311C4}"/>
          </ac:spMkLst>
        </pc:spChg>
        <pc:picChg chg="mod">
          <ac:chgData name="Patil, Swapnil Sanjay" userId="6a980951-e202-40ee-9bf6-30dbe4228b4d" providerId="ADAL" clId="{799FC34B-F60F-4A1E-9724-AD6DE08BAF43}" dt="2021-12-13T07:25:46.016" v="40" actId="1038"/>
          <ac:picMkLst>
            <pc:docMk/>
            <pc:sldMk cId="2696172128" sldId="256"/>
            <ac:picMk id="8" creationId="{30BEEBCB-E1A1-410B-977C-5B3092017163}"/>
          </ac:picMkLst>
        </pc:picChg>
        <pc:picChg chg="mod">
          <ac:chgData name="Patil, Swapnil Sanjay" userId="6a980951-e202-40ee-9bf6-30dbe4228b4d" providerId="ADAL" clId="{799FC34B-F60F-4A1E-9724-AD6DE08BAF43}" dt="2021-12-13T07:25:46.016" v="40" actId="1038"/>
          <ac:picMkLst>
            <pc:docMk/>
            <pc:sldMk cId="2696172128" sldId="256"/>
            <ac:picMk id="16" creationId="{2398C621-D1E7-437D-A59F-44E84CA76EB5}"/>
          </ac:picMkLst>
        </pc:picChg>
        <pc:picChg chg="add del mod">
          <ac:chgData name="Patil, Swapnil Sanjay" userId="6a980951-e202-40ee-9bf6-30dbe4228b4d" providerId="ADAL" clId="{799FC34B-F60F-4A1E-9724-AD6DE08BAF43}" dt="2021-12-13T07:25:27.227" v="3"/>
          <ac:picMkLst>
            <pc:docMk/>
            <pc:sldMk cId="2696172128" sldId="256"/>
            <ac:picMk id="21" creationId="{42E88378-7A86-46B3-98C3-9404B4F34215}"/>
          </ac:picMkLst>
        </pc:picChg>
        <pc:picChg chg="mod">
          <ac:chgData name="Patil, Swapnil Sanjay" userId="6a980951-e202-40ee-9bf6-30dbe4228b4d" providerId="ADAL" clId="{799FC34B-F60F-4A1E-9724-AD6DE08BAF43}" dt="2021-12-13T07:25:46.016" v="40" actId="1038"/>
          <ac:picMkLst>
            <pc:docMk/>
            <pc:sldMk cId="2696172128" sldId="256"/>
            <ac:picMk id="25" creationId="{7D591E11-6A1D-4505-807E-B2C36A26C295}"/>
          </ac:picMkLst>
        </pc:picChg>
        <pc:picChg chg="add del mod">
          <ac:chgData name="Patil, Swapnil Sanjay" userId="6a980951-e202-40ee-9bf6-30dbe4228b4d" providerId="ADAL" clId="{799FC34B-F60F-4A1E-9724-AD6DE08BAF43}" dt="2021-12-13T07:28:01.178" v="78"/>
          <ac:picMkLst>
            <pc:docMk/>
            <pc:sldMk cId="2696172128" sldId="256"/>
            <ac:picMk id="36" creationId="{3A348876-1E32-4F85-A921-C5E40B6CBAA3}"/>
          </ac:picMkLst>
        </pc:picChg>
        <pc:picChg chg="add del mod">
          <ac:chgData name="Patil, Swapnil Sanjay" userId="6a980951-e202-40ee-9bf6-30dbe4228b4d" providerId="ADAL" clId="{799FC34B-F60F-4A1E-9724-AD6DE08BAF43}" dt="2021-12-13T07:31:59.317" v="149" actId="478"/>
          <ac:picMkLst>
            <pc:docMk/>
            <pc:sldMk cId="2696172128" sldId="256"/>
            <ac:picMk id="40" creationId="{A2655058-A301-4995-93A9-C90438D50E59}"/>
          </ac:picMkLst>
        </pc:picChg>
        <pc:picChg chg="add mod">
          <ac:chgData name="Patil, Swapnil Sanjay" userId="6a980951-e202-40ee-9bf6-30dbe4228b4d" providerId="ADAL" clId="{799FC34B-F60F-4A1E-9724-AD6DE08BAF43}" dt="2021-12-13T07:44:45.947" v="389" actId="1038"/>
          <ac:picMkLst>
            <pc:docMk/>
            <pc:sldMk cId="2696172128" sldId="256"/>
            <ac:picMk id="44" creationId="{E9BF95A1-15BB-44E6-90D9-EA9036B8F7BE}"/>
          </ac:picMkLst>
        </pc:picChg>
        <pc:picChg chg="add mod">
          <ac:chgData name="Patil, Swapnil Sanjay" userId="6a980951-e202-40ee-9bf6-30dbe4228b4d" providerId="ADAL" clId="{799FC34B-F60F-4A1E-9724-AD6DE08BAF43}" dt="2021-12-13T07:44:45.947" v="389" actId="1038"/>
          <ac:picMkLst>
            <pc:docMk/>
            <pc:sldMk cId="2696172128" sldId="256"/>
            <ac:picMk id="50" creationId="{C12FFDB0-8A23-49AD-B9B2-E8902EDEEE39}"/>
          </ac:picMkLst>
        </pc:picChg>
        <pc:picChg chg="add mod">
          <ac:chgData name="Patil, Swapnil Sanjay" userId="6a980951-e202-40ee-9bf6-30dbe4228b4d" providerId="ADAL" clId="{799FC34B-F60F-4A1E-9724-AD6DE08BAF43}" dt="2021-12-13T10:02:13.138" v="1163" actId="1035"/>
          <ac:picMkLst>
            <pc:docMk/>
            <pc:sldMk cId="2696172128" sldId="256"/>
            <ac:picMk id="72" creationId="{554CF8CB-BF87-4A81-A015-EEC871662633}"/>
          </ac:picMkLst>
        </pc:picChg>
        <pc:picChg chg="add del mod">
          <ac:chgData name="Patil, Swapnil Sanjay" userId="6a980951-e202-40ee-9bf6-30dbe4228b4d" providerId="ADAL" clId="{799FC34B-F60F-4A1E-9724-AD6DE08BAF43}" dt="2021-12-13T09:33:36.109" v="662" actId="478"/>
          <ac:picMkLst>
            <pc:docMk/>
            <pc:sldMk cId="2696172128" sldId="256"/>
            <ac:picMk id="76" creationId="{947C989B-4621-4379-9F3F-FE898D35E0EC}"/>
          </ac:picMkLst>
        </pc:picChg>
        <pc:picChg chg="add del mod">
          <ac:chgData name="Patil, Swapnil Sanjay" userId="6a980951-e202-40ee-9bf6-30dbe4228b4d" providerId="ADAL" clId="{799FC34B-F60F-4A1E-9724-AD6DE08BAF43}" dt="2021-12-13T09:38:21.243" v="754"/>
          <ac:picMkLst>
            <pc:docMk/>
            <pc:sldMk cId="2696172128" sldId="256"/>
            <ac:picMk id="81" creationId="{19667FDF-1709-49E5-AF49-5E0223322A6A}"/>
          </ac:picMkLst>
        </pc:picChg>
        <pc:picChg chg="add mod">
          <ac:chgData name="Patil, Swapnil Sanjay" userId="6a980951-e202-40ee-9bf6-30dbe4228b4d" providerId="ADAL" clId="{799FC34B-F60F-4A1E-9724-AD6DE08BAF43}" dt="2021-12-13T09:38:39.006" v="756" actId="571"/>
          <ac:picMkLst>
            <pc:docMk/>
            <pc:sldMk cId="2696172128" sldId="256"/>
            <ac:picMk id="84" creationId="{4DD46091-5607-4F91-86F5-5D79EABB69FE}"/>
          </ac:picMkLst>
        </pc:picChg>
        <pc:picChg chg="add mod">
          <ac:chgData name="Patil, Swapnil Sanjay" userId="6a980951-e202-40ee-9bf6-30dbe4228b4d" providerId="ADAL" clId="{799FC34B-F60F-4A1E-9724-AD6DE08BAF43}" dt="2021-12-13T10:02:13.138" v="1163" actId="1035"/>
          <ac:picMkLst>
            <pc:docMk/>
            <pc:sldMk cId="2696172128" sldId="256"/>
            <ac:picMk id="87" creationId="{7AE9590E-1381-42DE-A924-C052272202B7}"/>
          </ac:picMkLst>
        </pc:picChg>
        <pc:picChg chg="add del mod">
          <ac:chgData name="Patil, Swapnil Sanjay" userId="6a980951-e202-40ee-9bf6-30dbe4228b4d" providerId="ADAL" clId="{799FC34B-F60F-4A1E-9724-AD6DE08BAF43}" dt="2021-12-13T09:42:26.585" v="854"/>
          <ac:picMkLst>
            <pc:docMk/>
            <pc:sldMk cId="2696172128" sldId="256"/>
            <ac:picMk id="105" creationId="{28EC3038-4963-4B42-B803-974111E9926E}"/>
          </ac:picMkLst>
        </pc:picChg>
        <pc:picChg chg="add mod">
          <ac:chgData name="Patil, Swapnil Sanjay" userId="6a980951-e202-40ee-9bf6-30dbe4228b4d" providerId="ADAL" clId="{799FC34B-F60F-4A1E-9724-AD6DE08BAF43}" dt="2021-12-13T10:02:13.138" v="1163" actId="1035"/>
          <ac:picMkLst>
            <pc:docMk/>
            <pc:sldMk cId="2696172128" sldId="256"/>
            <ac:picMk id="107" creationId="{FB9611B5-3BA8-45B7-AE3B-F521542F07BA}"/>
          </ac:picMkLst>
        </pc:picChg>
        <pc:picChg chg="add mod">
          <ac:chgData name="Patil, Swapnil Sanjay" userId="6a980951-e202-40ee-9bf6-30dbe4228b4d" providerId="ADAL" clId="{799FC34B-F60F-4A1E-9724-AD6DE08BAF43}" dt="2021-12-13T10:02:13.138" v="1163" actId="1035"/>
          <ac:picMkLst>
            <pc:docMk/>
            <pc:sldMk cId="2696172128" sldId="256"/>
            <ac:picMk id="143" creationId="{5583BEF8-8FAB-4FC2-AE0C-1F04ECFDBA56}"/>
          </ac:picMkLst>
        </pc:picChg>
        <pc:picChg chg="add mod">
          <ac:chgData name="Patil, Swapnil Sanjay" userId="6a980951-e202-40ee-9bf6-30dbe4228b4d" providerId="ADAL" clId="{799FC34B-F60F-4A1E-9724-AD6DE08BAF43}" dt="2021-12-13T10:15:40.640" v="1454" actId="1076"/>
          <ac:picMkLst>
            <pc:docMk/>
            <pc:sldMk cId="2696172128" sldId="256"/>
            <ac:picMk id="160" creationId="{B0E307FA-30F2-4A58-B009-4889558A9FC0}"/>
          </ac:picMkLst>
        </pc:picChg>
        <pc:picChg chg="add mod">
          <ac:chgData name="Patil, Swapnil Sanjay" userId="6a980951-e202-40ee-9bf6-30dbe4228b4d" providerId="ADAL" clId="{799FC34B-F60F-4A1E-9724-AD6DE08BAF43}" dt="2021-12-13T10:21:12.418" v="1582" actId="1038"/>
          <ac:picMkLst>
            <pc:docMk/>
            <pc:sldMk cId="2696172128" sldId="256"/>
            <ac:picMk id="175" creationId="{6F904E5C-7729-4572-A8DE-D95A59AA10F2}"/>
          </ac:picMkLst>
        </pc:picChg>
        <pc:picChg chg="add mod">
          <ac:chgData name="Patil, Swapnil Sanjay" userId="6a980951-e202-40ee-9bf6-30dbe4228b4d" providerId="ADAL" clId="{799FC34B-F60F-4A1E-9724-AD6DE08BAF43}" dt="2021-12-13T10:21:12.418" v="1582" actId="1038"/>
          <ac:picMkLst>
            <pc:docMk/>
            <pc:sldMk cId="2696172128" sldId="256"/>
            <ac:picMk id="176" creationId="{85C7FA8A-E87A-43A2-B846-EA76977C6592}"/>
          </ac:picMkLst>
        </pc:picChg>
        <pc:picChg chg="add mod">
          <ac:chgData name="Patil, Swapnil Sanjay" userId="6a980951-e202-40ee-9bf6-30dbe4228b4d" providerId="ADAL" clId="{799FC34B-F60F-4A1E-9724-AD6DE08BAF43}" dt="2021-12-13T10:21:12.418" v="1582" actId="1038"/>
          <ac:picMkLst>
            <pc:docMk/>
            <pc:sldMk cId="2696172128" sldId="256"/>
            <ac:picMk id="177" creationId="{3DD01BFC-2A7C-4C70-B63C-5F824E33E134}"/>
          </ac:picMkLst>
        </pc:picChg>
        <pc:picChg chg="add mod">
          <ac:chgData name="Patil, Swapnil Sanjay" userId="6a980951-e202-40ee-9bf6-30dbe4228b4d" providerId="ADAL" clId="{799FC34B-F60F-4A1E-9724-AD6DE08BAF43}" dt="2021-12-13T10:21:12.418" v="1582" actId="1038"/>
          <ac:picMkLst>
            <pc:docMk/>
            <pc:sldMk cId="2696172128" sldId="256"/>
            <ac:picMk id="178" creationId="{F9823FE5-5358-4DE3-8E34-698A3EC069C0}"/>
          </ac:picMkLst>
        </pc:picChg>
        <pc:picChg chg="add del mod">
          <ac:chgData name="Patil, Swapnil Sanjay" userId="6a980951-e202-40ee-9bf6-30dbe4228b4d" providerId="ADAL" clId="{799FC34B-F60F-4A1E-9724-AD6DE08BAF43}" dt="2021-12-13T10:09:38.574" v="1320" actId="478"/>
          <ac:picMkLst>
            <pc:docMk/>
            <pc:sldMk cId="2696172128" sldId="256"/>
            <ac:picMk id="180" creationId="{4E803A00-DB17-4C66-96C3-7429C38B298C}"/>
          </ac:picMkLst>
        </pc:picChg>
        <pc:picChg chg="add mod">
          <ac:chgData name="Patil, Swapnil Sanjay" userId="6a980951-e202-40ee-9bf6-30dbe4228b4d" providerId="ADAL" clId="{799FC34B-F60F-4A1E-9724-AD6DE08BAF43}" dt="2021-12-13T10:21:12.418" v="1582" actId="1038"/>
          <ac:picMkLst>
            <pc:docMk/>
            <pc:sldMk cId="2696172128" sldId="256"/>
            <ac:picMk id="181" creationId="{488B37BA-6EE8-4999-993C-3375642AED7D}"/>
          </ac:picMkLst>
        </pc:picChg>
        <pc:picChg chg="add mod">
          <ac:chgData name="Patil, Swapnil Sanjay" userId="6a980951-e202-40ee-9bf6-30dbe4228b4d" providerId="ADAL" clId="{799FC34B-F60F-4A1E-9724-AD6DE08BAF43}" dt="2021-12-13T10:21:37.539" v="1592" actId="1037"/>
          <ac:picMkLst>
            <pc:docMk/>
            <pc:sldMk cId="2696172128" sldId="256"/>
            <ac:picMk id="207" creationId="{026EE40E-CC70-4744-B665-16D52B2A327F}"/>
          </ac:picMkLst>
        </pc:picChg>
        <pc:picChg chg="add mod">
          <ac:chgData name="Patil, Swapnil Sanjay" userId="6a980951-e202-40ee-9bf6-30dbe4228b4d" providerId="ADAL" clId="{799FC34B-F60F-4A1E-9724-AD6DE08BAF43}" dt="2021-12-13T10:23:52.750" v="1617" actId="1036"/>
          <ac:picMkLst>
            <pc:docMk/>
            <pc:sldMk cId="2696172128" sldId="256"/>
            <ac:picMk id="209" creationId="{62069D55-9E3F-49D8-9FDC-5F45A0104ED8}"/>
          </ac:picMkLst>
        </pc:picChg>
        <pc:picChg chg="add mod">
          <ac:chgData name="Patil, Swapnil Sanjay" userId="6a980951-e202-40ee-9bf6-30dbe4228b4d" providerId="ADAL" clId="{799FC34B-F60F-4A1E-9724-AD6DE08BAF43}" dt="2021-12-13T10:23:52.750" v="1617" actId="1036"/>
          <ac:picMkLst>
            <pc:docMk/>
            <pc:sldMk cId="2696172128" sldId="256"/>
            <ac:picMk id="210" creationId="{F4E6A692-996B-444A-8336-B294B146ADB6}"/>
          </ac:picMkLst>
        </pc:picChg>
        <pc:picChg chg="add mod">
          <ac:chgData name="Patil, Swapnil Sanjay" userId="6a980951-e202-40ee-9bf6-30dbe4228b4d" providerId="ADAL" clId="{799FC34B-F60F-4A1E-9724-AD6DE08BAF43}" dt="2021-12-13T10:23:52.750" v="1617" actId="1036"/>
          <ac:picMkLst>
            <pc:docMk/>
            <pc:sldMk cId="2696172128" sldId="256"/>
            <ac:picMk id="211" creationId="{45C7AC6A-1F00-4222-988E-A96CD0E5CAEB}"/>
          </ac:picMkLst>
        </pc:picChg>
        <pc:picChg chg="add del mod">
          <ac:chgData name="Patil, Swapnil Sanjay" userId="6a980951-e202-40ee-9bf6-30dbe4228b4d" providerId="ADAL" clId="{799FC34B-F60F-4A1E-9724-AD6DE08BAF43}" dt="2021-12-13T10:29:04.620" v="1685" actId="478"/>
          <ac:picMkLst>
            <pc:docMk/>
            <pc:sldMk cId="2696172128" sldId="256"/>
            <ac:picMk id="227" creationId="{3EDAB144-62CA-47EF-8789-9F51C0BC6C14}"/>
          </ac:picMkLst>
        </pc:picChg>
        <pc:picChg chg="add mod">
          <ac:chgData name="Patil, Swapnil Sanjay" userId="6a980951-e202-40ee-9bf6-30dbe4228b4d" providerId="ADAL" clId="{799FC34B-F60F-4A1E-9724-AD6DE08BAF43}" dt="2021-12-13T10:27:00.366" v="1649" actId="571"/>
          <ac:picMkLst>
            <pc:docMk/>
            <pc:sldMk cId="2696172128" sldId="256"/>
            <ac:picMk id="231" creationId="{715E378B-D99B-4430-87E6-25F8E770AA9C}"/>
          </ac:picMkLst>
        </pc:picChg>
        <pc:picChg chg="add mod">
          <ac:chgData name="Patil, Swapnil Sanjay" userId="6a980951-e202-40ee-9bf6-30dbe4228b4d" providerId="ADAL" clId="{799FC34B-F60F-4A1E-9724-AD6DE08BAF43}" dt="2021-12-13T10:26:59.576" v="1648" actId="571"/>
          <ac:picMkLst>
            <pc:docMk/>
            <pc:sldMk cId="2696172128" sldId="256"/>
            <ac:picMk id="232" creationId="{85F0753C-5939-45F8-8A95-A552426AAE6F}"/>
          </ac:picMkLst>
        </pc:picChg>
        <pc:picChg chg="add mod">
          <ac:chgData name="Patil, Swapnil Sanjay" userId="6a980951-e202-40ee-9bf6-30dbe4228b4d" providerId="ADAL" clId="{799FC34B-F60F-4A1E-9724-AD6DE08BAF43}" dt="2021-12-13T10:26:59.576" v="1648" actId="571"/>
          <ac:picMkLst>
            <pc:docMk/>
            <pc:sldMk cId="2696172128" sldId="256"/>
            <ac:picMk id="233" creationId="{363C518B-9880-4475-9D51-35407BC1A3A4}"/>
          </ac:picMkLst>
        </pc:picChg>
        <pc:picChg chg="add mod">
          <ac:chgData name="Patil, Swapnil Sanjay" userId="6a980951-e202-40ee-9bf6-30dbe4228b4d" providerId="ADAL" clId="{799FC34B-F60F-4A1E-9724-AD6DE08BAF43}" dt="2021-12-13T10:27:59.342" v="1674" actId="1036"/>
          <ac:picMkLst>
            <pc:docMk/>
            <pc:sldMk cId="2696172128" sldId="256"/>
            <ac:picMk id="234" creationId="{4FE89831-0351-443B-B07A-50DE90426389}"/>
          </ac:picMkLst>
        </pc:picChg>
        <pc:picChg chg="add mod">
          <ac:chgData name="Patil, Swapnil Sanjay" userId="6a980951-e202-40ee-9bf6-30dbe4228b4d" providerId="ADAL" clId="{799FC34B-F60F-4A1E-9724-AD6DE08BAF43}" dt="2021-12-13T10:30:55.109" v="1734" actId="1038"/>
          <ac:picMkLst>
            <pc:docMk/>
            <pc:sldMk cId="2696172128" sldId="256"/>
            <ac:picMk id="235" creationId="{D193AF35-B646-4FC8-B8E5-D3BE9AD10A1D}"/>
          </ac:picMkLst>
        </pc:picChg>
        <pc:picChg chg="add mod">
          <ac:chgData name="Patil, Swapnil Sanjay" userId="6a980951-e202-40ee-9bf6-30dbe4228b4d" providerId="ADAL" clId="{799FC34B-F60F-4A1E-9724-AD6DE08BAF43}" dt="2021-12-13T10:29:10.116" v="1686" actId="571"/>
          <ac:picMkLst>
            <pc:docMk/>
            <pc:sldMk cId="2696172128" sldId="256"/>
            <ac:picMk id="242" creationId="{130ADA3D-6A12-4CFC-8B8C-7B61B2007F5B}"/>
          </ac:picMkLst>
        </pc:picChg>
        <pc:cxnChg chg="mod">
          <ac:chgData name="Patil, Swapnil Sanjay" userId="6a980951-e202-40ee-9bf6-30dbe4228b4d" providerId="ADAL" clId="{799FC34B-F60F-4A1E-9724-AD6DE08BAF43}" dt="2021-12-13T07:26:43.511" v="71" actId="1037"/>
          <ac:cxnSpMkLst>
            <pc:docMk/>
            <pc:sldMk cId="2696172128" sldId="256"/>
            <ac:cxnSpMk id="14" creationId="{0EEED459-D213-440C-8F13-D2B6261F53E0}"/>
          </ac:cxnSpMkLst>
        </pc:cxnChg>
        <pc:cxnChg chg="mod">
          <ac:chgData name="Patil, Swapnil Sanjay" userId="6a980951-e202-40ee-9bf6-30dbe4228b4d" providerId="ADAL" clId="{799FC34B-F60F-4A1E-9724-AD6DE08BAF43}" dt="2021-12-13T07:26:47.335" v="74" actId="1037"/>
          <ac:cxnSpMkLst>
            <pc:docMk/>
            <pc:sldMk cId="2696172128" sldId="256"/>
            <ac:cxnSpMk id="23" creationId="{31FD1097-E6FB-4D7C-A70C-3C94AE7A22D5}"/>
          </ac:cxnSpMkLst>
        </pc:cxnChg>
        <pc:cxnChg chg="add del mod">
          <ac:chgData name="Patil, Swapnil Sanjay" userId="6a980951-e202-40ee-9bf6-30dbe4228b4d" providerId="ADAL" clId="{799FC34B-F60F-4A1E-9724-AD6DE08BAF43}" dt="2021-12-13T09:58:05.820" v="1101" actId="1035"/>
          <ac:cxnSpMkLst>
            <pc:docMk/>
            <pc:sldMk cId="2696172128" sldId="256"/>
            <ac:cxnSpMk id="47" creationId="{5E1A93A6-3B33-4D6E-A204-10B68CFA89B5}"/>
          </ac:cxnSpMkLst>
        </pc:cxnChg>
        <pc:cxnChg chg="add del mod">
          <ac:chgData name="Patil, Swapnil Sanjay" userId="6a980951-e202-40ee-9bf6-30dbe4228b4d" providerId="ADAL" clId="{799FC34B-F60F-4A1E-9724-AD6DE08BAF43}" dt="2021-12-13T09:30:19.860" v="450" actId="478"/>
          <ac:cxnSpMkLst>
            <pc:docMk/>
            <pc:sldMk cId="2696172128" sldId="256"/>
            <ac:cxnSpMk id="62" creationId="{46D681E3-86EA-4686-9E62-E296F80C89C5}"/>
          </ac:cxnSpMkLst>
        </pc:cxnChg>
        <pc:cxnChg chg="add mod">
          <ac:chgData name="Patil, Swapnil Sanjay" userId="6a980951-e202-40ee-9bf6-30dbe4228b4d" providerId="ADAL" clId="{799FC34B-F60F-4A1E-9724-AD6DE08BAF43}" dt="2021-12-13T10:02:13.138" v="1163" actId="1035"/>
          <ac:cxnSpMkLst>
            <pc:docMk/>
            <pc:sldMk cId="2696172128" sldId="256"/>
            <ac:cxnSpMk id="67" creationId="{158EDEF2-E096-46CF-9E48-F805A6BB391F}"/>
          </ac:cxnSpMkLst>
        </pc:cxnChg>
        <pc:cxnChg chg="add mod">
          <ac:chgData name="Patil, Swapnil Sanjay" userId="6a980951-e202-40ee-9bf6-30dbe4228b4d" providerId="ADAL" clId="{799FC34B-F60F-4A1E-9724-AD6DE08BAF43}" dt="2021-12-13T10:01:56.829" v="1145" actId="14100"/>
          <ac:cxnSpMkLst>
            <pc:docMk/>
            <pc:sldMk cId="2696172128" sldId="256"/>
            <ac:cxnSpMk id="70" creationId="{0BF93ABE-D451-4BCF-AF59-3EF5C06602CE}"/>
          </ac:cxnSpMkLst>
        </pc:cxnChg>
        <pc:cxnChg chg="add del mod">
          <ac:chgData name="Patil, Swapnil Sanjay" userId="6a980951-e202-40ee-9bf6-30dbe4228b4d" providerId="ADAL" clId="{799FC34B-F60F-4A1E-9724-AD6DE08BAF43}" dt="2021-12-13T09:33:36.109" v="662" actId="478"/>
          <ac:cxnSpMkLst>
            <pc:docMk/>
            <pc:sldMk cId="2696172128" sldId="256"/>
            <ac:cxnSpMk id="75" creationId="{72F96A2A-201D-46CD-A5CE-15103423823F}"/>
          </ac:cxnSpMkLst>
        </pc:cxnChg>
        <pc:cxnChg chg="add mod">
          <ac:chgData name="Patil, Swapnil Sanjay" userId="6a980951-e202-40ee-9bf6-30dbe4228b4d" providerId="ADAL" clId="{799FC34B-F60F-4A1E-9724-AD6DE08BAF43}" dt="2021-12-13T10:02:13.138" v="1163" actId="1035"/>
          <ac:cxnSpMkLst>
            <pc:docMk/>
            <pc:sldMk cId="2696172128" sldId="256"/>
            <ac:cxnSpMk id="80" creationId="{BE9461CB-6CDB-4B41-97BD-3D6EEA2FE89A}"/>
          </ac:cxnSpMkLst>
        </pc:cxnChg>
        <pc:cxnChg chg="add mod">
          <ac:chgData name="Patil, Swapnil Sanjay" userId="6a980951-e202-40ee-9bf6-30dbe4228b4d" providerId="ADAL" clId="{799FC34B-F60F-4A1E-9724-AD6DE08BAF43}" dt="2021-12-13T09:41:12.906" v="816" actId="571"/>
          <ac:cxnSpMkLst>
            <pc:docMk/>
            <pc:sldMk cId="2696172128" sldId="256"/>
            <ac:cxnSpMk id="89" creationId="{58B43F8A-AD1A-490E-8CDF-FA4AF5E63E54}"/>
          </ac:cxnSpMkLst>
        </pc:cxnChg>
        <pc:cxnChg chg="add mod">
          <ac:chgData name="Patil, Swapnil Sanjay" userId="6a980951-e202-40ee-9bf6-30dbe4228b4d" providerId="ADAL" clId="{799FC34B-F60F-4A1E-9724-AD6DE08BAF43}" dt="2021-12-13T09:41:09.747" v="809" actId="571"/>
          <ac:cxnSpMkLst>
            <pc:docMk/>
            <pc:sldMk cId="2696172128" sldId="256"/>
            <ac:cxnSpMk id="94" creationId="{C8BAD817-A339-44CD-AD40-73D031B81652}"/>
          </ac:cxnSpMkLst>
        </pc:cxnChg>
        <pc:cxnChg chg="add mod">
          <ac:chgData name="Patil, Swapnil Sanjay" userId="6a980951-e202-40ee-9bf6-30dbe4228b4d" providerId="ADAL" clId="{799FC34B-F60F-4A1E-9724-AD6DE08BAF43}" dt="2021-12-13T10:02:13.138" v="1163" actId="1035"/>
          <ac:cxnSpMkLst>
            <pc:docMk/>
            <pc:sldMk cId="2696172128" sldId="256"/>
            <ac:cxnSpMk id="101" creationId="{62BF9EAB-2FE9-412F-AFD2-4CD3F1EA3993}"/>
          </ac:cxnSpMkLst>
        </pc:cxnChg>
        <pc:cxnChg chg="add mod">
          <ac:chgData name="Patil, Swapnil Sanjay" userId="6a980951-e202-40ee-9bf6-30dbe4228b4d" providerId="ADAL" clId="{799FC34B-F60F-4A1E-9724-AD6DE08BAF43}" dt="2021-12-13T10:25:04.885" v="1634" actId="14100"/>
          <ac:cxnSpMkLst>
            <pc:docMk/>
            <pc:sldMk cId="2696172128" sldId="256"/>
            <ac:cxnSpMk id="102" creationId="{4D54A610-F370-4C5E-A6F5-DCD7EC54EE6A}"/>
          </ac:cxnSpMkLst>
        </pc:cxnChg>
        <pc:cxnChg chg="add mod">
          <ac:chgData name="Patil, Swapnil Sanjay" userId="6a980951-e202-40ee-9bf6-30dbe4228b4d" providerId="ADAL" clId="{799FC34B-F60F-4A1E-9724-AD6DE08BAF43}" dt="2021-12-13T10:02:13.138" v="1163" actId="1035"/>
          <ac:cxnSpMkLst>
            <pc:docMk/>
            <pc:sldMk cId="2696172128" sldId="256"/>
            <ac:cxnSpMk id="111" creationId="{CB5E9C73-9490-4439-949A-809EA7291BAA}"/>
          </ac:cxnSpMkLst>
        </pc:cxnChg>
        <pc:cxnChg chg="add del mod">
          <ac:chgData name="Patil, Swapnil Sanjay" userId="6a980951-e202-40ee-9bf6-30dbe4228b4d" providerId="ADAL" clId="{799FC34B-F60F-4A1E-9724-AD6DE08BAF43}" dt="2021-12-13T09:45:01.248" v="980" actId="11529"/>
          <ac:cxnSpMkLst>
            <pc:docMk/>
            <pc:sldMk cId="2696172128" sldId="256"/>
            <ac:cxnSpMk id="113" creationId="{6D82430E-A162-44B2-B952-53DC1D4FF1C2}"/>
          </ac:cxnSpMkLst>
        </pc:cxnChg>
        <pc:cxnChg chg="add mod">
          <ac:chgData name="Patil, Swapnil Sanjay" userId="6a980951-e202-40ee-9bf6-30dbe4228b4d" providerId="ADAL" clId="{799FC34B-F60F-4A1E-9724-AD6DE08BAF43}" dt="2021-12-13T10:15:39.398" v="1451" actId="14100"/>
          <ac:cxnSpMkLst>
            <pc:docMk/>
            <pc:sldMk cId="2696172128" sldId="256"/>
            <ac:cxnSpMk id="119" creationId="{49FF13C9-501D-438F-B494-577CB2CB71DC}"/>
          </ac:cxnSpMkLst>
        </pc:cxnChg>
        <pc:cxnChg chg="add mod">
          <ac:chgData name="Patil, Swapnil Sanjay" userId="6a980951-e202-40ee-9bf6-30dbe4228b4d" providerId="ADAL" clId="{799FC34B-F60F-4A1E-9724-AD6DE08BAF43}" dt="2021-12-13T10:25:08.918" v="1636" actId="14100"/>
          <ac:cxnSpMkLst>
            <pc:docMk/>
            <pc:sldMk cId="2696172128" sldId="256"/>
            <ac:cxnSpMk id="135" creationId="{1C516599-7483-44DB-B20A-89C432A2322A}"/>
          </ac:cxnSpMkLst>
        </pc:cxnChg>
        <pc:cxnChg chg="add mod">
          <ac:chgData name="Patil, Swapnil Sanjay" userId="6a980951-e202-40ee-9bf6-30dbe4228b4d" providerId="ADAL" clId="{799FC34B-F60F-4A1E-9724-AD6DE08BAF43}" dt="2021-12-13T10:02:13.138" v="1163" actId="1035"/>
          <ac:cxnSpMkLst>
            <pc:docMk/>
            <pc:sldMk cId="2696172128" sldId="256"/>
            <ac:cxnSpMk id="136" creationId="{7A88097A-1A2A-4491-A241-7FC57EF3BE45}"/>
          </ac:cxnSpMkLst>
        </pc:cxnChg>
        <pc:cxnChg chg="add mod">
          <ac:chgData name="Patil, Swapnil Sanjay" userId="6a980951-e202-40ee-9bf6-30dbe4228b4d" providerId="ADAL" clId="{799FC34B-F60F-4A1E-9724-AD6DE08BAF43}" dt="2021-12-13T10:15:37.687" v="1446" actId="14100"/>
          <ac:cxnSpMkLst>
            <pc:docMk/>
            <pc:sldMk cId="2696172128" sldId="256"/>
            <ac:cxnSpMk id="170" creationId="{B1F6EABA-9C34-4071-86A0-41E870C12D02}"/>
          </ac:cxnSpMkLst>
        </pc:cxnChg>
        <pc:cxnChg chg="add mod">
          <ac:chgData name="Patil, Swapnil Sanjay" userId="6a980951-e202-40ee-9bf6-30dbe4228b4d" providerId="ADAL" clId="{799FC34B-F60F-4A1E-9724-AD6DE08BAF43}" dt="2021-12-13T10:21:12.418" v="1582" actId="1038"/>
          <ac:cxnSpMkLst>
            <pc:docMk/>
            <pc:sldMk cId="2696172128" sldId="256"/>
            <ac:cxnSpMk id="184" creationId="{0D2F66C1-F7F6-43EC-A671-51BC01B0E12F}"/>
          </ac:cxnSpMkLst>
        </pc:cxnChg>
        <pc:cxnChg chg="add mod">
          <ac:chgData name="Patil, Swapnil Sanjay" userId="6a980951-e202-40ee-9bf6-30dbe4228b4d" providerId="ADAL" clId="{799FC34B-F60F-4A1E-9724-AD6DE08BAF43}" dt="2021-12-13T10:21:12.418" v="1582" actId="1038"/>
          <ac:cxnSpMkLst>
            <pc:docMk/>
            <pc:sldMk cId="2696172128" sldId="256"/>
            <ac:cxnSpMk id="186" creationId="{D0308954-DEC0-4D05-AF75-E9E17A0F7E8C}"/>
          </ac:cxnSpMkLst>
        </pc:cxnChg>
        <pc:cxnChg chg="add mod">
          <ac:chgData name="Patil, Swapnil Sanjay" userId="6a980951-e202-40ee-9bf6-30dbe4228b4d" providerId="ADAL" clId="{799FC34B-F60F-4A1E-9724-AD6DE08BAF43}" dt="2021-12-13T10:21:12.418" v="1582" actId="1038"/>
          <ac:cxnSpMkLst>
            <pc:docMk/>
            <pc:sldMk cId="2696172128" sldId="256"/>
            <ac:cxnSpMk id="188" creationId="{636F8806-70B1-4924-B564-F7B38CD050A3}"/>
          </ac:cxnSpMkLst>
        </pc:cxnChg>
        <pc:cxnChg chg="add mod">
          <ac:chgData name="Patil, Swapnil Sanjay" userId="6a980951-e202-40ee-9bf6-30dbe4228b4d" providerId="ADAL" clId="{799FC34B-F60F-4A1E-9724-AD6DE08BAF43}" dt="2021-12-13T10:22:24.373" v="1599" actId="14100"/>
          <ac:cxnSpMkLst>
            <pc:docMk/>
            <pc:sldMk cId="2696172128" sldId="256"/>
            <ac:cxnSpMk id="213" creationId="{22F94E76-2147-41F3-AAD8-01D1098E78E5}"/>
          </ac:cxnSpMkLst>
        </pc:cxnChg>
        <pc:cxnChg chg="add mod">
          <ac:chgData name="Patil, Swapnil Sanjay" userId="6a980951-e202-40ee-9bf6-30dbe4228b4d" providerId="ADAL" clId="{799FC34B-F60F-4A1E-9724-AD6DE08BAF43}" dt="2021-12-13T10:22:35.237" v="1602" actId="14100"/>
          <ac:cxnSpMkLst>
            <pc:docMk/>
            <pc:sldMk cId="2696172128" sldId="256"/>
            <ac:cxnSpMk id="216" creationId="{599431A1-C3B7-4DA6-8D66-395FAB24FE3C}"/>
          </ac:cxnSpMkLst>
        </pc:cxnChg>
        <pc:cxnChg chg="add mod">
          <ac:chgData name="Patil, Swapnil Sanjay" userId="6a980951-e202-40ee-9bf6-30dbe4228b4d" providerId="ADAL" clId="{799FC34B-F60F-4A1E-9724-AD6DE08BAF43}" dt="2021-12-13T10:30:48.685" v="1717" actId="14100"/>
          <ac:cxnSpMkLst>
            <pc:docMk/>
            <pc:sldMk cId="2696172128" sldId="256"/>
            <ac:cxnSpMk id="228" creationId="{6B546B62-1830-49C2-AE59-65650FCD843D}"/>
          </ac:cxnSpMkLst>
        </pc:cxnChg>
        <pc:cxnChg chg="add mod">
          <ac:chgData name="Patil, Swapnil Sanjay" userId="6a980951-e202-40ee-9bf6-30dbe4228b4d" providerId="ADAL" clId="{799FC34B-F60F-4A1E-9724-AD6DE08BAF43}" dt="2021-12-13T10:34:40.670" v="1788" actId="14100"/>
          <ac:cxnSpMkLst>
            <pc:docMk/>
            <pc:sldMk cId="2696172128" sldId="256"/>
            <ac:cxnSpMk id="248" creationId="{AD153E94-E7CA-4173-9E51-C18394C5E9CB}"/>
          </ac:cxnSpMkLst>
        </pc:cxnChg>
      </pc:sldChg>
      <pc:sldChg chg="addSp delSp modSp add mod">
        <pc:chgData name="Patil, Swapnil Sanjay" userId="6a980951-e202-40ee-9bf6-30dbe4228b4d" providerId="ADAL" clId="{799FC34B-F60F-4A1E-9724-AD6DE08BAF43}" dt="2021-12-14T09:42:23.165" v="3689" actId="1037"/>
        <pc:sldMkLst>
          <pc:docMk/>
          <pc:sldMk cId="224959824" sldId="257"/>
        </pc:sldMkLst>
        <pc:spChg chg="del">
          <ac:chgData name="Patil, Swapnil Sanjay" userId="6a980951-e202-40ee-9bf6-30dbe4228b4d" providerId="ADAL" clId="{799FC34B-F60F-4A1E-9724-AD6DE08BAF43}" dt="2021-12-14T07:00:15.092" v="2381" actId="478"/>
          <ac:spMkLst>
            <pc:docMk/>
            <pc:sldMk cId="224959824" sldId="257"/>
            <ac:spMk id="4" creationId="{83D637C1-7816-4103-A084-8E7F4E801A5C}"/>
          </ac:spMkLst>
        </pc:spChg>
        <pc:spChg chg="del">
          <ac:chgData name="Patil, Swapnil Sanjay" userId="6a980951-e202-40ee-9bf6-30dbe4228b4d" providerId="ADAL" clId="{799FC34B-F60F-4A1E-9724-AD6DE08BAF43}" dt="2021-12-14T07:00:15.092" v="2381" actId="478"/>
          <ac:spMkLst>
            <pc:docMk/>
            <pc:sldMk cId="224959824" sldId="257"/>
            <ac:spMk id="9" creationId="{E4803D82-D328-4D02-8505-103AEB54A55C}"/>
          </ac:spMkLst>
        </pc:spChg>
        <pc:spChg chg="del">
          <ac:chgData name="Patil, Swapnil Sanjay" userId="6a980951-e202-40ee-9bf6-30dbe4228b4d" providerId="ADAL" clId="{799FC34B-F60F-4A1E-9724-AD6DE08BAF43}" dt="2021-12-14T07:00:15.092" v="2381" actId="478"/>
          <ac:spMkLst>
            <pc:docMk/>
            <pc:sldMk cId="224959824" sldId="257"/>
            <ac:spMk id="11" creationId="{82ED95C1-F9A9-4DEA-9F51-A2AFDA61F1A3}"/>
          </ac:spMkLst>
        </pc:spChg>
        <pc:spChg chg="del">
          <ac:chgData name="Patil, Swapnil Sanjay" userId="6a980951-e202-40ee-9bf6-30dbe4228b4d" providerId="ADAL" clId="{799FC34B-F60F-4A1E-9724-AD6DE08BAF43}" dt="2021-12-14T07:00:15.092" v="2381" actId="478"/>
          <ac:spMkLst>
            <pc:docMk/>
            <pc:sldMk cId="224959824" sldId="257"/>
            <ac:spMk id="12" creationId="{440EC60B-E701-4394-96C4-C3756891C078}"/>
          </ac:spMkLst>
        </pc:spChg>
        <pc:spChg chg="del">
          <ac:chgData name="Patil, Swapnil Sanjay" userId="6a980951-e202-40ee-9bf6-30dbe4228b4d" providerId="ADAL" clId="{799FC34B-F60F-4A1E-9724-AD6DE08BAF43}" dt="2021-12-14T07:00:15.092" v="2381" actId="478"/>
          <ac:spMkLst>
            <pc:docMk/>
            <pc:sldMk cId="224959824" sldId="257"/>
            <ac:spMk id="17" creationId="{64B0A056-C311-43AC-B670-F9461C855C0E}"/>
          </ac:spMkLst>
        </pc:spChg>
        <pc:spChg chg="del">
          <ac:chgData name="Patil, Swapnil Sanjay" userId="6a980951-e202-40ee-9bf6-30dbe4228b4d" providerId="ADAL" clId="{799FC34B-F60F-4A1E-9724-AD6DE08BAF43}" dt="2021-12-14T07:00:15.092" v="2381" actId="478"/>
          <ac:spMkLst>
            <pc:docMk/>
            <pc:sldMk cId="224959824" sldId="257"/>
            <ac:spMk id="20" creationId="{58183E76-C9BF-40FE-A2FC-2D25413BD4EB}"/>
          </ac:spMkLst>
        </pc:spChg>
        <pc:spChg chg="del">
          <ac:chgData name="Patil, Swapnil Sanjay" userId="6a980951-e202-40ee-9bf6-30dbe4228b4d" providerId="ADAL" clId="{799FC34B-F60F-4A1E-9724-AD6DE08BAF43}" dt="2021-12-14T07:00:15.092" v="2381" actId="478"/>
          <ac:spMkLst>
            <pc:docMk/>
            <pc:sldMk cId="224959824" sldId="257"/>
            <ac:spMk id="26" creationId="{7ED422A6-FF43-4C84-8BA1-977B98554A8F}"/>
          </ac:spMkLst>
        </pc:spChg>
        <pc:spChg chg="del">
          <ac:chgData name="Patil, Swapnil Sanjay" userId="6a980951-e202-40ee-9bf6-30dbe4228b4d" providerId="ADAL" clId="{799FC34B-F60F-4A1E-9724-AD6DE08BAF43}" dt="2021-12-14T07:00:15.092" v="2381" actId="478"/>
          <ac:spMkLst>
            <pc:docMk/>
            <pc:sldMk cId="224959824" sldId="257"/>
            <ac:spMk id="28" creationId="{FD04D3B7-F5B0-4525-9E13-9DCE8BBD94AF}"/>
          </ac:spMkLst>
        </pc:spChg>
        <pc:spChg chg="del">
          <ac:chgData name="Patil, Swapnil Sanjay" userId="6a980951-e202-40ee-9bf6-30dbe4228b4d" providerId="ADAL" clId="{799FC34B-F60F-4A1E-9724-AD6DE08BAF43}" dt="2021-12-14T07:00:15.092" v="2381" actId="478"/>
          <ac:spMkLst>
            <pc:docMk/>
            <pc:sldMk cId="224959824" sldId="257"/>
            <ac:spMk id="29" creationId="{E3460D7B-3BEE-437A-AA67-13040A74919E}"/>
          </ac:spMkLst>
        </pc:spChg>
        <pc:spChg chg="add del mod">
          <ac:chgData name="Patil, Swapnil Sanjay" userId="6a980951-e202-40ee-9bf6-30dbe4228b4d" providerId="ADAL" clId="{799FC34B-F60F-4A1E-9724-AD6DE08BAF43}" dt="2021-12-14T07:32:54.197" v="2967" actId="478"/>
          <ac:spMkLst>
            <pc:docMk/>
            <pc:sldMk cId="224959824" sldId="257"/>
            <ac:spMk id="31" creationId="{A09E1D76-4465-4574-8262-4CA5DC28AADE}"/>
          </ac:spMkLst>
        </pc:spChg>
        <pc:spChg chg="del">
          <ac:chgData name="Patil, Swapnil Sanjay" userId="6a980951-e202-40ee-9bf6-30dbe4228b4d" providerId="ADAL" clId="{799FC34B-F60F-4A1E-9724-AD6DE08BAF43}" dt="2021-12-14T07:00:15.092" v="2381" actId="478"/>
          <ac:spMkLst>
            <pc:docMk/>
            <pc:sldMk cId="224959824" sldId="257"/>
            <ac:spMk id="33" creationId="{68811BB5-5780-4152-A412-70F368B6B922}"/>
          </ac:spMkLst>
        </pc:spChg>
        <pc:spChg chg="del">
          <ac:chgData name="Patil, Swapnil Sanjay" userId="6a980951-e202-40ee-9bf6-30dbe4228b4d" providerId="ADAL" clId="{799FC34B-F60F-4A1E-9724-AD6DE08BAF43}" dt="2021-12-14T07:00:15.092" v="2381" actId="478"/>
          <ac:spMkLst>
            <pc:docMk/>
            <pc:sldMk cId="224959824" sldId="257"/>
            <ac:spMk id="35" creationId="{489E798F-FBD6-4088-A00E-1AB9BB0FCC88}"/>
          </ac:spMkLst>
        </pc:spChg>
        <pc:spChg chg="del">
          <ac:chgData name="Patil, Swapnil Sanjay" userId="6a980951-e202-40ee-9bf6-30dbe4228b4d" providerId="ADAL" clId="{799FC34B-F60F-4A1E-9724-AD6DE08BAF43}" dt="2021-12-14T07:16:39.020" v="2388" actId="478"/>
          <ac:spMkLst>
            <pc:docMk/>
            <pc:sldMk cId="224959824" sldId="257"/>
            <ac:spMk id="39" creationId="{7D1CB0AD-3F78-469B-9002-14DB3A7ADA97}"/>
          </ac:spMkLst>
        </pc:spChg>
        <pc:spChg chg="mod">
          <ac:chgData name="Patil, Swapnil Sanjay" userId="6a980951-e202-40ee-9bf6-30dbe4228b4d" providerId="ADAL" clId="{799FC34B-F60F-4A1E-9724-AD6DE08BAF43}" dt="2021-12-14T07:29:06.803" v="2854" actId="1036"/>
          <ac:spMkLst>
            <pc:docMk/>
            <pc:sldMk cId="224959824" sldId="257"/>
            <ac:spMk id="45" creationId="{540B03F1-66AC-4E11-8FA3-6E4000459946}"/>
          </ac:spMkLst>
        </pc:spChg>
        <pc:spChg chg="del">
          <ac:chgData name="Patil, Swapnil Sanjay" userId="6a980951-e202-40ee-9bf6-30dbe4228b4d" providerId="ADAL" clId="{799FC34B-F60F-4A1E-9724-AD6DE08BAF43}" dt="2021-12-14T07:16:37.469" v="2387" actId="478"/>
          <ac:spMkLst>
            <pc:docMk/>
            <pc:sldMk cId="224959824" sldId="257"/>
            <ac:spMk id="46" creationId="{7F3340FC-9DFB-454A-B390-358579A4E69B}"/>
          </ac:spMkLst>
        </pc:spChg>
        <pc:spChg chg="del">
          <ac:chgData name="Patil, Swapnil Sanjay" userId="6a980951-e202-40ee-9bf6-30dbe4228b4d" providerId="ADAL" clId="{799FC34B-F60F-4A1E-9724-AD6DE08BAF43}" dt="2021-12-14T07:16:47.052" v="2390" actId="478"/>
          <ac:spMkLst>
            <pc:docMk/>
            <pc:sldMk cId="224959824" sldId="257"/>
            <ac:spMk id="51" creationId="{A9457CB7-6D2B-4679-96F7-34FFD2C06B6C}"/>
          </ac:spMkLst>
        </pc:spChg>
        <pc:spChg chg="del">
          <ac:chgData name="Patil, Swapnil Sanjay" userId="6a980951-e202-40ee-9bf6-30dbe4228b4d" providerId="ADAL" clId="{799FC34B-F60F-4A1E-9724-AD6DE08BAF43}" dt="2021-12-14T07:16:50.340" v="2391" actId="478"/>
          <ac:spMkLst>
            <pc:docMk/>
            <pc:sldMk cId="224959824" sldId="257"/>
            <ac:spMk id="52" creationId="{C0589E53-EA38-4F10-8F67-9E52B6E96B1D}"/>
          </ac:spMkLst>
        </pc:spChg>
        <pc:spChg chg="mod">
          <ac:chgData name="Patil, Swapnil Sanjay" userId="6a980951-e202-40ee-9bf6-30dbe4228b4d" providerId="ADAL" clId="{799FC34B-F60F-4A1E-9724-AD6DE08BAF43}" dt="2021-12-14T07:28:39.294" v="2832" actId="1038"/>
          <ac:spMkLst>
            <pc:docMk/>
            <pc:sldMk cId="224959824" sldId="257"/>
            <ac:spMk id="53" creationId="{7CEFCD0F-E0D6-4B00-91E0-ABEF26BE3307}"/>
          </ac:spMkLst>
        </pc:spChg>
        <pc:spChg chg="mod">
          <ac:chgData name="Patil, Swapnil Sanjay" userId="6a980951-e202-40ee-9bf6-30dbe4228b4d" providerId="ADAL" clId="{799FC34B-F60F-4A1E-9724-AD6DE08BAF43}" dt="2021-12-14T07:34:36.813" v="2969" actId="14100"/>
          <ac:spMkLst>
            <pc:docMk/>
            <pc:sldMk cId="224959824" sldId="257"/>
            <ac:spMk id="60" creationId="{CFDAC333-CEAF-45EC-9A96-F481E11351FC}"/>
          </ac:spMkLst>
        </pc:spChg>
        <pc:spChg chg="del mod">
          <ac:chgData name="Patil, Swapnil Sanjay" userId="6a980951-e202-40ee-9bf6-30dbe4228b4d" providerId="ADAL" clId="{799FC34B-F60F-4A1E-9724-AD6DE08BAF43}" dt="2021-12-14T07:01:10.915" v="2384" actId="478"/>
          <ac:spMkLst>
            <pc:docMk/>
            <pc:sldMk cId="224959824" sldId="257"/>
            <ac:spMk id="61" creationId="{E5383051-2EAB-4780-9135-F9482F486ED4}"/>
          </ac:spMkLst>
        </pc:spChg>
        <pc:spChg chg="mod">
          <ac:chgData name="Patil, Swapnil Sanjay" userId="6a980951-e202-40ee-9bf6-30dbe4228b4d" providerId="ADAL" clId="{799FC34B-F60F-4A1E-9724-AD6DE08BAF43}" dt="2021-12-14T07:29:06.803" v="2854" actId="1036"/>
          <ac:spMkLst>
            <pc:docMk/>
            <pc:sldMk cId="224959824" sldId="257"/>
            <ac:spMk id="64" creationId="{7EA20BAB-520A-460D-964E-098B4DD63A0D}"/>
          </ac:spMkLst>
        </pc:spChg>
        <pc:spChg chg="del">
          <ac:chgData name="Patil, Swapnil Sanjay" userId="6a980951-e202-40ee-9bf6-30dbe4228b4d" providerId="ADAL" clId="{799FC34B-F60F-4A1E-9724-AD6DE08BAF43}" dt="2021-12-14T07:19:00.259" v="2477" actId="478"/>
          <ac:spMkLst>
            <pc:docMk/>
            <pc:sldMk cId="224959824" sldId="257"/>
            <ac:spMk id="73" creationId="{98E5B150-0520-45E6-BB3A-34B1ADD0C698}"/>
          </ac:spMkLst>
        </pc:spChg>
        <pc:spChg chg="mod">
          <ac:chgData name="Patil, Swapnil Sanjay" userId="6a980951-e202-40ee-9bf6-30dbe4228b4d" providerId="ADAL" clId="{799FC34B-F60F-4A1E-9724-AD6DE08BAF43}" dt="2021-12-14T07:29:06.803" v="2854" actId="1036"/>
          <ac:spMkLst>
            <pc:docMk/>
            <pc:sldMk cId="224959824" sldId="257"/>
            <ac:spMk id="74" creationId="{D2668CBE-780F-482D-9744-BEF2B5874F40}"/>
          </ac:spMkLst>
        </pc:spChg>
        <pc:spChg chg="mod">
          <ac:chgData name="Patil, Swapnil Sanjay" userId="6a980951-e202-40ee-9bf6-30dbe4228b4d" providerId="ADAL" clId="{799FC34B-F60F-4A1E-9724-AD6DE08BAF43}" dt="2021-12-14T07:28:39.294" v="2832" actId="1038"/>
          <ac:spMkLst>
            <pc:docMk/>
            <pc:sldMk cId="224959824" sldId="257"/>
            <ac:spMk id="79" creationId="{5618DB14-3DE8-46E1-885F-F07F5E3AFC96}"/>
          </ac:spMkLst>
        </pc:spChg>
        <pc:spChg chg="del">
          <ac:chgData name="Patil, Swapnil Sanjay" userId="6a980951-e202-40ee-9bf6-30dbe4228b4d" providerId="ADAL" clId="{799FC34B-F60F-4A1E-9724-AD6DE08BAF43}" dt="2021-12-14T07:19:41.179" v="2486" actId="478"/>
          <ac:spMkLst>
            <pc:docMk/>
            <pc:sldMk cId="224959824" sldId="257"/>
            <ac:spMk id="88" creationId="{B17621C7-5B6C-4CF6-8E21-E17BD305833A}"/>
          </ac:spMkLst>
        </pc:spChg>
        <pc:spChg chg="del mod">
          <ac:chgData name="Patil, Swapnil Sanjay" userId="6a980951-e202-40ee-9bf6-30dbe4228b4d" providerId="ADAL" clId="{799FC34B-F60F-4A1E-9724-AD6DE08BAF43}" dt="2021-12-14T07:20:16.794" v="2494" actId="478"/>
          <ac:spMkLst>
            <pc:docMk/>
            <pc:sldMk cId="224959824" sldId="257"/>
            <ac:spMk id="108" creationId="{87324A8C-01C3-47AB-9684-635CD476BAE5}"/>
          </ac:spMkLst>
        </pc:spChg>
        <pc:spChg chg="mod">
          <ac:chgData name="Patil, Swapnil Sanjay" userId="6a980951-e202-40ee-9bf6-30dbe4228b4d" providerId="ADAL" clId="{799FC34B-F60F-4A1E-9724-AD6DE08BAF43}" dt="2021-12-14T07:28:39.294" v="2832" actId="1038"/>
          <ac:spMkLst>
            <pc:docMk/>
            <pc:sldMk cId="224959824" sldId="257"/>
            <ac:spMk id="109" creationId="{3FA0D6FD-0BC3-439B-A133-F56733DDB33A}"/>
          </ac:spMkLst>
        </pc:spChg>
        <pc:spChg chg="mod">
          <ac:chgData name="Patil, Swapnil Sanjay" userId="6a980951-e202-40ee-9bf6-30dbe4228b4d" providerId="ADAL" clId="{799FC34B-F60F-4A1E-9724-AD6DE08BAF43}" dt="2021-12-14T07:28:39.294" v="2832" actId="1038"/>
          <ac:spMkLst>
            <pc:docMk/>
            <pc:sldMk cId="224959824" sldId="257"/>
            <ac:spMk id="110" creationId="{D989DCCD-A468-4EB0-AE38-EFAB6351D790}"/>
          </ac:spMkLst>
        </pc:spChg>
        <pc:spChg chg="add mod">
          <ac:chgData name="Patil, Swapnil Sanjay" userId="6a980951-e202-40ee-9bf6-30dbe4228b4d" providerId="ADAL" clId="{799FC34B-F60F-4A1E-9724-AD6DE08BAF43}" dt="2021-12-14T07:29:16.010" v="2862" actId="1036"/>
          <ac:spMkLst>
            <pc:docMk/>
            <pc:sldMk cId="224959824" sldId="257"/>
            <ac:spMk id="123" creationId="{D9BBE4F4-A429-42F5-8743-E5A235737654}"/>
          </ac:spMkLst>
        </pc:spChg>
        <pc:spChg chg="add mod">
          <ac:chgData name="Patil, Swapnil Sanjay" userId="6a980951-e202-40ee-9bf6-30dbe4228b4d" providerId="ADAL" clId="{799FC34B-F60F-4A1E-9724-AD6DE08BAF43}" dt="2021-12-14T07:28:31.533" v="2814" actId="1038"/>
          <ac:spMkLst>
            <pc:docMk/>
            <pc:sldMk cId="224959824" sldId="257"/>
            <ac:spMk id="126" creationId="{D083F2C5-D42C-44EA-8176-E196B4A760D1}"/>
          </ac:spMkLst>
        </pc:spChg>
        <pc:spChg chg="add mod">
          <ac:chgData name="Patil, Swapnil Sanjay" userId="6a980951-e202-40ee-9bf6-30dbe4228b4d" providerId="ADAL" clId="{799FC34B-F60F-4A1E-9724-AD6DE08BAF43}" dt="2021-12-14T07:34:40.244" v="2970" actId="14100"/>
          <ac:spMkLst>
            <pc:docMk/>
            <pc:sldMk cId="224959824" sldId="257"/>
            <ac:spMk id="127" creationId="{B7521D36-0561-4605-B387-D027CE852644}"/>
          </ac:spMkLst>
        </pc:spChg>
        <pc:spChg chg="add mod">
          <ac:chgData name="Patil, Swapnil Sanjay" userId="6a980951-e202-40ee-9bf6-30dbe4228b4d" providerId="ADAL" clId="{799FC34B-F60F-4A1E-9724-AD6DE08BAF43}" dt="2021-12-14T07:29:16.010" v="2862" actId="1036"/>
          <ac:spMkLst>
            <pc:docMk/>
            <pc:sldMk cId="224959824" sldId="257"/>
            <ac:spMk id="128" creationId="{50CF07B9-C395-4B72-9E6F-79892F8669CD}"/>
          </ac:spMkLst>
        </pc:spChg>
        <pc:spChg chg="add mod">
          <ac:chgData name="Patil, Swapnil Sanjay" userId="6a980951-e202-40ee-9bf6-30dbe4228b4d" providerId="ADAL" clId="{799FC34B-F60F-4A1E-9724-AD6DE08BAF43}" dt="2021-12-14T07:29:16.010" v="2862" actId="1036"/>
          <ac:spMkLst>
            <pc:docMk/>
            <pc:sldMk cId="224959824" sldId="257"/>
            <ac:spMk id="132" creationId="{3F88C909-F42C-460C-84C7-5C14C50FF7FC}"/>
          </ac:spMkLst>
        </pc:spChg>
        <pc:spChg chg="add mod">
          <ac:chgData name="Patil, Swapnil Sanjay" userId="6a980951-e202-40ee-9bf6-30dbe4228b4d" providerId="ADAL" clId="{799FC34B-F60F-4A1E-9724-AD6DE08BAF43}" dt="2021-12-14T07:28:31.533" v="2814" actId="1038"/>
          <ac:spMkLst>
            <pc:docMk/>
            <pc:sldMk cId="224959824" sldId="257"/>
            <ac:spMk id="133" creationId="{3C561948-6250-49A3-8306-90BC5A513251}"/>
          </ac:spMkLst>
        </pc:spChg>
        <pc:spChg chg="add mod">
          <ac:chgData name="Patil, Swapnil Sanjay" userId="6a980951-e202-40ee-9bf6-30dbe4228b4d" providerId="ADAL" clId="{799FC34B-F60F-4A1E-9724-AD6DE08BAF43}" dt="2021-12-14T07:28:31.533" v="2814" actId="1038"/>
          <ac:spMkLst>
            <pc:docMk/>
            <pc:sldMk cId="224959824" sldId="257"/>
            <ac:spMk id="140" creationId="{A364A13C-FF7F-4CCB-8668-382FF9FEB7A4}"/>
          </ac:spMkLst>
        </pc:spChg>
        <pc:spChg chg="add mod">
          <ac:chgData name="Patil, Swapnil Sanjay" userId="6a980951-e202-40ee-9bf6-30dbe4228b4d" providerId="ADAL" clId="{799FC34B-F60F-4A1E-9724-AD6DE08BAF43}" dt="2021-12-14T07:28:31.533" v="2814" actId="1038"/>
          <ac:spMkLst>
            <pc:docMk/>
            <pc:sldMk cId="224959824" sldId="257"/>
            <ac:spMk id="141" creationId="{0B3CE2C8-331A-4DB8-B6E0-207607A31745}"/>
          </ac:spMkLst>
        </pc:spChg>
        <pc:spChg chg="del">
          <ac:chgData name="Patil, Swapnil Sanjay" userId="6a980951-e202-40ee-9bf6-30dbe4228b4d" providerId="ADAL" clId="{799FC34B-F60F-4A1E-9724-AD6DE08BAF43}" dt="2021-12-14T07:23:44.298" v="2530" actId="478"/>
          <ac:spMkLst>
            <pc:docMk/>
            <pc:sldMk cId="224959824" sldId="257"/>
            <ac:spMk id="144" creationId="{538A076A-FE7E-4BAC-9D90-73CCD8E8C168}"/>
          </ac:spMkLst>
        </pc:spChg>
        <pc:spChg chg="mod">
          <ac:chgData name="Patil, Swapnil Sanjay" userId="6a980951-e202-40ee-9bf6-30dbe4228b4d" providerId="ADAL" clId="{799FC34B-F60F-4A1E-9724-AD6DE08BAF43}" dt="2021-12-14T07:28:39.294" v="2832" actId="1038"/>
          <ac:spMkLst>
            <pc:docMk/>
            <pc:sldMk cId="224959824" sldId="257"/>
            <ac:spMk id="145" creationId="{0A26FC9D-996C-43E9-AF76-B2CF3C0A5F32}"/>
          </ac:spMkLst>
        </pc:spChg>
        <pc:spChg chg="add mod">
          <ac:chgData name="Patil, Swapnil Sanjay" userId="6a980951-e202-40ee-9bf6-30dbe4228b4d" providerId="ADAL" clId="{799FC34B-F60F-4A1E-9724-AD6DE08BAF43}" dt="2021-12-14T07:28:31.533" v="2814" actId="1038"/>
          <ac:spMkLst>
            <pc:docMk/>
            <pc:sldMk cId="224959824" sldId="257"/>
            <ac:spMk id="149" creationId="{54BCADEF-87FF-4EC9-AC26-74B0D699348B}"/>
          </ac:spMkLst>
        </pc:spChg>
        <pc:spChg chg="add mod">
          <ac:chgData name="Patil, Swapnil Sanjay" userId="6a980951-e202-40ee-9bf6-30dbe4228b4d" providerId="ADAL" clId="{799FC34B-F60F-4A1E-9724-AD6DE08BAF43}" dt="2021-12-14T07:50:24.994" v="3561" actId="1038"/>
          <ac:spMkLst>
            <pc:docMk/>
            <pc:sldMk cId="224959824" sldId="257"/>
            <ac:spMk id="150" creationId="{16B683B3-33B7-4AB9-8B79-982F52FE2068}"/>
          </ac:spMkLst>
        </pc:spChg>
        <pc:spChg chg="add mod">
          <ac:chgData name="Patil, Swapnil Sanjay" userId="6a980951-e202-40ee-9bf6-30dbe4228b4d" providerId="ADAL" clId="{799FC34B-F60F-4A1E-9724-AD6DE08BAF43}" dt="2021-12-14T07:28:31.533" v="2814" actId="1038"/>
          <ac:spMkLst>
            <pc:docMk/>
            <pc:sldMk cId="224959824" sldId="257"/>
            <ac:spMk id="151" creationId="{8C802A48-D080-41F4-967C-3B8417C56557}"/>
          </ac:spMkLst>
        </pc:spChg>
        <pc:spChg chg="add mod">
          <ac:chgData name="Patil, Swapnil Sanjay" userId="6a980951-e202-40ee-9bf6-30dbe4228b4d" providerId="ADAL" clId="{799FC34B-F60F-4A1E-9724-AD6DE08BAF43}" dt="2021-12-14T07:46:04.759" v="3491" actId="1038"/>
          <ac:spMkLst>
            <pc:docMk/>
            <pc:sldMk cId="224959824" sldId="257"/>
            <ac:spMk id="152" creationId="{889E30DE-9CB3-419B-9BC6-1BB35125E75E}"/>
          </ac:spMkLst>
        </pc:spChg>
        <pc:spChg chg="add mod">
          <ac:chgData name="Patil, Swapnil Sanjay" userId="6a980951-e202-40ee-9bf6-30dbe4228b4d" providerId="ADAL" clId="{799FC34B-F60F-4A1E-9724-AD6DE08BAF43}" dt="2021-12-14T07:28:31.533" v="2814" actId="1038"/>
          <ac:spMkLst>
            <pc:docMk/>
            <pc:sldMk cId="224959824" sldId="257"/>
            <ac:spMk id="153" creationId="{EC166B5E-C531-42FE-ABE3-B210007F547C}"/>
          </ac:spMkLst>
        </pc:spChg>
        <pc:spChg chg="add mod">
          <ac:chgData name="Patil, Swapnil Sanjay" userId="6a980951-e202-40ee-9bf6-30dbe4228b4d" providerId="ADAL" clId="{799FC34B-F60F-4A1E-9724-AD6DE08BAF43}" dt="2021-12-14T07:28:31.533" v="2814" actId="1038"/>
          <ac:spMkLst>
            <pc:docMk/>
            <pc:sldMk cId="224959824" sldId="257"/>
            <ac:spMk id="155" creationId="{58220ED9-4DE7-4069-8634-1D66A6D51FC9}"/>
          </ac:spMkLst>
        </pc:spChg>
        <pc:spChg chg="mod">
          <ac:chgData name="Patil, Swapnil Sanjay" userId="6a980951-e202-40ee-9bf6-30dbe4228b4d" providerId="ADAL" clId="{799FC34B-F60F-4A1E-9724-AD6DE08BAF43}" dt="2021-12-14T07:28:39.294" v="2832" actId="1038"/>
          <ac:spMkLst>
            <pc:docMk/>
            <pc:sldMk cId="224959824" sldId="257"/>
            <ac:spMk id="156" creationId="{A23F4E2E-8AE4-43CC-972D-470CB7583C9E}"/>
          </ac:spMkLst>
        </pc:spChg>
        <pc:spChg chg="mod">
          <ac:chgData name="Patil, Swapnil Sanjay" userId="6a980951-e202-40ee-9bf6-30dbe4228b4d" providerId="ADAL" clId="{799FC34B-F60F-4A1E-9724-AD6DE08BAF43}" dt="2021-12-14T07:28:39.294" v="2832" actId="1038"/>
          <ac:spMkLst>
            <pc:docMk/>
            <pc:sldMk cId="224959824" sldId="257"/>
            <ac:spMk id="157" creationId="{336EE3B4-C5B6-4E47-95D6-4F1F372FDF04}"/>
          </ac:spMkLst>
        </pc:spChg>
        <pc:spChg chg="mod">
          <ac:chgData name="Patil, Swapnil Sanjay" userId="6a980951-e202-40ee-9bf6-30dbe4228b4d" providerId="ADAL" clId="{799FC34B-F60F-4A1E-9724-AD6DE08BAF43}" dt="2021-12-14T07:28:39.294" v="2832" actId="1038"/>
          <ac:spMkLst>
            <pc:docMk/>
            <pc:sldMk cId="224959824" sldId="257"/>
            <ac:spMk id="158" creationId="{CA042000-8146-470A-86B0-B895BA683EFE}"/>
          </ac:spMkLst>
        </pc:spChg>
        <pc:spChg chg="mod">
          <ac:chgData name="Patil, Swapnil Sanjay" userId="6a980951-e202-40ee-9bf6-30dbe4228b4d" providerId="ADAL" clId="{799FC34B-F60F-4A1E-9724-AD6DE08BAF43}" dt="2021-12-14T07:28:39.294" v="2832" actId="1038"/>
          <ac:spMkLst>
            <pc:docMk/>
            <pc:sldMk cId="224959824" sldId="257"/>
            <ac:spMk id="159" creationId="{552EE077-A97B-4480-872A-994FC8A7B547}"/>
          </ac:spMkLst>
        </pc:spChg>
        <pc:spChg chg="mod">
          <ac:chgData name="Patil, Swapnil Sanjay" userId="6a980951-e202-40ee-9bf6-30dbe4228b4d" providerId="ADAL" clId="{799FC34B-F60F-4A1E-9724-AD6DE08BAF43}" dt="2021-12-14T07:28:39.294" v="2832" actId="1038"/>
          <ac:spMkLst>
            <pc:docMk/>
            <pc:sldMk cId="224959824" sldId="257"/>
            <ac:spMk id="161" creationId="{0721C9CC-2537-4A33-8995-7A0E12F7AA93}"/>
          </ac:spMkLst>
        </pc:spChg>
        <pc:spChg chg="add mod">
          <ac:chgData name="Patil, Swapnil Sanjay" userId="6a980951-e202-40ee-9bf6-30dbe4228b4d" providerId="ADAL" clId="{799FC34B-F60F-4A1E-9724-AD6DE08BAF43}" dt="2021-12-14T07:28:31.533" v="2814" actId="1038"/>
          <ac:spMkLst>
            <pc:docMk/>
            <pc:sldMk cId="224959824" sldId="257"/>
            <ac:spMk id="162" creationId="{BF6B396F-8008-4E11-BD28-8F3D74CE1E2E}"/>
          </ac:spMkLst>
        </pc:spChg>
        <pc:spChg chg="add mod">
          <ac:chgData name="Patil, Swapnil Sanjay" userId="6a980951-e202-40ee-9bf6-30dbe4228b4d" providerId="ADAL" clId="{799FC34B-F60F-4A1E-9724-AD6DE08BAF43}" dt="2021-12-14T07:28:31.533" v="2814" actId="1038"/>
          <ac:spMkLst>
            <pc:docMk/>
            <pc:sldMk cId="224959824" sldId="257"/>
            <ac:spMk id="165" creationId="{80F597B8-26A0-4FD4-93CA-4026596D21A1}"/>
          </ac:spMkLst>
        </pc:spChg>
        <pc:spChg chg="add mod">
          <ac:chgData name="Patil, Swapnil Sanjay" userId="6a980951-e202-40ee-9bf6-30dbe4228b4d" providerId="ADAL" clId="{799FC34B-F60F-4A1E-9724-AD6DE08BAF43}" dt="2021-12-14T07:28:31.533" v="2814" actId="1038"/>
          <ac:spMkLst>
            <pc:docMk/>
            <pc:sldMk cId="224959824" sldId="257"/>
            <ac:spMk id="167" creationId="{8D023402-A8D0-41CC-8294-54DCD637DFA3}"/>
          </ac:spMkLst>
        </pc:spChg>
        <pc:spChg chg="mod">
          <ac:chgData name="Patil, Swapnil Sanjay" userId="6a980951-e202-40ee-9bf6-30dbe4228b4d" providerId="ADAL" clId="{799FC34B-F60F-4A1E-9724-AD6DE08BAF43}" dt="2021-12-14T07:28:39.294" v="2832" actId="1038"/>
          <ac:spMkLst>
            <pc:docMk/>
            <pc:sldMk cId="224959824" sldId="257"/>
            <ac:spMk id="169" creationId="{6DFE6EA5-682F-4DA1-B7C0-0A9543F3705C}"/>
          </ac:spMkLst>
        </pc:spChg>
        <pc:spChg chg="add mod">
          <ac:chgData name="Patil, Swapnil Sanjay" userId="6a980951-e202-40ee-9bf6-30dbe4228b4d" providerId="ADAL" clId="{799FC34B-F60F-4A1E-9724-AD6DE08BAF43}" dt="2021-12-14T07:28:31.533" v="2814" actId="1038"/>
          <ac:spMkLst>
            <pc:docMk/>
            <pc:sldMk cId="224959824" sldId="257"/>
            <ac:spMk id="172" creationId="{5A611227-C421-49E3-AEC1-EE8DB46F90DC}"/>
          </ac:spMkLst>
        </pc:spChg>
        <pc:spChg chg="add mod">
          <ac:chgData name="Patil, Swapnil Sanjay" userId="6a980951-e202-40ee-9bf6-30dbe4228b4d" providerId="ADAL" clId="{799FC34B-F60F-4A1E-9724-AD6DE08BAF43}" dt="2021-12-14T07:28:31.533" v="2814" actId="1038"/>
          <ac:spMkLst>
            <pc:docMk/>
            <pc:sldMk cId="224959824" sldId="257"/>
            <ac:spMk id="174" creationId="{B2D9E02E-9239-4333-AD5F-5F2AF6798788}"/>
          </ac:spMkLst>
        </pc:spChg>
        <pc:spChg chg="del">
          <ac:chgData name="Patil, Swapnil Sanjay" userId="6a980951-e202-40ee-9bf6-30dbe4228b4d" providerId="ADAL" clId="{799FC34B-F60F-4A1E-9724-AD6DE08BAF43}" dt="2021-12-14T07:23:47.386" v="2531" actId="478"/>
          <ac:spMkLst>
            <pc:docMk/>
            <pc:sldMk cId="224959824" sldId="257"/>
            <ac:spMk id="179" creationId="{4CC9E8ED-F20B-44D2-8DFF-615A364C0683}"/>
          </ac:spMkLst>
        </pc:spChg>
        <pc:spChg chg="add del mod">
          <ac:chgData name="Patil, Swapnil Sanjay" userId="6a980951-e202-40ee-9bf6-30dbe4228b4d" providerId="ADAL" clId="{799FC34B-F60F-4A1E-9724-AD6DE08BAF43}" dt="2021-12-14T07:28:39.294" v="2832" actId="1038"/>
          <ac:spMkLst>
            <pc:docMk/>
            <pc:sldMk cId="224959824" sldId="257"/>
            <ac:spMk id="183" creationId="{6824B303-AE5F-49C4-B67E-CD1331D4CFB8}"/>
          </ac:spMkLst>
        </pc:spChg>
        <pc:spChg chg="add del mod">
          <ac:chgData name="Patil, Swapnil Sanjay" userId="6a980951-e202-40ee-9bf6-30dbe4228b4d" providerId="ADAL" clId="{799FC34B-F60F-4A1E-9724-AD6DE08BAF43}" dt="2021-12-14T07:32:58.573" v="2968" actId="478"/>
          <ac:spMkLst>
            <pc:docMk/>
            <pc:sldMk cId="224959824" sldId="257"/>
            <ac:spMk id="185" creationId="{DA9F22FB-B6B8-4AFA-AF43-3B744E8FD1DD}"/>
          </ac:spMkLst>
        </pc:spChg>
        <pc:spChg chg="add mod">
          <ac:chgData name="Patil, Swapnil Sanjay" userId="6a980951-e202-40ee-9bf6-30dbe4228b4d" providerId="ADAL" clId="{799FC34B-F60F-4A1E-9724-AD6DE08BAF43}" dt="2021-12-14T09:42:14.462" v="3676" actId="20577"/>
          <ac:spMkLst>
            <pc:docMk/>
            <pc:sldMk cId="224959824" sldId="257"/>
            <ac:spMk id="187" creationId="{1B93955A-5855-4278-9DC9-8B4F627B7CA3}"/>
          </ac:spMkLst>
        </pc:spChg>
        <pc:spChg chg="add del">
          <ac:chgData name="Patil, Swapnil Sanjay" userId="6a980951-e202-40ee-9bf6-30dbe4228b4d" providerId="ADAL" clId="{799FC34B-F60F-4A1E-9724-AD6DE08BAF43}" dt="2021-12-14T07:23:24.721" v="2525" actId="478"/>
          <ac:spMkLst>
            <pc:docMk/>
            <pc:sldMk cId="224959824" sldId="257"/>
            <ac:spMk id="194" creationId="{2B01AA29-8F83-4F15-88C0-3874B68711F2}"/>
          </ac:spMkLst>
        </pc:spChg>
        <pc:spChg chg="add del">
          <ac:chgData name="Patil, Swapnil Sanjay" userId="6a980951-e202-40ee-9bf6-30dbe4228b4d" providerId="ADAL" clId="{799FC34B-F60F-4A1E-9724-AD6DE08BAF43}" dt="2021-12-14T07:23:24.721" v="2525" actId="478"/>
          <ac:spMkLst>
            <pc:docMk/>
            <pc:sldMk cId="224959824" sldId="257"/>
            <ac:spMk id="195" creationId="{D080CD18-A9DE-40E9-95C9-39B644BBC55A}"/>
          </ac:spMkLst>
        </pc:spChg>
        <pc:spChg chg="add del">
          <ac:chgData name="Patil, Swapnil Sanjay" userId="6a980951-e202-40ee-9bf6-30dbe4228b4d" providerId="ADAL" clId="{799FC34B-F60F-4A1E-9724-AD6DE08BAF43}" dt="2021-12-14T07:23:29.522" v="2526" actId="478"/>
          <ac:spMkLst>
            <pc:docMk/>
            <pc:sldMk cId="224959824" sldId="257"/>
            <ac:spMk id="200" creationId="{A3D5A00D-2BFB-475D-9F3A-429701D3D1CB}"/>
          </ac:spMkLst>
        </pc:spChg>
        <pc:spChg chg="add del">
          <ac:chgData name="Patil, Swapnil Sanjay" userId="6a980951-e202-40ee-9bf6-30dbe4228b4d" providerId="ADAL" clId="{799FC34B-F60F-4A1E-9724-AD6DE08BAF43}" dt="2021-12-14T07:23:24.721" v="2525" actId="478"/>
          <ac:spMkLst>
            <pc:docMk/>
            <pc:sldMk cId="224959824" sldId="257"/>
            <ac:spMk id="201" creationId="{4BFEDBB5-49B3-45F2-8B0E-FA7B9AE0C41A}"/>
          </ac:spMkLst>
        </pc:spChg>
        <pc:spChg chg="add del">
          <ac:chgData name="Patil, Swapnil Sanjay" userId="6a980951-e202-40ee-9bf6-30dbe4228b4d" providerId="ADAL" clId="{799FC34B-F60F-4A1E-9724-AD6DE08BAF43}" dt="2021-12-14T07:23:24.721" v="2525" actId="478"/>
          <ac:spMkLst>
            <pc:docMk/>
            <pc:sldMk cId="224959824" sldId="257"/>
            <ac:spMk id="202" creationId="{2E952434-A1A1-47FC-9896-BA192DF65ABD}"/>
          </ac:spMkLst>
        </pc:spChg>
        <pc:spChg chg="add del mod">
          <ac:chgData name="Patil, Swapnil Sanjay" userId="6a980951-e202-40ee-9bf6-30dbe4228b4d" providerId="ADAL" clId="{799FC34B-F60F-4A1E-9724-AD6DE08BAF43}" dt="2021-12-14T07:23:37.841" v="2529" actId="478"/>
          <ac:spMkLst>
            <pc:docMk/>
            <pc:sldMk cId="224959824" sldId="257"/>
            <ac:spMk id="203" creationId="{05E807CE-F63D-462F-86C3-54F39B997CBB}"/>
          </ac:spMkLst>
        </pc:spChg>
        <pc:spChg chg="del">
          <ac:chgData name="Patil, Swapnil Sanjay" userId="6a980951-e202-40ee-9bf6-30dbe4228b4d" providerId="ADAL" clId="{799FC34B-F60F-4A1E-9724-AD6DE08BAF43}" dt="2021-12-14T07:24:15.450" v="2538" actId="478"/>
          <ac:spMkLst>
            <pc:docMk/>
            <pc:sldMk cId="224959824" sldId="257"/>
            <ac:spMk id="205" creationId="{AFDCD977-2341-4BAC-A2BC-54A6963B64D5}"/>
          </ac:spMkLst>
        </pc:spChg>
        <pc:spChg chg="del">
          <ac:chgData name="Patil, Swapnil Sanjay" userId="6a980951-e202-40ee-9bf6-30dbe4228b4d" providerId="ADAL" clId="{799FC34B-F60F-4A1E-9724-AD6DE08BAF43}" dt="2021-12-14T07:24:15.450" v="2538" actId="478"/>
          <ac:spMkLst>
            <pc:docMk/>
            <pc:sldMk cId="224959824" sldId="257"/>
            <ac:spMk id="206" creationId="{303A999B-5505-4E72-9F8B-24212A6382C9}"/>
          </ac:spMkLst>
        </pc:spChg>
        <pc:spChg chg="mod">
          <ac:chgData name="Patil, Swapnil Sanjay" userId="6a980951-e202-40ee-9bf6-30dbe4228b4d" providerId="ADAL" clId="{799FC34B-F60F-4A1E-9724-AD6DE08BAF43}" dt="2021-12-14T07:28:39.294" v="2832" actId="1038"/>
          <ac:spMkLst>
            <pc:docMk/>
            <pc:sldMk cId="224959824" sldId="257"/>
            <ac:spMk id="208" creationId="{7181ADA2-E7B5-44DD-BF5E-4638095D83E9}"/>
          </ac:spMkLst>
        </pc:spChg>
        <pc:spChg chg="del">
          <ac:chgData name="Patil, Swapnil Sanjay" userId="6a980951-e202-40ee-9bf6-30dbe4228b4d" providerId="ADAL" clId="{799FC34B-F60F-4A1E-9724-AD6DE08BAF43}" dt="2021-12-14T07:24:15.450" v="2538" actId="478"/>
          <ac:spMkLst>
            <pc:docMk/>
            <pc:sldMk cId="224959824" sldId="257"/>
            <ac:spMk id="219" creationId="{414385F4-3A56-41EA-AE10-1C0FACA6A162}"/>
          </ac:spMkLst>
        </pc:spChg>
        <pc:spChg chg="del">
          <ac:chgData name="Patil, Swapnil Sanjay" userId="6a980951-e202-40ee-9bf6-30dbe4228b4d" providerId="ADAL" clId="{799FC34B-F60F-4A1E-9724-AD6DE08BAF43}" dt="2021-12-14T07:24:15.450" v="2538" actId="478"/>
          <ac:spMkLst>
            <pc:docMk/>
            <pc:sldMk cId="224959824" sldId="257"/>
            <ac:spMk id="221" creationId="{E7A168B6-5FBD-46F6-A658-C7736FDCF25D}"/>
          </ac:spMkLst>
        </pc:spChg>
        <pc:spChg chg="del">
          <ac:chgData name="Patil, Swapnil Sanjay" userId="6a980951-e202-40ee-9bf6-30dbe4228b4d" providerId="ADAL" clId="{799FC34B-F60F-4A1E-9724-AD6DE08BAF43}" dt="2021-12-14T07:24:15.450" v="2538" actId="478"/>
          <ac:spMkLst>
            <pc:docMk/>
            <pc:sldMk cId="224959824" sldId="257"/>
            <ac:spMk id="222" creationId="{449584EF-0DFF-4A24-B7D2-D9F5DC32FD64}"/>
          </ac:spMkLst>
        </pc:spChg>
        <pc:spChg chg="add mod">
          <ac:chgData name="Patil, Swapnil Sanjay" userId="6a980951-e202-40ee-9bf6-30dbe4228b4d" providerId="ADAL" clId="{799FC34B-F60F-4A1E-9724-AD6DE08BAF43}" dt="2021-12-14T07:42:48.050" v="3425" actId="6549"/>
          <ac:spMkLst>
            <pc:docMk/>
            <pc:sldMk cId="224959824" sldId="257"/>
            <ac:spMk id="224" creationId="{EF5C164E-0970-4B56-B7D1-2E6C4B30A81E}"/>
          </ac:spMkLst>
        </pc:spChg>
        <pc:spChg chg="del">
          <ac:chgData name="Patil, Swapnil Sanjay" userId="6a980951-e202-40ee-9bf6-30dbe4228b4d" providerId="ADAL" clId="{799FC34B-F60F-4A1E-9724-AD6DE08BAF43}" dt="2021-12-14T07:24:46.265" v="2549" actId="478"/>
          <ac:spMkLst>
            <pc:docMk/>
            <pc:sldMk cId="224959824" sldId="257"/>
            <ac:spMk id="226" creationId="{E81EC036-2E0A-402F-AD43-E58D380167ED}"/>
          </ac:spMkLst>
        </pc:spChg>
        <pc:spChg chg="del">
          <ac:chgData name="Patil, Swapnil Sanjay" userId="6a980951-e202-40ee-9bf6-30dbe4228b4d" providerId="ADAL" clId="{799FC34B-F60F-4A1E-9724-AD6DE08BAF43}" dt="2021-12-14T07:21:54.642" v="2515" actId="478"/>
          <ac:spMkLst>
            <pc:docMk/>
            <pc:sldMk cId="224959824" sldId="257"/>
            <ac:spMk id="236" creationId="{F83321E3-3EC2-4DA1-9128-CAC3CEB51D96}"/>
          </ac:spMkLst>
        </pc:spChg>
        <pc:spChg chg="del">
          <ac:chgData name="Patil, Swapnil Sanjay" userId="6a980951-e202-40ee-9bf6-30dbe4228b4d" providerId="ADAL" clId="{799FC34B-F60F-4A1E-9724-AD6DE08BAF43}" dt="2021-12-14T07:24:46.265" v="2549" actId="478"/>
          <ac:spMkLst>
            <pc:docMk/>
            <pc:sldMk cId="224959824" sldId="257"/>
            <ac:spMk id="237" creationId="{6AA8BACB-FA22-47DD-91C1-8CA61B3315FD}"/>
          </ac:spMkLst>
        </pc:spChg>
        <pc:spChg chg="del">
          <ac:chgData name="Patil, Swapnil Sanjay" userId="6a980951-e202-40ee-9bf6-30dbe4228b4d" providerId="ADAL" clId="{799FC34B-F60F-4A1E-9724-AD6DE08BAF43}" dt="2021-12-14T07:24:46.265" v="2549" actId="478"/>
          <ac:spMkLst>
            <pc:docMk/>
            <pc:sldMk cId="224959824" sldId="257"/>
            <ac:spMk id="238" creationId="{F6264833-E675-4F13-BE1D-0AB686E4F2AC}"/>
          </ac:spMkLst>
        </pc:spChg>
        <pc:spChg chg="del">
          <ac:chgData name="Patil, Swapnil Sanjay" userId="6a980951-e202-40ee-9bf6-30dbe4228b4d" providerId="ADAL" clId="{799FC34B-F60F-4A1E-9724-AD6DE08BAF43}" dt="2021-12-14T07:24:46.265" v="2549" actId="478"/>
          <ac:spMkLst>
            <pc:docMk/>
            <pc:sldMk cId="224959824" sldId="257"/>
            <ac:spMk id="239" creationId="{23CD32E9-32FB-40F9-8BD5-597F26821F32}"/>
          </ac:spMkLst>
        </pc:spChg>
        <pc:spChg chg="mod">
          <ac:chgData name="Patil, Swapnil Sanjay" userId="6a980951-e202-40ee-9bf6-30dbe4228b4d" providerId="ADAL" clId="{799FC34B-F60F-4A1E-9724-AD6DE08BAF43}" dt="2021-12-14T07:28:39.294" v="2832" actId="1038"/>
          <ac:spMkLst>
            <pc:docMk/>
            <pc:sldMk cId="224959824" sldId="257"/>
            <ac:spMk id="241" creationId="{CE724FBD-02CB-42B3-BD73-8BE88A9EC879}"/>
          </ac:spMkLst>
        </pc:spChg>
        <pc:spChg chg="del">
          <ac:chgData name="Patil, Swapnil Sanjay" userId="6a980951-e202-40ee-9bf6-30dbe4228b4d" providerId="ADAL" clId="{799FC34B-F60F-4A1E-9724-AD6DE08BAF43}" dt="2021-12-14T07:24:46.265" v="2549" actId="478"/>
          <ac:spMkLst>
            <pc:docMk/>
            <pc:sldMk cId="224959824" sldId="257"/>
            <ac:spMk id="244" creationId="{CCC2C71E-E6CD-4B1B-82B7-7BCDFA410186}"/>
          </ac:spMkLst>
        </pc:spChg>
        <pc:spChg chg="del">
          <ac:chgData name="Patil, Swapnil Sanjay" userId="6a980951-e202-40ee-9bf6-30dbe4228b4d" providerId="ADAL" clId="{799FC34B-F60F-4A1E-9724-AD6DE08BAF43}" dt="2021-12-14T07:24:48.929" v="2550" actId="478"/>
          <ac:spMkLst>
            <pc:docMk/>
            <pc:sldMk cId="224959824" sldId="257"/>
            <ac:spMk id="246" creationId="{6C7AE9C0-FBC5-49F0-8EEA-94EF1C27EAED}"/>
          </ac:spMkLst>
        </pc:spChg>
        <pc:spChg chg="mod">
          <ac:chgData name="Patil, Swapnil Sanjay" userId="6a980951-e202-40ee-9bf6-30dbe4228b4d" providerId="ADAL" clId="{799FC34B-F60F-4A1E-9724-AD6DE08BAF43}" dt="2021-12-14T07:28:39.294" v="2832" actId="1038"/>
          <ac:spMkLst>
            <pc:docMk/>
            <pc:sldMk cId="224959824" sldId="257"/>
            <ac:spMk id="247" creationId="{BD937179-4221-499D-B1FD-C698C9CC1723}"/>
          </ac:spMkLst>
        </pc:spChg>
        <pc:spChg chg="del">
          <ac:chgData name="Patil, Swapnil Sanjay" userId="6a980951-e202-40ee-9bf6-30dbe4228b4d" providerId="ADAL" clId="{799FC34B-F60F-4A1E-9724-AD6DE08BAF43}" dt="2021-12-14T07:01:14.571" v="2385" actId="478"/>
          <ac:spMkLst>
            <pc:docMk/>
            <pc:sldMk cId="224959824" sldId="257"/>
            <ac:spMk id="254" creationId="{74507AD0-8702-4AF0-A8A9-26B9D138DC1A}"/>
          </ac:spMkLst>
        </pc:spChg>
        <pc:spChg chg="del">
          <ac:chgData name="Patil, Swapnil Sanjay" userId="6a980951-e202-40ee-9bf6-30dbe4228b4d" providerId="ADAL" clId="{799FC34B-F60F-4A1E-9724-AD6DE08BAF43}" dt="2021-12-14T07:00:15.092" v="2381" actId="478"/>
          <ac:spMkLst>
            <pc:docMk/>
            <pc:sldMk cId="224959824" sldId="257"/>
            <ac:spMk id="255" creationId="{AEA3CFCC-DC89-4F27-8A40-BEB995FDC8A7}"/>
          </ac:spMkLst>
        </pc:spChg>
        <pc:spChg chg="del">
          <ac:chgData name="Patil, Swapnil Sanjay" userId="6a980951-e202-40ee-9bf6-30dbe4228b4d" providerId="ADAL" clId="{799FC34B-F60F-4A1E-9724-AD6DE08BAF43}" dt="2021-12-14T07:00:15.092" v="2381" actId="478"/>
          <ac:spMkLst>
            <pc:docMk/>
            <pc:sldMk cId="224959824" sldId="257"/>
            <ac:spMk id="256" creationId="{93F3FEC2-859E-4FCF-85D8-B919C5D46356}"/>
          </ac:spMkLst>
        </pc:spChg>
        <pc:spChg chg="del">
          <ac:chgData name="Patil, Swapnil Sanjay" userId="6a980951-e202-40ee-9bf6-30dbe4228b4d" providerId="ADAL" clId="{799FC34B-F60F-4A1E-9724-AD6DE08BAF43}" dt="2021-12-14T07:15:00.845" v="2386" actId="478"/>
          <ac:spMkLst>
            <pc:docMk/>
            <pc:sldMk cId="224959824" sldId="257"/>
            <ac:spMk id="257" creationId="{43B6F8F5-213A-4E2F-94A6-7D97D24311C4}"/>
          </ac:spMkLst>
        </pc:spChg>
        <pc:graphicFrameChg chg="del">
          <ac:chgData name="Patil, Swapnil Sanjay" userId="6a980951-e202-40ee-9bf6-30dbe4228b4d" providerId="ADAL" clId="{799FC34B-F60F-4A1E-9724-AD6DE08BAF43}" dt="2021-12-14T07:00:15.092" v="2381" actId="478"/>
          <ac:graphicFrameMkLst>
            <pc:docMk/>
            <pc:sldMk cId="224959824" sldId="257"/>
            <ac:graphicFrameMk id="24" creationId="{5DFCA222-71C3-45C6-88B6-6D1B3DD0FBF7}"/>
          </ac:graphicFrameMkLst>
        </pc:graphicFrameChg>
        <pc:picChg chg="del">
          <ac:chgData name="Patil, Swapnil Sanjay" userId="6a980951-e202-40ee-9bf6-30dbe4228b4d" providerId="ADAL" clId="{799FC34B-F60F-4A1E-9724-AD6DE08BAF43}" dt="2021-12-14T07:00:15.092" v="2381" actId="478"/>
          <ac:picMkLst>
            <pc:docMk/>
            <pc:sldMk cId="224959824" sldId="257"/>
            <ac:picMk id="8" creationId="{30BEEBCB-E1A1-410B-977C-5B3092017163}"/>
          </ac:picMkLst>
        </pc:picChg>
        <pc:picChg chg="del">
          <ac:chgData name="Patil, Swapnil Sanjay" userId="6a980951-e202-40ee-9bf6-30dbe4228b4d" providerId="ADAL" clId="{799FC34B-F60F-4A1E-9724-AD6DE08BAF43}" dt="2021-12-14T07:00:15.092" v="2381" actId="478"/>
          <ac:picMkLst>
            <pc:docMk/>
            <pc:sldMk cId="224959824" sldId="257"/>
            <ac:picMk id="16" creationId="{2398C621-D1E7-437D-A59F-44E84CA76EB5}"/>
          </ac:picMkLst>
        </pc:picChg>
        <pc:picChg chg="del">
          <ac:chgData name="Patil, Swapnil Sanjay" userId="6a980951-e202-40ee-9bf6-30dbe4228b4d" providerId="ADAL" clId="{799FC34B-F60F-4A1E-9724-AD6DE08BAF43}" dt="2021-12-14T07:00:15.092" v="2381" actId="478"/>
          <ac:picMkLst>
            <pc:docMk/>
            <pc:sldMk cId="224959824" sldId="257"/>
            <ac:picMk id="25" creationId="{7D591E11-6A1D-4505-807E-B2C36A26C295}"/>
          </ac:picMkLst>
        </pc:picChg>
        <pc:picChg chg="mod">
          <ac:chgData name="Patil, Swapnil Sanjay" userId="6a980951-e202-40ee-9bf6-30dbe4228b4d" providerId="ADAL" clId="{799FC34B-F60F-4A1E-9724-AD6DE08BAF43}" dt="2021-12-14T07:29:06.803" v="2854" actId="1036"/>
          <ac:picMkLst>
            <pc:docMk/>
            <pc:sldMk cId="224959824" sldId="257"/>
            <ac:picMk id="44" creationId="{E9BF95A1-15BB-44E6-90D9-EA9036B8F7BE}"/>
          </ac:picMkLst>
        </pc:picChg>
        <pc:picChg chg="mod">
          <ac:chgData name="Patil, Swapnil Sanjay" userId="6a980951-e202-40ee-9bf6-30dbe4228b4d" providerId="ADAL" clId="{799FC34B-F60F-4A1E-9724-AD6DE08BAF43}" dt="2021-12-14T07:29:06.803" v="2854" actId="1036"/>
          <ac:picMkLst>
            <pc:docMk/>
            <pc:sldMk cId="224959824" sldId="257"/>
            <ac:picMk id="50" creationId="{C12FFDB0-8A23-49AD-B9B2-E8902EDEEE39}"/>
          </ac:picMkLst>
        </pc:picChg>
        <pc:picChg chg="mod">
          <ac:chgData name="Patil, Swapnil Sanjay" userId="6a980951-e202-40ee-9bf6-30dbe4228b4d" providerId="ADAL" clId="{799FC34B-F60F-4A1E-9724-AD6DE08BAF43}" dt="2021-12-14T07:29:06.803" v="2854" actId="1036"/>
          <ac:picMkLst>
            <pc:docMk/>
            <pc:sldMk cId="224959824" sldId="257"/>
            <ac:picMk id="72" creationId="{554CF8CB-BF87-4A81-A015-EEC871662633}"/>
          </ac:picMkLst>
        </pc:picChg>
        <pc:picChg chg="del">
          <ac:chgData name="Patil, Swapnil Sanjay" userId="6a980951-e202-40ee-9bf6-30dbe4228b4d" providerId="ADAL" clId="{799FC34B-F60F-4A1E-9724-AD6DE08BAF43}" dt="2021-12-14T07:19:43.827" v="2487" actId="478"/>
          <ac:picMkLst>
            <pc:docMk/>
            <pc:sldMk cId="224959824" sldId="257"/>
            <ac:picMk id="87" creationId="{7AE9590E-1381-42DE-A924-C052272202B7}"/>
          </ac:picMkLst>
        </pc:picChg>
        <pc:picChg chg="mod">
          <ac:chgData name="Patil, Swapnil Sanjay" userId="6a980951-e202-40ee-9bf6-30dbe4228b4d" providerId="ADAL" clId="{799FC34B-F60F-4A1E-9724-AD6DE08BAF43}" dt="2021-12-14T07:28:39.294" v="2832" actId="1038"/>
          <ac:picMkLst>
            <pc:docMk/>
            <pc:sldMk cId="224959824" sldId="257"/>
            <ac:picMk id="107" creationId="{FB9611B5-3BA8-45B7-AE3B-F521542F07BA}"/>
          </ac:picMkLst>
        </pc:picChg>
        <pc:picChg chg="add mod">
          <ac:chgData name="Patil, Swapnil Sanjay" userId="6a980951-e202-40ee-9bf6-30dbe4228b4d" providerId="ADAL" clId="{799FC34B-F60F-4A1E-9724-AD6DE08BAF43}" dt="2021-12-14T07:29:16.010" v="2862" actId="1036"/>
          <ac:picMkLst>
            <pc:docMk/>
            <pc:sldMk cId="224959824" sldId="257"/>
            <ac:picMk id="122" creationId="{5D0353D0-D1CC-4E0A-AE42-B62E2EB8E1C3}"/>
          </ac:picMkLst>
        </pc:picChg>
        <pc:picChg chg="add mod">
          <ac:chgData name="Patil, Swapnil Sanjay" userId="6a980951-e202-40ee-9bf6-30dbe4228b4d" providerId="ADAL" clId="{799FC34B-F60F-4A1E-9724-AD6DE08BAF43}" dt="2021-12-14T07:29:16.010" v="2862" actId="1036"/>
          <ac:picMkLst>
            <pc:docMk/>
            <pc:sldMk cId="224959824" sldId="257"/>
            <ac:picMk id="125" creationId="{2455F428-DE78-4C6C-9DF7-E7F0E29DB371}"/>
          </ac:picMkLst>
        </pc:picChg>
        <pc:picChg chg="add mod">
          <ac:chgData name="Patil, Swapnil Sanjay" userId="6a980951-e202-40ee-9bf6-30dbe4228b4d" providerId="ADAL" clId="{799FC34B-F60F-4A1E-9724-AD6DE08BAF43}" dt="2021-12-14T07:29:16.010" v="2862" actId="1036"/>
          <ac:picMkLst>
            <pc:docMk/>
            <pc:sldMk cId="224959824" sldId="257"/>
            <ac:picMk id="131" creationId="{0D470D59-A6E0-4101-81E6-BE3233D51C3C}"/>
          </ac:picMkLst>
        </pc:picChg>
        <pc:picChg chg="add mod">
          <ac:chgData name="Patil, Swapnil Sanjay" userId="6a980951-e202-40ee-9bf6-30dbe4228b4d" providerId="ADAL" clId="{799FC34B-F60F-4A1E-9724-AD6DE08BAF43}" dt="2021-12-14T07:28:31.533" v="2814" actId="1038"/>
          <ac:picMkLst>
            <pc:docMk/>
            <pc:sldMk cId="224959824" sldId="257"/>
            <ac:picMk id="139" creationId="{1CCB6DC4-0F29-493F-BAF6-5E0F51F1524A}"/>
          </ac:picMkLst>
        </pc:picChg>
        <pc:picChg chg="mod">
          <ac:chgData name="Patil, Swapnil Sanjay" userId="6a980951-e202-40ee-9bf6-30dbe4228b4d" providerId="ADAL" clId="{799FC34B-F60F-4A1E-9724-AD6DE08BAF43}" dt="2021-12-14T07:28:39.294" v="2832" actId="1038"/>
          <ac:picMkLst>
            <pc:docMk/>
            <pc:sldMk cId="224959824" sldId="257"/>
            <ac:picMk id="143" creationId="{5583BEF8-8FAB-4FC2-AE0C-1F04ECFDBA56}"/>
          </ac:picMkLst>
        </pc:picChg>
        <pc:picChg chg="add mod">
          <ac:chgData name="Patil, Swapnil Sanjay" userId="6a980951-e202-40ee-9bf6-30dbe4228b4d" providerId="ADAL" clId="{799FC34B-F60F-4A1E-9724-AD6DE08BAF43}" dt="2021-12-14T07:28:31.533" v="2814" actId="1038"/>
          <ac:picMkLst>
            <pc:docMk/>
            <pc:sldMk cId="224959824" sldId="257"/>
            <ac:picMk id="148" creationId="{E0647DA6-BE14-4CF0-99E7-E6BFC299FD09}"/>
          </ac:picMkLst>
        </pc:picChg>
        <pc:picChg chg="add mod">
          <ac:chgData name="Patil, Swapnil Sanjay" userId="6a980951-e202-40ee-9bf6-30dbe4228b4d" providerId="ADAL" clId="{799FC34B-F60F-4A1E-9724-AD6DE08BAF43}" dt="2021-12-14T07:28:31.533" v="2814" actId="1038"/>
          <ac:picMkLst>
            <pc:docMk/>
            <pc:sldMk cId="224959824" sldId="257"/>
            <ac:picMk id="154" creationId="{42A6967E-7EC3-4D2E-AA57-C68AF1D0FE74}"/>
          </ac:picMkLst>
        </pc:picChg>
        <pc:picChg chg="mod">
          <ac:chgData name="Patil, Swapnil Sanjay" userId="6a980951-e202-40ee-9bf6-30dbe4228b4d" providerId="ADAL" clId="{799FC34B-F60F-4A1E-9724-AD6DE08BAF43}" dt="2021-12-14T07:28:39.294" v="2832" actId="1038"/>
          <ac:picMkLst>
            <pc:docMk/>
            <pc:sldMk cId="224959824" sldId="257"/>
            <ac:picMk id="160" creationId="{B0E307FA-30F2-4A58-B009-4889558A9FC0}"/>
          </ac:picMkLst>
        </pc:picChg>
        <pc:picChg chg="add mod">
          <ac:chgData name="Patil, Swapnil Sanjay" userId="6a980951-e202-40ee-9bf6-30dbe4228b4d" providerId="ADAL" clId="{799FC34B-F60F-4A1E-9724-AD6DE08BAF43}" dt="2021-12-14T07:28:31.533" v="2814" actId="1038"/>
          <ac:picMkLst>
            <pc:docMk/>
            <pc:sldMk cId="224959824" sldId="257"/>
            <ac:picMk id="164" creationId="{96346C21-9A91-4A27-989E-5845B2215931}"/>
          </ac:picMkLst>
        </pc:picChg>
        <pc:picChg chg="add mod">
          <ac:chgData name="Patil, Swapnil Sanjay" userId="6a980951-e202-40ee-9bf6-30dbe4228b4d" providerId="ADAL" clId="{799FC34B-F60F-4A1E-9724-AD6DE08BAF43}" dt="2021-12-14T07:28:31.533" v="2814" actId="1038"/>
          <ac:picMkLst>
            <pc:docMk/>
            <pc:sldMk cId="224959824" sldId="257"/>
            <ac:picMk id="166" creationId="{A46245E7-44FF-42D4-81CA-E48DBC913503}"/>
          </ac:picMkLst>
        </pc:picChg>
        <pc:picChg chg="add mod">
          <ac:chgData name="Patil, Swapnil Sanjay" userId="6a980951-e202-40ee-9bf6-30dbe4228b4d" providerId="ADAL" clId="{799FC34B-F60F-4A1E-9724-AD6DE08BAF43}" dt="2021-12-14T07:28:31.533" v="2814" actId="1038"/>
          <ac:picMkLst>
            <pc:docMk/>
            <pc:sldMk cId="224959824" sldId="257"/>
            <ac:picMk id="173" creationId="{89723C3A-4871-49F0-9FE2-E6B7BFE23F72}"/>
          </ac:picMkLst>
        </pc:picChg>
        <pc:picChg chg="add del">
          <ac:chgData name="Patil, Swapnil Sanjay" userId="6a980951-e202-40ee-9bf6-30dbe4228b4d" providerId="ADAL" clId="{799FC34B-F60F-4A1E-9724-AD6DE08BAF43}" dt="2021-12-14T07:23:29.522" v="2526" actId="478"/>
          <ac:picMkLst>
            <pc:docMk/>
            <pc:sldMk cId="224959824" sldId="257"/>
            <ac:picMk id="175" creationId="{6F904E5C-7729-4572-A8DE-D95A59AA10F2}"/>
          </ac:picMkLst>
        </pc:picChg>
        <pc:picChg chg="add del">
          <ac:chgData name="Patil, Swapnil Sanjay" userId="6a980951-e202-40ee-9bf6-30dbe4228b4d" providerId="ADAL" clId="{799FC34B-F60F-4A1E-9724-AD6DE08BAF43}" dt="2021-12-14T07:23:24.721" v="2525" actId="478"/>
          <ac:picMkLst>
            <pc:docMk/>
            <pc:sldMk cId="224959824" sldId="257"/>
            <ac:picMk id="176" creationId="{85C7FA8A-E87A-43A2-B846-EA76977C6592}"/>
          </ac:picMkLst>
        </pc:picChg>
        <pc:picChg chg="add del">
          <ac:chgData name="Patil, Swapnil Sanjay" userId="6a980951-e202-40ee-9bf6-30dbe4228b4d" providerId="ADAL" clId="{799FC34B-F60F-4A1E-9724-AD6DE08BAF43}" dt="2021-12-14T07:23:24.721" v="2525" actId="478"/>
          <ac:picMkLst>
            <pc:docMk/>
            <pc:sldMk cId="224959824" sldId="257"/>
            <ac:picMk id="177" creationId="{3DD01BFC-2A7C-4C70-B63C-5F824E33E134}"/>
          </ac:picMkLst>
        </pc:picChg>
        <pc:picChg chg="add del">
          <ac:chgData name="Patil, Swapnil Sanjay" userId="6a980951-e202-40ee-9bf6-30dbe4228b4d" providerId="ADAL" clId="{799FC34B-F60F-4A1E-9724-AD6DE08BAF43}" dt="2021-12-14T07:23:24.721" v="2525" actId="478"/>
          <ac:picMkLst>
            <pc:docMk/>
            <pc:sldMk cId="224959824" sldId="257"/>
            <ac:picMk id="178" creationId="{F9823FE5-5358-4DE3-8E34-698A3EC069C0}"/>
          </ac:picMkLst>
        </pc:picChg>
        <pc:picChg chg="mod">
          <ac:chgData name="Patil, Swapnil Sanjay" userId="6a980951-e202-40ee-9bf6-30dbe4228b4d" providerId="ADAL" clId="{799FC34B-F60F-4A1E-9724-AD6DE08BAF43}" dt="2021-12-14T07:28:39.294" v="2832" actId="1038"/>
          <ac:picMkLst>
            <pc:docMk/>
            <pc:sldMk cId="224959824" sldId="257"/>
            <ac:picMk id="181" creationId="{488B37BA-6EE8-4999-993C-3375642AED7D}"/>
          </ac:picMkLst>
        </pc:picChg>
        <pc:picChg chg="mod">
          <ac:chgData name="Patil, Swapnil Sanjay" userId="6a980951-e202-40ee-9bf6-30dbe4228b4d" providerId="ADAL" clId="{799FC34B-F60F-4A1E-9724-AD6DE08BAF43}" dt="2021-12-14T07:28:39.294" v="2832" actId="1038"/>
          <ac:picMkLst>
            <pc:docMk/>
            <pc:sldMk cId="224959824" sldId="257"/>
            <ac:picMk id="207" creationId="{026EE40E-CC70-4744-B665-16D52B2A327F}"/>
          </ac:picMkLst>
        </pc:picChg>
        <pc:picChg chg="del">
          <ac:chgData name="Patil, Swapnil Sanjay" userId="6a980951-e202-40ee-9bf6-30dbe4228b4d" providerId="ADAL" clId="{799FC34B-F60F-4A1E-9724-AD6DE08BAF43}" dt="2021-12-14T07:24:15.450" v="2538" actId="478"/>
          <ac:picMkLst>
            <pc:docMk/>
            <pc:sldMk cId="224959824" sldId="257"/>
            <ac:picMk id="209" creationId="{62069D55-9E3F-49D8-9FDC-5F45A0104ED8}"/>
          </ac:picMkLst>
        </pc:picChg>
        <pc:picChg chg="del">
          <ac:chgData name="Patil, Swapnil Sanjay" userId="6a980951-e202-40ee-9bf6-30dbe4228b4d" providerId="ADAL" clId="{799FC34B-F60F-4A1E-9724-AD6DE08BAF43}" dt="2021-12-14T07:24:15.450" v="2538" actId="478"/>
          <ac:picMkLst>
            <pc:docMk/>
            <pc:sldMk cId="224959824" sldId="257"/>
            <ac:picMk id="210" creationId="{F4E6A692-996B-444A-8336-B294B146ADB6}"/>
          </ac:picMkLst>
        </pc:picChg>
        <pc:picChg chg="del">
          <ac:chgData name="Patil, Swapnil Sanjay" userId="6a980951-e202-40ee-9bf6-30dbe4228b4d" providerId="ADAL" clId="{799FC34B-F60F-4A1E-9724-AD6DE08BAF43}" dt="2021-12-14T07:24:15.450" v="2538" actId="478"/>
          <ac:picMkLst>
            <pc:docMk/>
            <pc:sldMk cId="224959824" sldId="257"/>
            <ac:picMk id="211" creationId="{45C7AC6A-1F00-4222-988E-A96CD0E5CAEB}"/>
          </ac:picMkLst>
        </pc:picChg>
        <pc:picChg chg="del">
          <ac:chgData name="Patil, Swapnil Sanjay" userId="6a980951-e202-40ee-9bf6-30dbe4228b4d" providerId="ADAL" clId="{799FC34B-F60F-4A1E-9724-AD6DE08BAF43}" dt="2021-12-14T07:24:46.265" v="2549" actId="478"/>
          <ac:picMkLst>
            <pc:docMk/>
            <pc:sldMk cId="224959824" sldId="257"/>
            <ac:picMk id="234" creationId="{4FE89831-0351-443B-B07A-50DE90426389}"/>
          </ac:picMkLst>
        </pc:picChg>
        <pc:picChg chg="del">
          <ac:chgData name="Patil, Swapnil Sanjay" userId="6a980951-e202-40ee-9bf6-30dbe4228b4d" providerId="ADAL" clId="{799FC34B-F60F-4A1E-9724-AD6DE08BAF43}" dt="2021-12-14T07:24:46.265" v="2549" actId="478"/>
          <ac:picMkLst>
            <pc:docMk/>
            <pc:sldMk cId="224959824" sldId="257"/>
            <ac:picMk id="235" creationId="{D193AF35-B646-4FC8-B8E5-D3BE9AD10A1D}"/>
          </ac:picMkLst>
        </pc:picChg>
        <pc:picChg chg="mod">
          <ac:chgData name="Patil, Swapnil Sanjay" userId="6a980951-e202-40ee-9bf6-30dbe4228b4d" providerId="ADAL" clId="{799FC34B-F60F-4A1E-9724-AD6DE08BAF43}" dt="2021-12-14T07:28:39.294" v="2832" actId="1038"/>
          <ac:picMkLst>
            <pc:docMk/>
            <pc:sldMk cId="224959824" sldId="257"/>
            <ac:picMk id="242" creationId="{130ADA3D-6A12-4CFC-8B8C-7B61B2007F5B}"/>
          </ac:picMkLst>
        </pc:picChg>
        <pc:cxnChg chg="del">
          <ac:chgData name="Patil, Swapnil Sanjay" userId="6a980951-e202-40ee-9bf6-30dbe4228b4d" providerId="ADAL" clId="{799FC34B-F60F-4A1E-9724-AD6DE08BAF43}" dt="2021-12-14T07:00:15.092" v="2381" actId="478"/>
          <ac:cxnSpMkLst>
            <pc:docMk/>
            <pc:sldMk cId="224959824" sldId="257"/>
            <ac:cxnSpMk id="14" creationId="{0EEED459-D213-440C-8F13-D2B6261F53E0}"/>
          </ac:cxnSpMkLst>
        </pc:cxnChg>
        <pc:cxnChg chg="del">
          <ac:chgData name="Patil, Swapnil Sanjay" userId="6a980951-e202-40ee-9bf6-30dbe4228b4d" providerId="ADAL" clId="{799FC34B-F60F-4A1E-9724-AD6DE08BAF43}" dt="2021-12-14T07:00:15.092" v="2381" actId="478"/>
          <ac:cxnSpMkLst>
            <pc:docMk/>
            <pc:sldMk cId="224959824" sldId="257"/>
            <ac:cxnSpMk id="23" creationId="{31FD1097-E6FB-4D7C-A70C-3C94AE7A22D5}"/>
          </ac:cxnSpMkLst>
        </pc:cxnChg>
        <pc:cxnChg chg="mod">
          <ac:chgData name="Patil, Swapnil Sanjay" userId="6a980951-e202-40ee-9bf6-30dbe4228b4d" providerId="ADAL" clId="{799FC34B-F60F-4A1E-9724-AD6DE08BAF43}" dt="2021-12-14T07:29:06.803" v="2854" actId="1036"/>
          <ac:cxnSpMkLst>
            <pc:docMk/>
            <pc:sldMk cId="224959824" sldId="257"/>
            <ac:cxnSpMk id="47" creationId="{5E1A93A6-3B33-4D6E-A204-10B68CFA89B5}"/>
          </ac:cxnSpMkLst>
        </pc:cxnChg>
        <pc:cxnChg chg="mod">
          <ac:chgData name="Patil, Swapnil Sanjay" userId="6a980951-e202-40ee-9bf6-30dbe4228b4d" providerId="ADAL" clId="{799FC34B-F60F-4A1E-9724-AD6DE08BAF43}" dt="2021-12-14T07:29:06.803" v="2854" actId="1036"/>
          <ac:cxnSpMkLst>
            <pc:docMk/>
            <pc:sldMk cId="224959824" sldId="257"/>
            <ac:cxnSpMk id="67" creationId="{158EDEF2-E096-46CF-9E48-F805A6BB391F}"/>
          </ac:cxnSpMkLst>
        </pc:cxnChg>
        <pc:cxnChg chg="mod">
          <ac:chgData name="Patil, Swapnil Sanjay" userId="6a980951-e202-40ee-9bf6-30dbe4228b4d" providerId="ADAL" clId="{799FC34B-F60F-4A1E-9724-AD6DE08BAF43}" dt="2021-12-14T07:29:06.803" v="2854" actId="1036"/>
          <ac:cxnSpMkLst>
            <pc:docMk/>
            <pc:sldMk cId="224959824" sldId="257"/>
            <ac:cxnSpMk id="70" creationId="{0BF93ABE-D451-4BCF-AF59-3EF5C06602CE}"/>
          </ac:cxnSpMkLst>
        </pc:cxnChg>
        <pc:cxnChg chg="mod">
          <ac:chgData name="Patil, Swapnil Sanjay" userId="6a980951-e202-40ee-9bf6-30dbe4228b4d" providerId="ADAL" clId="{799FC34B-F60F-4A1E-9724-AD6DE08BAF43}" dt="2021-12-14T07:29:06.803" v="2854" actId="1036"/>
          <ac:cxnSpMkLst>
            <pc:docMk/>
            <pc:sldMk cId="224959824" sldId="257"/>
            <ac:cxnSpMk id="80" creationId="{BE9461CB-6CDB-4B41-97BD-3D6EEA2FE89A}"/>
          </ac:cxnSpMkLst>
        </pc:cxnChg>
        <pc:cxnChg chg="mod">
          <ac:chgData name="Patil, Swapnil Sanjay" userId="6a980951-e202-40ee-9bf6-30dbe4228b4d" providerId="ADAL" clId="{799FC34B-F60F-4A1E-9724-AD6DE08BAF43}" dt="2021-12-14T07:28:39.294" v="2832" actId="1038"/>
          <ac:cxnSpMkLst>
            <pc:docMk/>
            <pc:sldMk cId="224959824" sldId="257"/>
            <ac:cxnSpMk id="101" creationId="{62BF9EAB-2FE9-412F-AFD2-4CD3F1EA3993}"/>
          </ac:cxnSpMkLst>
        </pc:cxnChg>
        <pc:cxnChg chg="mod">
          <ac:chgData name="Patil, Swapnil Sanjay" userId="6a980951-e202-40ee-9bf6-30dbe4228b4d" providerId="ADAL" clId="{799FC34B-F60F-4A1E-9724-AD6DE08BAF43}" dt="2021-12-14T07:28:39.294" v="2832" actId="1038"/>
          <ac:cxnSpMkLst>
            <pc:docMk/>
            <pc:sldMk cId="224959824" sldId="257"/>
            <ac:cxnSpMk id="102" creationId="{4D54A610-F370-4C5E-A6F5-DCD7EC54EE6A}"/>
          </ac:cxnSpMkLst>
        </pc:cxnChg>
        <pc:cxnChg chg="mod">
          <ac:chgData name="Patil, Swapnil Sanjay" userId="6a980951-e202-40ee-9bf6-30dbe4228b4d" providerId="ADAL" clId="{799FC34B-F60F-4A1E-9724-AD6DE08BAF43}" dt="2021-12-14T07:28:39.294" v="2832" actId="1038"/>
          <ac:cxnSpMkLst>
            <pc:docMk/>
            <pc:sldMk cId="224959824" sldId="257"/>
            <ac:cxnSpMk id="111" creationId="{CB5E9C73-9490-4439-949A-809EA7291BAA}"/>
          </ac:cxnSpMkLst>
        </pc:cxnChg>
        <pc:cxnChg chg="add mod">
          <ac:chgData name="Patil, Swapnil Sanjay" userId="6a980951-e202-40ee-9bf6-30dbe4228b4d" providerId="ADAL" clId="{799FC34B-F60F-4A1E-9724-AD6DE08BAF43}" dt="2021-12-14T07:28:39.294" v="2832" actId="1038"/>
          <ac:cxnSpMkLst>
            <pc:docMk/>
            <pc:sldMk cId="224959824" sldId="257"/>
            <ac:cxnSpMk id="113" creationId="{706752E8-CB6F-4072-A682-71498D5ACF39}"/>
          </ac:cxnSpMkLst>
        </pc:cxnChg>
        <pc:cxnChg chg="del">
          <ac:chgData name="Patil, Swapnil Sanjay" userId="6a980951-e202-40ee-9bf6-30dbe4228b4d" providerId="ADAL" clId="{799FC34B-F60F-4A1E-9724-AD6DE08BAF43}" dt="2021-12-14T07:00:18.388" v="2382" actId="478"/>
          <ac:cxnSpMkLst>
            <pc:docMk/>
            <pc:sldMk cId="224959824" sldId="257"/>
            <ac:cxnSpMk id="119" creationId="{49FF13C9-501D-438F-B494-577CB2CB71DC}"/>
          </ac:cxnSpMkLst>
        </pc:cxnChg>
        <pc:cxnChg chg="add mod">
          <ac:chgData name="Patil, Swapnil Sanjay" userId="6a980951-e202-40ee-9bf6-30dbe4228b4d" providerId="ADAL" clId="{799FC34B-F60F-4A1E-9724-AD6DE08BAF43}" dt="2021-12-14T07:29:16.010" v="2862" actId="1036"/>
          <ac:cxnSpMkLst>
            <pc:docMk/>
            <pc:sldMk cId="224959824" sldId="257"/>
            <ac:cxnSpMk id="124" creationId="{F1A932C1-BB05-4844-B6A6-2874086687EB}"/>
          </ac:cxnSpMkLst>
        </pc:cxnChg>
        <pc:cxnChg chg="add mod">
          <ac:chgData name="Patil, Swapnil Sanjay" userId="6a980951-e202-40ee-9bf6-30dbe4228b4d" providerId="ADAL" clId="{799FC34B-F60F-4A1E-9724-AD6DE08BAF43}" dt="2021-12-14T07:29:16.010" v="2862" actId="1036"/>
          <ac:cxnSpMkLst>
            <pc:docMk/>
            <pc:sldMk cId="224959824" sldId="257"/>
            <ac:cxnSpMk id="129" creationId="{1D86AB35-5D93-485F-A922-761C8F6EC5AF}"/>
          </ac:cxnSpMkLst>
        </pc:cxnChg>
        <pc:cxnChg chg="add mod">
          <ac:chgData name="Patil, Swapnil Sanjay" userId="6a980951-e202-40ee-9bf6-30dbe4228b4d" providerId="ADAL" clId="{799FC34B-F60F-4A1E-9724-AD6DE08BAF43}" dt="2021-12-14T07:29:16.010" v="2862" actId="1036"/>
          <ac:cxnSpMkLst>
            <pc:docMk/>
            <pc:sldMk cId="224959824" sldId="257"/>
            <ac:cxnSpMk id="130" creationId="{2230DA73-6284-40FA-BF4D-E9DE91F12FC2}"/>
          </ac:cxnSpMkLst>
        </pc:cxnChg>
        <pc:cxnChg chg="add mod">
          <ac:chgData name="Patil, Swapnil Sanjay" userId="6a980951-e202-40ee-9bf6-30dbe4228b4d" providerId="ADAL" clId="{799FC34B-F60F-4A1E-9724-AD6DE08BAF43}" dt="2021-12-14T07:29:16.010" v="2862" actId="1036"/>
          <ac:cxnSpMkLst>
            <pc:docMk/>
            <pc:sldMk cId="224959824" sldId="257"/>
            <ac:cxnSpMk id="134" creationId="{03FA6251-865A-42B3-8C93-71B16E71F1F2}"/>
          </ac:cxnSpMkLst>
        </pc:cxnChg>
        <pc:cxnChg chg="mod">
          <ac:chgData name="Patil, Swapnil Sanjay" userId="6a980951-e202-40ee-9bf6-30dbe4228b4d" providerId="ADAL" clId="{799FC34B-F60F-4A1E-9724-AD6DE08BAF43}" dt="2021-12-14T07:28:39.294" v="2832" actId="1038"/>
          <ac:cxnSpMkLst>
            <pc:docMk/>
            <pc:sldMk cId="224959824" sldId="257"/>
            <ac:cxnSpMk id="135" creationId="{1C516599-7483-44DB-B20A-89C432A2322A}"/>
          </ac:cxnSpMkLst>
        </pc:cxnChg>
        <pc:cxnChg chg="mod">
          <ac:chgData name="Patil, Swapnil Sanjay" userId="6a980951-e202-40ee-9bf6-30dbe4228b4d" providerId="ADAL" clId="{799FC34B-F60F-4A1E-9724-AD6DE08BAF43}" dt="2021-12-14T07:28:39.294" v="2832" actId="1038"/>
          <ac:cxnSpMkLst>
            <pc:docMk/>
            <pc:sldMk cId="224959824" sldId="257"/>
            <ac:cxnSpMk id="136" creationId="{7A88097A-1A2A-4491-A241-7FC57EF3BE45}"/>
          </ac:cxnSpMkLst>
        </pc:cxnChg>
        <pc:cxnChg chg="add mod">
          <ac:chgData name="Patil, Swapnil Sanjay" userId="6a980951-e202-40ee-9bf6-30dbe4228b4d" providerId="ADAL" clId="{799FC34B-F60F-4A1E-9724-AD6DE08BAF43}" dt="2021-12-14T07:28:31.533" v="2814" actId="1038"/>
          <ac:cxnSpMkLst>
            <pc:docMk/>
            <pc:sldMk cId="224959824" sldId="257"/>
            <ac:cxnSpMk id="137" creationId="{28817AD3-701D-4645-BE4E-5B04EC1E0259}"/>
          </ac:cxnSpMkLst>
        </pc:cxnChg>
        <pc:cxnChg chg="add mod">
          <ac:chgData name="Patil, Swapnil Sanjay" userId="6a980951-e202-40ee-9bf6-30dbe4228b4d" providerId="ADAL" clId="{799FC34B-F60F-4A1E-9724-AD6DE08BAF43}" dt="2021-12-14T07:28:31.533" v="2814" actId="1038"/>
          <ac:cxnSpMkLst>
            <pc:docMk/>
            <pc:sldMk cId="224959824" sldId="257"/>
            <ac:cxnSpMk id="138" creationId="{0F281263-E0F1-48AE-95C2-445421E2952E}"/>
          </ac:cxnSpMkLst>
        </pc:cxnChg>
        <pc:cxnChg chg="add mod">
          <ac:chgData name="Patil, Swapnil Sanjay" userId="6a980951-e202-40ee-9bf6-30dbe4228b4d" providerId="ADAL" clId="{799FC34B-F60F-4A1E-9724-AD6DE08BAF43}" dt="2021-12-14T07:28:31.533" v="2814" actId="1038"/>
          <ac:cxnSpMkLst>
            <pc:docMk/>
            <pc:sldMk cId="224959824" sldId="257"/>
            <ac:cxnSpMk id="142" creationId="{2BBC966E-1D9F-4239-B46D-E2A518588116}"/>
          </ac:cxnSpMkLst>
        </pc:cxnChg>
        <pc:cxnChg chg="add mod">
          <ac:chgData name="Patil, Swapnil Sanjay" userId="6a980951-e202-40ee-9bf6-30dbe4228b4d" providerId="ADAL" clId="{799FC34B-F60F-4A1E-9724-AD6DE08BAF43}" dt="2021-12-14T07:28:31.533" v="2814" actId="1038"/>
          <ac:cxnSpMkLst>
            <pc:docMk/>
            <pc:sldMk cId="224959824" sldId="257"/>
            <ac:cxnSpMk id="146" creationId="{0C2861A8-30AC-4113-9EEC-761AF87E5DC0}"/>
          </ac:cxnSpMkLst>
        </pc:cxnChg>
        <pc:cxnChg chg="add mod">
          <ac:chgData name="Patil, Swapnil Sanjay" userId="6a980951-e202-40ee-9bf6-30dbe4228b4d" providerId="ADAL" clId="{799FC34B-F60F-4A1E-9724-AD6DE08BAF43}" dt="2021-12-14T07:28:31.533" v="2814" actId="1038"/>
          <ac:cxnSpMkLst>
            <pc:docMk/>
            <pc:sldMk cId="224959824" sldId="257"/>
            <ac:cxnSpMk id="147" creationId="{2108527A-FB68-4BEF-ADE3-210125816209}"/>
          </ac:cxnSpMkLst>
        </pc:cxnChg>
        <pc:cxnChg chg="add mod">
          <ac:chgData name="Patil, Swapnil Sanjay" userId="6a980951-e202-40ee-9bf6-30dbe4228b4d" providerId="ADAL" clId="{799FC34B-F60F-4A1E-9724-AD6DE08BAF43}" dt="2021-12-14T07:28:31.533" v="2814" actId="1038"/>
          <ac:cxnSpMkLst>
            <pc:docMk/>
            <pc:sldMk cId="224959824" sldId="257"/>
            <ac:cxnSpMk id="163" creationId="{F9308444-9A0E-427B-B4BC-EAC95F152435}"/>
          </ac:cxnSpMkLst>
        </pc:cxnChg>
        <pc:cxnChg chg="add mod">
          <ac:chgData name="Patil, Swapnil Sanjay" userId="6a980951-e202-40ee-9bf6-30dbe4228b4d" providerId="ADAL" clId="{799FC34B-F60F-4A1E-9724-AD6DE08BAF43}" dt="2021-12-14T07:28:31.533" v="2814" actId="1038"/>
          <ac:cxnSpMkLst>
            <pc:docMk/>
            <pc:sldMk cId="224959824" sldId="257"/>
            <ac:cxnSpMk id="168" creationId="{F369A4A9-BBB9-469D-95CF-9A5183BC6510}"/>
          </ac:cxnSpMkLst>
        </pc:cxnChg>
        <pc:cxnChg chg="mod">
          <ac:chgData name="Patil, Swapnil Sanjay" userId="6a980951-e202-40ee-9bf6-30dbe4228b4d" providerId="ADAL" clId="{799FC34B-F60F-4A1E-9724-AD6DE08BAF43}" dt="2021-12-14T07:28:39.294" v="2832" actId="1038"/>
          <ac:cxnSpMkLst>
            <pc:docMk/>
            <pc:sldMk cId="224959824" sldId="257"/>
            <ac:cxnSpMk id="170" creationId="{B1F6EABA-9C34-4071-86A0-41E870C12D02}"/>
          </ac:cxnSpMkLst>
        </pc:cxnChg>
        <pc:cxnChg chg="add mod">
          <ac:chgData name="Patil, Swapnil Sanjay" userId="6a980951-e202-40ee-9bf6-30dbe4228b4d" providerId="ADAL" clId="{799FC34B-F60F-4A1E-9724-AD6DE08BAF43}" dt="2021-12-14T07:28:31.533" v="2814" actId="1038"/>
          <ac:cxnSpMkLst>
            <pc:docMk/>
            <pc:sldMk cId="224959824" sldId="257"/>
            <ac:cxnSpMk id="171" creationId="{368C4918-83C3-415E-9B99-FFFAA74C4E5E}"/>
          </ac:cxnSpMkLst>
        </pc:cxnChg>
        <pc:cxnChg chg="add mod">
          <ac:chgData name="Patil, Swapnil Sanjay" userId="6a980951-e202-40ee-9bf6-30dbe4228b4d" providerId="ADAL" clId="{799FC34B-F60F-4A1E-9724-AD6DE08BAF43}" dt="2021-12-14T07:28:31.533" v="2814" actId="1038"/>
          <ac:cxnSpMkLst>
            <pc:docMk/>
            <pc:sldMk cId="224959824" sldId="257"/>
            <ac:cxnSpMk id="180" creationId="{CE6CF162-D1C4-400F-83B5-31AC6B5D6615}"/>
          </ac:cxnSpMkLst>
        </pc:cxnChg>
        <pc:cxnChg chg="add mod">
          <ac:chgData name="Patil, Swapnil Sanjay" userId="6a980951-e202-40ee-9bf6-30dbe4228b4d" providerId="ADAL" clId="{799FC34B-F60F-4A1E-9724-AD6DE08BAF43}" dt="2021-12-14T07:28:31.533" v="2814" actId="1038"/>
          <ac:cxnSpMkLst>
            <pc:docMk/>
            <pc:sldMk cId="224959824" sldId="257"/>
            <ac:cxnSpMk id="182" creationId="{4C07E59F-785A-4834-9BE0-64B4E81B2714}"/>
          </ac:cxnSpMkLst>
        </pc:cxnChg>
        <pc:cxnChg chg="add del">
          <ac:chgData name="Patil, Swapnil Sanjay" userId="6a980951-e202-40ee-9bf6-30dbe4228b4d" providerId="ADAL" clId="{799FC34B-F60F-4A1E-9724-AD6DE08BAF43}" dt="2021-12-14T07:23:31.554" v="2527" actId="478"/>
          <ac:cxnSpMkLst>
            <pc:docMk/>
            <pc:sldMk cId="224959824" sldId="257"/>
            <ac:cxnSpMk id="184" creationId="{0D2F66C1-F7F6-43EC-A671-51BC01B0E12F}"/>
          </ac:cxnSpMkLst>
        </pc:cxnChg>
        <pc:cxnChg chg="add del">
          <ac:chgData name="Patil, Swapnil Sanjay" userId="6a980951-e202-40ee-9bf6-30dbe4228b4d" providerId="ADAL" clId="{799FC34B-F60F-4A1E-9724-AD6DE08BAF43}" dt="2021-12-14T07:23:24.721" v="2525" actId="478"/>
          <ac:cxnSpMkLst>
            <pc:docMk/>
            <pc:sldMk cId="224959824" sldId="257"/>
            <ac:cxnSpMk id="186" creationId="{D0308954-DEC0-4D05-AF75-E9E17A0F7E8C}"/>
          </ac:cxnSpMkLst>
        </pc:cxnChg>
        <pc:cxnChg chg="add del">
          <ac:chgData name="Patil, Swapnil Sanjay" userId="6a980951-e202-40ee-9bf6-30dbe4228b4d" providerId="ADAL" clId="{799FC34B-F60F-4A1E-9724-AD6DE08BAF43}" dt="2021-12-14T07:23:24.721" v="2525" actId="478"/>
          <ac:cxnSpMkLst>
            <pc:docMk/>
            <pc:sldMk cId="224959824" sldId="257"/>
            <ac:cxnSpMk id="188" creationId="{636F8806-70B1-4924-B564-F7B38CD050A3}"/>
          </ac:cxnSpMkLst>
        </pc:cxnChg>
        <pc:cxnChg chg="add del mod">
          <ac:chgData name="Patil, Swapnil Sanjay" userId="6a980951-e202-40ee-9bf6-30dbe4228b4d" providerId="ADAL" clId="{799FC34B-F60F-4A1E-9724-AD6DE08BAF43}" dt="2021-12-14T07:41:28.556" v="3405"/>
          <ac:cxnSpMkLst>
            <pc:docMk/>
            <pc:sldMk cId="224959824" sldId="257"/>
            <ac:cxnSpMk id="189" creationId="{5A050620-91BA-4F30-BC8B-8E97F68C9A73}"/>
          </ac:cxnSpMkLst>
        </pc:cxnChg>
        <pc:cxnChg chg="add mod">
          <ac:chgData name="Patil, Swapnil Sanjay" userId="6a980951-e202-40ee-9bf6-30dbe4228b4d" providerId="ADAL" clId="{799FC34B-F60F-4A1E-9724-AD6DE08BAF43}" dt="2021-12-14T07:41:33.553" v="3407" actId="1076"/>
          <ac:cxnSpMkLst>
            <pc:docMk/>
            <pc:sldMk cId="224959824" sldId="257"/>
            <ac:cxnSpMk id="190" creationId="{13901AB1-EE46-4149-A06B-73E7B31A71B9}"/>
          </ac:cxnSpMkLst>
        </pc:cxnChg>
        <pc:cxnChg chg="add mod">
          <ac:chgData name="Patil, Swapnil Sanjay" userId="6a980951-e202-40ee-9bf6-30dbe4228b4d" providerId="ADAL" clId="{799FC34B-F60F-4A1E-9724-AD6DE08BAF43}" dt="2021-12-14T07:41:58.073" v="3413" actId="14100"/>
          <ac:cxnSpMkLst>
            <pc:docMk/>
            <pc:sldMk cId="224959824" sldId="257"/>
            <ac:cxnSpMk id="191" creationId="{9C40F23C-2E01-4E89-AF92-62D2EDD6FB53}"/>
          </ac:cxnSpMkLst>
        </pc:cxnChg>
        <pc:cxnChg chg="add mod">
          <ac:chgData name="Patil, Swapnil Sanjay" userId="6a980951-e202-40ee-9bf6-30dbe4228b4d" providerId="ADAL" clId="{799FC34B-F60F-4A1E-9724-AD6DE08BAF43}" dt="2021-12-14T07:42:14.513" v="3417" actId="14100"/>
          <ac:cxnSpMkLst>
            <pc:docMk/>
            <pc:sldMk cId="224959824" sldId="257"/>
            <ac:cxnSpMk id="192" creationId="{3FFF7EED-F26A-489A-9A72-D20D6EDE9076}"/>
          </ac:cxnSpMkLst>
        </pc:cxnChg>
        <pc:cxnChg chg="add del mod">
          <ac:chgData name="Patil, Swapnil Sanjay" userId="6a980951-e202-40ee-9bf6-30dbe4228b4d" providerId="ADAL" clId="{799FC34B-F60F-4A1E-9724-AD6DE08BAF43}" dt="2021-12-14T07:42:56.017" v="3426" actId="478"/>
          <ac:cxnSpMkLst>
            <pc:docMk/>
            <pc:sldMk cId="224959824" sldId="257"/>
            <ac:cxnSpMk id="193" creationId="{B34F5B11-92F2-462E-A80E-D09675B8525B}"/>
          </ac:cxnSpMkLst>
        </pc:cxnChg>
        <pc:cxnChg chg="add mod">
          <ac:chgData name="Patil, Swapnil Sanjay" userId="6a980951-e202-40ee-9bf6-30dbe4228b4d" providerId="ADAL" clId="{799FC34B-F60F-4A1E-9724-AD6DE08BAF43}" dt="2021-12-14T07:43:08.554" v="3430" actId="14100"/>
          <ac:cxnSpMkLst>
            <pc:docMk/>
            <pc:sldMk cId="224959824" sldId="257"/>
            <ac:cxnSpMk id="196" creationId="{BAE2A184-DAEE-46DA-B590-D76B5052B691}"/>
          </ac:cxnSpMkLst>
        </pc:cxnChg>
        <pc:cxnChg chg="add mod">
          <ac:chgData name="Patil, Swapnil Sanjay" userId="6a980951-e202-40ee-9bf6-30dbe4228b4d" providerId="ADAL" clId="{799FC34B-F60F-4A1E-9724-AD6DE08BAF43}" dt="2021-12-14T09:42:19.120" v="3680" actId="1035"/>
          <ac:cxnSpMkLst>
            <pc:docMk/>
            <pc:sldMk cId="224959824" sldId="257"/>
            <ac:cxnSpMk id="197" creationId="{43F8154A-C992-44BC-A2FE-841D2B6EF038}"/>
          </ac:cxnSpMkLst>
        </pc:cxnChg>
        <pc:cxnChg chg="add mod">
          <ac:chgData name="Patil, Swapnil Sanjay" userId="6a980951-e202-40ee-9bf6-30dbe4228b4d" providerId="ADAL" clId="{799FC34B-F60F-4A1E-9724-AD6DE08BAF43}" dt="2021-12-14T09:42:23.165" v="3689" actId="1037"/>
          <ac:cxnSpMkLst>
            <pc:docMk/>
            <pc:sldMk cId="224959824" sldId="257"/>
            <ac:cxnSpMk id="198" creationId="{5E8BCCC0-AC48-4B84-91FC-55B9FAD9586B}"/>
          </ac:cxnSpMkLst>
        </pc:cxnChg>
        <pc:cxnChg chg="add mod">
          <ac:chgData name="Patil, Swapnil Sanjay" userId="6a980951-e202-40ee-9bf6-30dbe4228b4d" providerId="ADAL" clId="{799FC34B-F60F-4A1E-9724-AD6DE08BAF43}" dt="2021-12-14T07:45:33.560" v="3478" actId="14100"/>
          <ac:cxnSpMkLst>
            <pc:docMk/>
            <pc:sldMk cId="224959824" sldId="257"/>
            <ac:cxnSpMk id="199" creationId="{D5386491-6957-444C-AB45-ECC79FAEF8B2}"/>
          </ac:cxnSpMkLst>
        </pc:cxnChg>
        <pc:cxnChg chg="add mod">
          <ac:chgData name="Patil, Swapnil Sanjay" userId="6a980951-e202-40ee-9bf6-30dbe4228b4d" providerId="ADAL" clId="{799FC34B-F60F-4A1E-9724-AD6DE08BAF43}" dt="2021-12-14T07:45:25.919" v="3476" actId="14100"/>
          <ac:cxnSpMkLst>
            <pc:docMk/>
            <pc:sldMk cId="224959824" sldId="257"/>
            <ac:cxnSpMk id="204" creationId="{1AC0D9E8-B589-45C0-B16B-F3ACD038E4DA}"/>
          </ac:cxnSpMkLst>
        </pc:cxnChg>
        <pc:cxnChg chg="add mod">
          <ac:chgData name="Patil, Swapnil Sanjay" userId="6a980951-e202-40ee-9bf6-30dbe4228b4d" providerId="ADAL" clId="{799FC34B-F60F-4A1E-9724-AD6DE08BAF43}" dt="2021-12-14T07:46:53.136" v="3499" actId="208"/>
          <ac:cxnSpMkLst>
            <pc:docMk/>
            <pc:sldMk cId="224959824" sldId="257"/>
            <ac:cxnSpMk id="212" creationId="{37B3B5BA-2337-43BA-B0C2-105D0891D51D}"/>
          </ac:cxnSpMkLst>
        </pc:cxnChg>
        <pc:cxnChg chg="mod">
          <ac:chgData name="Patil, Swapnil Sanjay" userId="6a980951-e202-40ee-9bf6-30dbe4228b4d" providerId="ADAL" clId="{799FC34B-F60F-4A1E-9724-AD6DE08BAF43}" dt="2021-12-14T07:28:39.294" v="2832" actId="1038"/>
          <ac:cxnSpMkLst>
            <pc:docMk/>
            <pc:sldMk cId="224959824" sldId="257"/>
            <ac:cxnSpMk id="213" creationId="{22F94E76-2147-41F3-AAD8-01D1098E78E5}"/>
          </ac:cxnSpMkLst>
        </pc:cxnChg>
        <pc:cxnChg chg="add mod">
          <ac:chgData name="Patil, Swapnil Sanjay" userId="6a980951-e202-40ee-9bf6-30dbe4228b4d" providerId="ADAL" clId="{799FC34B-F60F-4A1E-9724-AD6DE08BAF43}" dt="2021-12-14T07:47:04.455" v="3500" actId="1076"/>
          <ac:cxnSpMkLst>
            <pc:docMk/>
            <pc:sldMk cId="224959824" sldId="257"/>
            <ac:cxnSpMk id="214" creationId="{F392300B-C8DB-4AA3-A484-1CC9549260E6}"/>
          </ac:cxnSpMkLst>
        </pc:cxnChg>
        <pc:cxnChg chg="add mod">
          <ac:chgData name="Patil, Swapnil Sanjay" userId="6a980951-e202-40ee-9bf6-30dbe4228b4d" providerId="ADAL" clId="{799FC34B-F60F-4A1E-9724-AD6DE08BAF43}" dt="2021-12-14T07:47:19.454" v="3504" actId="14100"/>
          <ac:cxnSpMkLst>
            <pc:docMk/>
            <pc:sldMk cId="224959824" sldId="257"/>
            <ac:cxnSpMk id="215" creationId="{979FE221-409F-44E3-8B12-67E9323BA301}"/>
          </ac:cxnSpMkLst>
        </pc:cxnChg>
        <pc:cxnChg chg="mod">
          <ac:chgData name="Patil, Swapnil Sanjay" userId="6a980951-e202-40ee-9bf6-30dbe4228b4d" providerId="ADAL" clId="{799FC34B-F60F-4A1E-9724-AD6DE08BAF43}" dt="2021-12-14T07:28:39.294" v="2832" actId="1038"/>
          <ac:cxnSpMkLst>
            <pc:docMk/>
            <pc:sldMk cId="224959824" sldId="257"/>
            <ac:cxnSpMk id="216" creationId="{599431A1-C3B7-4DA6-8D66-395FAB24FE3C}"/>
          </ac:cxnSpMkLst>
        </pc:cxnChg>
        <pc:cxnChg chg="add mod">
          <ac:chgData name="Patil, Swapnil Sanjay" userId="6a980951-e202-40ee-9bf6-30dbe4228b4d" providerId="ADAL" clId="{799FC34B-F60F-4A1E-9724-AD6DE08BAF43}" dt="2021-12-14T07:51:17.804" v="3563" actId="14100"/>
          <ac:cxnSpMkLst>
            <pc:docMk/>
            <pc:sldMk cId="224959824" sldId="257"/>
            <ac:cxnSpMk id="217" creationId="{AA23251B-4491-498C-87A7-C25C79409510}"/>
          </ac:cxnSpMkLst>
        </pc:cxnChg>
        <pc:cxnChg chg="add mod">
          <ac:chgData name="Patil, Swapnil Sanjay" userId="6a980951-e202-40ee-9bf6-30dbe4228b4d" providerId="ADAL" clId="{799FC34B-F60F-4A1E-9724-AD6DE08BAF43}" dt="2021-12-14T07:47:49.079" v="3513" actId="14100"/>
          <ac:cxnSpMkLst>
            <pc:docMk/>
            <pc:sldMk cId="224959824" sldId="257"/>
            <ac:cxnSpMk id="218" creationId="{BB7D6C09-200D-41E0-81E0-C518A01C48BA}"/>
          </ac:cxnSpMkLst>
        </pc:cxnChg>
        <pc:cxnChg chg="add mod">
          <ac:chgData name="Patil, Swapnil Sanjay" userId="6a980951-e202-40ee-9bf6-30dbe4228b4d" providerId="ADAL" clId="{799FC34B-F60F-4A1E-9724-AD6DE08BAF43}" dt="2021-12-14T07:47:56.488" v="3514" actId="571"/>
          <ac:cxnSpMkLst>
            <pc:docMk/>
            <pc:sldMk cId="224959824" sldId="257"/>
            <ac:cxnSpMk id="220" creationId="{D50690AF-67C4-408C-A1CC-451E029996A2}"/>
          </ac:cxnSpMkLst>
        </pc:cxnChg>
        <pc:cxnChg chg="add mod">
          <ac:chgData name="Patil, Swapnil Sanjay" userId="6a980951-e202-40ee-9bf6-30dbe4228b4d" providerId="ADAL" clId="{799FC34B-F60F-4A1E-9724-AD6DE08BAF43}" dt="2021-12-14T07:48:04.238" v="3515" actId="571"/>
          <ac:cxnSpMkLst>
            <pc:docMk/>
            <pc:sldMk cId="224959824" sldId="257"/>
            <ac:cxnSpMk id="223" creationId="{C9DC9FE8-BCC8-4703-A8A0-FB34083ECF33}"/>
          </ac:cxnSpMkLst>
        </pc:cxnChg>
        <pc:cxnChg chg="add mod">
          <ac:chgData name="Patil, Swapnil Sanjay" userId="6a980951-e202-40ee-9bf6-30dbe4228b4d" providerId="ADAL" clId="{799FC34B-F60F-4A1E-9724-AD6DE08BAF43}" dt="2021-12-14T07:41:21.870" v="3403" actId="1582"/>
          <ac:cxnSpMkLst>
            <pc:docMk/>
            <pc:sldMk cId="224959824" sldId="257"/>
            <ac:cxnSpMk id="227" creationId="{C31879C1-FCE3-4C57-88E6-CBE141A931FD}"/>
          </ac:cxnSpMkLst>
        </pc:cxnChg>
        <pc:cxnChg chg="del">
          <ac:chgData name="Patil, Swapnil Sanjay" userId="6a980951-e202-40ee-9bf6-30dbe4228b4d" providerId="ADAL" clId="{799FC34B-F60F-4A1E-9724-AD6DE08BAF43}" dt="2021-12-14T07:24:46.265" v="2549" actId="478"/>
          <ac:cxnSpMkLst>
            <pc:docMk/>
            <pc:sldMk cId="224959824" sldId="257"/>
            <ac:cxnSpMk id="228" creationId="{6B546B62-1830-49C2-AE59-65650FCD843D}"/>
          </ac:cxnSpMkLst>
        </pc:cxnChg>
        <pc:cxnChg chg="mod">
          <ac:chgData name="Patil, Swapnil Sanjay" userId="6a980951-e202-40ee-9bf6-30dbe4228b4d" providerId="ADAL" clId="{799FC34B-F60F-4A1E-9724-AD6DE08BAF43}" dt="2021-12-14T07:28:39.294" v="2832" actId="1038"/>
          <ac:cxnSpMkLst>
            <pc:docMk/>
            <pc:sldMk cId="224959824" sldId="257"/>
            <ac:cxnSpMk id="248" creationId="{AD153E94-E7CA-4173-9E51-C18394C5E9CB}"/>
          </ac:cxnSpMkLst>
        </pc:cxnChg>
        <pc:cxnChg chg="add mod">
          <ac:chgData name="Patil, Swapnil Sanjay" userId="6a980951-e202-40ee-9bf6-30dbe4228b4d" providerId="ADAL" clId="{799FC34B-F60F-4A1E-9724-AD6DE08BAF43}" dt="2021-12-14T07:48:52.463" v="3533" actId="208"/>
          <ac:cxnSpMkLst>
            <pc:docMk/>
            <pc:sldMk cId="224959824" sldId="257"/>
            <ac:cxnSpMk id="260" creationId="{C6E31368-4F6F-4A0A-8627-075099C20FAE}"/>
          </ac:cxnSpMkLst>
        </pc:cxnChg>
        <pc:cxnChg chg="add mod">
          <ac:chgData name="Patil, Swapnil Sanjay" userId="6a980951-e202-40ee-9bf6-30dbe4228b4d" providerId="ADAL" clId="{799FC34B-F60F-4A1E-9724-AD6DE08BAF43}" dt="2021-12-14T07:49:14.742" v="3537" actId="14100"/>
          <ac:cxnSpMkLst>
            <pc:docMk/>
            <pc:sldMk cId="224959824" sldId="257"/>
            <ac:cxnSpMk id="262" creationId="{2BD60749-563E-4FF8-9D46-F0C75C9EC229}"/>
          </ac:cxnSpMkLst>
        </pc:cxnChg>
        <pc:cxnChg chg="add mod">
          <ac:chgData name="Patil, Swapnil Sanjay" userId="6a980951-e202-40ee-9bf6-30dbe4228b4d" providerId="ADAL" clId="{799FC34B-F60F-4A1E-9724-AD6DE08BAF43}" dt="2021-12-14T07:49:19.662" v="3538" actId="571"/>
          <ac:cxnSpMkLst>
            <pc:docMk/>
            <pc:sldMk cId="224959824" sldId="257"/>
            <ac:cxnSpMk id="265" creationId="{1D01A46E-E486-4EE8-8421-05D649458FBA}"/>
          </ac:cxnSpMkLst>
        </pc:cxnChg>
        <pc:cxnChg chg="add mod">
          <ac:chgData name="Patil, Swapnil Sanjay" userId="6a980951-e202-40ee-9bf6-30dbe4228b4d" providerId="ADAL" clId="{799FC34B-F60F-4A1E-9724-AD6DE08BAF43}" dt="2021-12-14T07:49:53.168" v="3544" actId="1076"/>
          <ac:cxnSpMkLst>
            <pc:docMk/>
            <pc:sldMk cId="224959824" sldId="257"/>
            <ac:cxnSpMk id="266" creationId="{1AFD589A-E049-4D9F-A40B-018DC45CDB7D}"/>
          </ac:cxnSpMkLst>
        </pc:cxnChg>
        <pc:cxnChg chg="add mod">
          <ac:chgData name="Patil, Swapnil Sanjay" userId="6a980951-e202-40ee-9bf6-30dbe4228b4d" providerId="ADAL" clId="{799FC34B-F60F-4A1E-9724-AD6DE08BAF43}" dt="2021-12-14T07:49:51.757" v="3543" actId="1076"/>
          <ac:cxnSpMkLst>
            <pc:docMk/>
            <pc:sldMk cId="224959824" sldId="257"/>
            <ac:cxnSpMk id="267" creationId="{0B8739DD-E10A-4564-A89D-7A1B5B622F36}"/>
          </ac:cxnSpMkLst>
        </pc:cxnChg>
        <pc:cxnChg chg="add mod">
          <ac:chgData name="Patil, Swapnil Sanjay" userId="6a980951-e202-40ee-9bf6-30dbe4228b4d" providerId="ADAL" clId="{799FC34B-F60F-4A1E-9724-AD6DE08BAF43}" dt="2021-12-14T07:50:32.805" v="3562" actId="14100"/>
          <ac:cxnSpMkLst>
            <pc:docMk/>
            <pc:sldMk cId="224959824" sldId="257"/>
            <ac:cxnSpMk id="268" creationId="{A03E71EF-C4B1-4772-A238-DD884EA7919E}"/>
          </ac:cxnSpMkLst>
        </pc:cxnChg>
      </pc:sldChg>
      <pc:sldChg chg="addSp delSp modSp add del mod">
        <pc:chgData name="Patil, Swapnil Sanjay" userId="6a980951-e202-40ee-9bf6-30dbe4228b4d" providerId="ADAL" clId="{799FC34B-F60F-4A1E-9724-AD6DE08BAF43}" dt="2021-12-14T06:59:58.965" v="2379" actId="47"/>
        <pc:sldMkLst>
          <pc:docMk/>
          <pc:sldMk cId="624614692" sldId="257"/>
        </pc:sldMkLst>
        <pc:spChg chg="add del mod">
          <ac:chgData name="Patil, Swapnil Sanjay" userId="6a980951-e202-40ee-9bf6-30dbe4228b4d" providerId="ADAL" clId="{799FC34B-F60F-4A1E-9724-AD6DE08BAF43}" dt="2021-12-14T06:46:49.186" v="2127"/>
          <ac:spMkLst>
            <pc:docMk/>
            <pc:sldMk cId="624614692" sldId="257"/>
            <ac:spMk id="2" creationId="{B207AA6A-9C24-4C4C-92D4-E70778FCECE0}"/>
          </ac:spMkLst>
        </pc:spChg>
        <pc:spChg chg="del">
          <ac:chgData name="Patil, Swapnil Sanjay" userId="6a980951-e202-40ee-9bf6-30dbe4228b4d" providerId="ADAL" clId="{799FC34B-F60F-4A1E-9724-AD6DE08BAF43}" dt="2021-12-14T06:44:51.468" v="2097" actId="478"/>
          <ac:spMkLst>
            <pc:docMk/>
            <pc:sldMk cId="624614692" sldId="257"/>
            <ac:spMk id="4" creationId="{83D637C1-7816-4103-A084-8E7F4E801A5C}"/>
          </ac:spMkLst>
        </pc:spChg>
        <pc:spChg chg="del">
          <ac:chgData name="Patil, Swapnil Sanjay" userId="6a980951-e202-40ee-9bf6-30dbe4228b4d" providerId="ADAL" clId="{799FC34B-F60F-4A1E-9724-AD6DE08BAF43}" dt="2021-12-14T06:44:51.468" v="2097" actId="478"/>
          <ac:spMkLst>
            <pc:docMk/>
            <pc:sldMk cId="624614692" sldId="257"/>
            <ac:spMk id="9" creationId="{E4803D82-D328-4D02-8505-103AEB54A55C}"/>
          </ac:spMkLst>
        </pc:spChg>
        <pc:spChg chg="del">
          <ac:chgData name="Patil, Swapnil Sanjay" userId="6a980951-e202-40ee-9bf6-30dbe4228b4d" providerId="ADAL" clId="{799FC34B-F60F-4A1E-9724-AD6DE08BAF43}" dt="2021-12-14T06:44:51.468" v="2097" actId="478"/>
          <ac:spMkLst>
            <pc:docMk/>
            <pc:sldMk cId="624614692" sldId="257"/>
            <ac:spMk id="11" creationId="{82ED95C1-F9A9-4DEA-9F51-A2AFDA61F1A3}"/>
          </ac:spMkLst>
        </pc:spChg>
        <pc:spChg chg="del">
          <ac:chgData name="Patil, Swapnil Sanjay" userId="6a980951-e202-40ee-9bf6-30dbe4228b4d" providerId="ADAL" clId="{799FC34B-F60F-4A1E-9724-AD6DE08BAF43}" dt="2021-12-14T06:44:51.468" v="2097" actId="478"/>
          <ac:spMkLst>
            <pc:docMk/>
            <pc:sldMk cId="624614692" sldId="257"/>
            <ac:spMk id="12" creationId="{440EC60B-E701-4394-96C4-C3756891C078}"/>
          </ac:spMkLst>
        </pc:spChg>
        <pc:spChg chg="del">
          <ac:chgData name="Patil, Swapnil Sanjay" userId="6a980951-e202-40ee-9bf6-30dbe4228b4d" providerId="ADAL" clId="{799FC34B-F60F-4A1E-9724-AD6DE08BAF43}" dt="2021-12-14T06:44:51.468" v="2097" actId="478"/>
          <ac:spMkLst>
            <pc:docMk/>
            <pc:sldMk cId="624614692" sldId="257"/>
            <ac:spMk id="17" creationId="{64B0A056-C311-43AC-B670-F9461C855C0E}"/>
          </ac:spMkLst>
        </pc:spChg>
        <pc:spChg chg="del">
          <ac:chgData name="Patil, Swapnil Sanjay" userId="6a980951-e202-40ee-9bf6-30dbe4228b4d" providerId="ADAL" clId="{799FC34B-F60F-4A1E-9724-AD6DE08BAF43}" dt="2021-12-14T06:44:51.468" v="2097" actId="478"/>
          <ac:spMkLst>
            <pc:docMk/>
            <pc:sldMk cId="624614692" sldId="257"/>
            <ac:spMk id="20" creationId="{58183E76-C9BF-40FE-A2FC-2D25413BD4EB}"/>
          </ac:spMkLst>
        </pc:spChg>
        <pc:spChg chg="del">
          <ac:chgData name="Patil, Swapnil Sanjay" userId="6a980951-e202-40ee-9bf6-30dbe4228b4d" providerId="ADAL" clId="{799FC34B-F60F-4A1E-9724-AD6DE08BAF43}" dt="2021-12-14T06:44:51.468" v="2097" actId="478"/>
          <ac:spMkLst>
            <pc:docMk/>
            <pc:sldMk cId="624614692" sldId="257"/>
            <ac:spMk id="26" creationId="{7ED422A6-FF43-4C84-8BA1-977B98554A8F}"/>
          </ac:spMkLst>
        </pc:spChg>
        <pc:spChg chg="del">
          <ac:chgData name="Patil, Swapnil Sanjay" userId="6a980951-e202-40ee-9bf6-30dbe4228b4d" providerId="ADAL" clId="{799FC34B-F60F-4A1E-9724-AD6DE08BAF43}" dt="2021-12-14T06:44:51.468" v="2097" actId="478"/>
          <ac:spMkLst>
            <pc:docMk/>
            <pc:sldMk cId="624614692" sldId="257"/>
            <ac:spMk id="28" creationId="{FD04D3B7-F5B0-4525-9E13-9DCE8BBD94AF}"/>
          </ac:spMkLst>
        </pc:spChg>
        <pc:spChg chg="del">
          <ac:chgData name="Patil, Swapnil Sanjay" userId="6a980951-e202-40ee-9bf6-30dbe4228b4d" providerId="ADAL" clId="{799FC34B-F60F-4A1E-9724-AD6DE08BAF43}" dt="2021-12-14T06:44:51.468" v="2097" actId="478"/>
          <ac:spMkLst>
            <pc:docMk/>
            <pc:sldMk cId="624614692" sldId="257"/>
            <ac:spMk id="29" creationId="{E3460D7B-3BEE-437A-AA67-13040A74919E}"/>
          </ac:spMkLst>
        </pc:spChg>
        <pc:spChg chg="del">
          <ac:chgData name="Patil, Swapnil Sanjay" userId="6a980951-e202-40ee-9bf6-30dbe4228b4d" providerId="ADAL" clId="{799FC34B-F60F-4A1E-9724-AD6DE08BAF43}" dt="2021-12-14T06:44:51.468" v="2097" actId="478"/>
          <ac:spMkLst>
            <pc:docMk/>
            <pc:sldMk cId="624614692" sldId="257"/>
            <ac:spMk id="33" creationId="{68811BB5-5780-4152-A412-70F368B6B922}"/>
          </ac:spMkLst>
        </pc:spChg>
        <pc:spChg chg="del">
          <ac:chgData name="Patil, Swapnil Sanjay" userId="6a980951-e202-40ee-9bf6-30dbe4228b4d" providerId="ADAL" clId="{799FC34B-F60F-4A1E-9724-AD6DE08BAF43}" dt="2021-12-14T06:44:51.468" v="2097" actId="478"/>
          <ac:spMkLst>
            <pc:docMk/>
            <pc:sldMk cId="624614692" sldId="257"/>
            <ac:spMk id="35" creationId="{489E798F-FBD6-4088-A00E-1AB9BB0FCC88}"/>
          </ac:spMkLst>
        </pc:spChg>
        <pc:spChg chg="add del mod">
          <ac:chgData name="Patil, Swapnil Sanjay" userId="6a980951-e202-40ee-9bf6-30dbe4228b4d" providerId="ADAL" clId="{799FC34B-F60F-4A1E-9724-AD6DE08BAF43}" dt="2021-12-14T06:57:04.478" v="2362" actId="478"/>
          <ac:spMkLst>
            <pc:docMk/>
            <pc:sldMk cId="624614692" sldId="257"/>
            <ac:spMk id="60" creationId="{CFDAC333-CEAF-45EC-9A96-F481E11351FC}"/>
          </ac:spMkLst>
        </pc:spChg>
        <pc:spChg chg="del">
          <ac:chgData name="Patil, Swapnil Sanjay" userId="6a980951-e202-40ee-9bf6-30dbe4228b4d" providerId="ADAL" clId="{799FC34B-F60F-4A1E-9724-AD6DE08BAF43}" dt="2021-12-14T06:57:22.909" v="2364" actId="478"/>
          <ac:spMkLst>
            <pc:docMk/>
            <pc:sldMk cId="624614692" sldId="257"/>
            <ac:spMk id="61" creationId="{E5383051-2EAB-4780-9135-F9482F486ED4}"/>
          </ac:spMkLst>
        </pc:spChg>
        <pc:spChg chg="add del mod">
          <ac:chgData name="Patil, Swapnil Sanjay" userId="6a980951-e202-40ee-9bf6-30dbe4228b4d" providerId="ADAL" clId="{799FC34B-F60F-4A1E-9724-AD6DE08BAF43}" dt="2021-12-14T06:45:59.501" v="2100"/>
          <ac:spMkLst>
            <pc:docMk/>
            <pc:sldMk cId="624614692" sldId="257"/>
            <ac:spMk id="112" creationId="{A7779258-D381-4222-8C06-2D1530C965A3}"/>
          </ac:spMkLst>
        </pc:spChg>
        <pc:spChg chg="add del mod">
          <ac:chgData name="Patil, Swapnil Sanjay" userId="6a980951-e202-40ee-9bf6-30dbe4228b4d" providerId="ADAL" clId="{799FC34B-F60F-4A1E-9724-AD6DE08BAF43}" dt="2021-12-14T06:46:53.977" v="2128" actId="478"/>
          <ac:spMkLst>
            <pc:docMk/>
            <pc:sldMk cId="624614692" sldId="257"/>
            <ac:spMk id="113" creationId="{248CAD83-4643-4835-97BE-1F0D73BB91AC}"/>
          </ac:spMkLst>
        </pc:spChg>
        <pc:spChg chg="del mod">
          <ac:chgData name="Patil, Swapnil Sanjay" userId="6a980951-e202-40ee-9bf6-30dbe4228b4d" providerId="ADAL" clId="{799FC34B-F60F-4A1E-9724-AD6DE08BAF43}" dt="2021-12-14T06:57:59.116" v="2369" actId="478"/>
          <ac:spMkLst>
            <pc:docMk/>
            <pc:sldMk cId="624614692" sldId="257"/>
            <ac:spMk id="179" creationId="{4CC9E8ED-F20B-44D2-8DFF-615A364C0683}"/>
          </ac:spMkLst>
        </pc:spChg>
        <pc:spChg chg="mod">
          <ac:chgData name="Patil, Swapnil Sanjay" userId="6a980951-e202-40ee-9bf6-30dbe4228b4d" providerId="ADAL" clId="{799FC34B-F60F-4A1E-9724-AD6DE08BAF43}" dt="2021-12-14T06:58:03.356" v="2370" actId="1076"/>
          <ac:spMkLst>
            <pc:docMk/>
            <pc:sldMk cId="624614692" sldId="257"/>
            <ac:spMk id="183" creationId="{6824B303-AE5F-49C4-B67E-CD1331D4CFB8}"/>
          </ac:spMkLst>
        </pc:spChg>
        <pc:spChg chg="del">
          <ac:chgData name="Patil, Swapnil Sanjay" userId="6a980951-e202-40ee-9bf6-30dbe4228b4d" providerId="ADAL" clId="{799FC34B-F60F-4A1E-9724-AD6DE08BAF43}" dt="2021-12-14T06:57:49.461" v="2365" actId="478"/>
          <ac:spMkLst>
            <pc:docMk/>
            <pc:sldMk cId="624614692" sldId="257"/>
            <ac:spMk id="194" creationId="{2B01AA29-8F83-4F15-88C0-3874B68711F2}"/>
          </ac:spMkLst>
        </pc:spChg>
        <pc:spChg chg="del">
          <ac:chgData name="Patil, Swapnil Sanjay" userId="6a980951-e202-40ee-9bf6-30dbe4228b4d" providerId="ADAL" clId="{799FC34B-F60F-4A1E-9724-AD6DE08BAF43}" dt="2021-12-14T06:57:49.461" v="2365" actId="478"/>
          <ac:spMkLst>
            <pc:docMk/>
            <pc:sldMk cId="624614692" sldId="257"/>
            <ac:spMk id="195" creationId="{D080CD18-A9DE-40E9-95C9-39B644BBC55A}"/>
          </ac:spMkLst>
        </pc:spChg>
        <pc:spChg chg="del">
          <ac:chgData name="Patil, Swapnil Sanjay" userId="6a980951-e202-40ee-9bf6-30dbe4228b4d" providerId="ADAL" clId="{799FC34B-F60F-4A1E-9724-AD6DE08BAF43}" dt="2021-12-14T06:57:49.461" v="2365" actId="478"/>
          <ac:spMkLst>
            <pc:docMk/>
            <pc:sldMk cId="624614692" sldId="257"/>
            <ac:spMk id="200" creationId="{A3D5A00D-2BFB-475D-9F3A-429701D3D1CB}"/>
          </ac:spMkLst>
        </pc:spChg>
        <pc:spChg chg="del">
          <ac:chgData name="Patil, Swapnil Sanjay" userId="6a980951-e202-40ee-9bf6-30dbe4228b4d" providerId="ADAL" clId="{799FC34B-F60F-4A1E-9724-AD6DE08BAF43}" dt="2021-12-14T06:57:49.461" v="2365" actId="478"/>
          <ac:spMkLst>
            <pc:docMk/>
            <pc:sldMk cId="624614692" sldId="257"/>
            <ac:spMk id="201" creationId="{4BFEDBB5-49B3-45F2-8B0E-FA7B9AE0C41A}"/>
          </ac:spMkLst>
        </pc:spChg>
        <pc:spChg chg="del">
          <ac:chgData name="Patil, Swapnil Sanjay" userId="6a980951-e202-40ee-9bf6-30dbe4228b4d" providerId="ADAL" clId="{799FC34B-F60F-4A1E-9724-AD6DE08BAF43}" dt="2021-12-14T06:57:49.461" v="2365" actId="478"/>
          <ac:spMkLst>
            <pc:docMk/>
            <pc:sldMk cId="624614692" sldId="257"/>
            <ac:spMk id="202" creationId="{2E952434-A1A1-47FC-9896-BA192DF65ABD}"/>
          </ac:spMkLst>
        </pc:spChg>
        <pc:spChg chg="del">
          <ac:chgData name="Patil, Swapnil Sanjay" userId="6a980951-e202-40ee-9bf6-30dbe4228b4d" providerId="ADAL" clId="{799FC34B-F60F-4A1E-9724-AD6DE08BAF43}" dt="2021-12-14T06:57:49.461" v="2365" actId="478"/>
          <ac:spMkLst>
            <pc:docMk/>
            <pc:sldMk cId="624614692" sldId="257"/>
            <ac:spMk id="203" creationId="{05E807CE-F63D-462F-86C3-54F39B997CBB}"/>
          </ac:spMkLst>
        </pc:spChg>
        <pc:spChg chg="add del">
          <ac:chgData name="Patil, Swapnil Sanjay" userId="6a980951-e202-40ee-9bf6-30dbe4228b4d" providerId="ADAL" clId="{799FC34B-F60F-4A1E-9724-AD6DE08BAF43}" dt="2021-12-14T06:58:54.421" v="2378" actId="478"/>
          <ac:spMkLst>
            <pc:docMk/>
            <pc:sldMk cId="624614692" sldId="257"/>
            <ac:spMk id="205" creationId="{AFDCD977-2341-4BAC-A2BC-54A6963B64D5}"/>
          </ac:spMkLst>
        </pc:spChg>
        <pc:spChg chg="del">
          <ac:chgData name="Patil, Swapnil Sanjay" userId="6a980951-e202-40ee-9bf6-30dbe4228b4d" providerId="ADAL" clId="{799FC34B-F60F-4A1E-9724-AD6DE08BAF43}" dt="2021-12-14T06:58:52.484" v="2377" actId="478"/>
          <ac:spMkLst>
            <pc:docMk/>
            <pc:sldMk cId="624614692" sldId="257"/>
            <ac:spMk id="219" creationId="{414385F4-3A56-41EA-AE10-1C0FACA6A162}"/>
          </ac:spMkLst>
        </pc:spChg>
        <pc:spChg chg="del">
          <ac:chgData name="Patil, Swapnil Sanjay" userId="6a980951-e202-40ee-9bf6-30dbe4228b4d" providerId="ADAL" clId="{799FC34B-F60F-4A1E-9724-AD6DE08BAF43}" dt="2021-12-14T06:58:50.452" v="2376" actId="478"/>
          <ac:spMkLst>
            <pc:docMk/>
            <pc:sldMk cId="624614692" sldId="257"/>
            <ac:spMk id="221" creationId="{E7A168B6-5FBD-46F6-A658-C7736FDCF25D}"/>
          </ac:spMkLst>
        </pc:spChg>
        <pc:spChg chg="del">
          <ac:chgData name="Patil, Swapnil Sanjay" userId="6a980951-e202-40ee-9bf6-30dbe4228b4d" providerId="ADAL" clId="{799FC34B-F60F-4A1E-9724-AD6DE08BAF43}" dt="2021-12-14T06:58:50.452" v="2376" actId="478"/>
          <ac:spMkLst>
            <pc:docMk/>
            <pc:sldMk cId="624614692" sldId="257"/>
            <ac:spMk id="222" creationId="{449584EF-0DFF-4A24-B7D2-D9F5DC32FD64}"/>
          </ac:spMkLst>
        </pc:spChg>
        <pc:spChg chg="del">
          <ac:chgData name="Patil, Swapnil Sanjay" userId="6a980951-e202-40ee-9bf6-30dbe4228b4d" providerId="ADAL" clId="{799FC34B-F60F-4A1E-9724-AD6DE08BAF43}" dt="2021-12-14T06:57:09.709" v="2363" actId="478"/>
          <ac:spMkLst>
            <pc:docMk/>
            <pc:sldMk cId="624614692" sldId="257"/>
            <ac:spMk id="254" creationId="{74507AD0-8702-4AF0-A8A9-26B9D138DC1A}"/>
          </ac:spMkLst>
        </pc:spChg>
        <pc:graphicFrameChg chg="add del mod modGraphic">
          <ac:chgData name="Patil, Swapnil Sanjay" userId="6a980951-e202-40ee-9bf6-30dbe4228b4d" providerId="ADAL" clId="{799FC34B-F60F-4A1E-9724-AD6DE08BAF43}" dt="2021-12-14T06:56:53.213" v="2360" actId="478"/>
          <ac:graphicFrameMkLst>
            <pc:docMk/>
            <pc:sldMk cId="624614692" sldId="257"/>
            <ac:graphicFrameMk id="3" creationId="{FE433A24-9613-4B23-A6F5-05D4515C5F8E}"/>
          </ac:graphicFrameMkLst>
        </pc:graphicFrameChg>
        <pc:graphicFrameChg chg="del">
          <ac:chgData name="Patil, Swapnil Sanjay" userId="6a980951-e202-40ee-9bf6-30dbe4228b4d" providerId="ADAL" clId="{799FC34B-F60F-4A1E-9724-AD6DE08BAF43}" dt="2021-12-14T06:44:51.468" v="2097" actId="478"/>
          <ac:graphicFrameMkLst>
            <pc:docMk/>
            <pc:sldMk cId="624614692" sldId="257"/>
            <ac:graphicFrameMk id="24" creationId="{5DFCA222-71C3-45C6-88B6-6D1B3DD0FBF7}"/>
          </ac:graphicFrameMkLst>
        </pc:graphicFrameChg>
        <pc:picChg chg="del">
          <ac:chgData name="Patil, Swapnil Sanjay" userId="6a980951-e202-40ee-9bf6-30dbe4228b4d" providerId="ADAL" clId="{799FC34B-F60F-4A1E-9724-AD6DE08BAF43}" dt="2021-12-14T06:44:51.468" v="2097" actId="478"/>
          <ac:picMkLst>
            <pc:docMk/>
            <pc:sldMk cId="624614692" sldId="257"/>
            <ac:picMk id="8" creationId="{30BEEBCB-E1A1-410B-977C-5B3092017163}"/>
          </ac:picMkLst>
        </pc:picChg>
        <pc:picChg chg="del">
          <ac:chgData name="Patil, Swapnil Sanjay" userId="6a980951-e202-40ee-9bf6-30dbe4228b4d" providerId="ADAL" clId="{799FC34B-F60F-4A1E-9724-AD6DE08BAF43}" dt="2021-12-14T06:44:51.468" v="2097" actId="478"/>
          <ac:picMkLst>
            <pc:docMk/>
            <pc:sldMk cId="624614692" sldId="257"/>
            <ac:picMk id="16" creationId="{2398C621-D1E7-437D-A59F-44E84CA76EB5}"/>
          </ac:picMkLst>
        </pc:picChg>
        <pc:picChg chg="del">
          <ac:chgData name="Patil, Swapnil Sanjay" userId="6a980951-e202-40ee-9bf6-30dbe4228b4d" providerId="ADAL" clId="{799FC34B-F60F-4A1E-9724-AD6DE08BAF43}" dt="2021-12-14T06:44:51.468" v="2097" actId="478"/>
          <ac:picMkLst>
            <pc:docMk/>
            <pc:sldMk cId="624614692" sldId="257"/>
            <ac:picMk id="25" creationId="{7D591E11-6A1D-4505-807E-B2C36A26C295}"/>
          </ac:picMkLst>
        </pc:picChg>
        <pc:picChg chg="del">
          <ac:chgData name="Patil, Swapnil Sanjay" userId="6a980951-e202-40ee-9bf6-30dbe4228b4d" providerId="ADAL" clId="{799FC34B-F60F-4A1E-9724-AD6DE08BAF43}" dt="2021-12-14T06:57:49.461" v="2365" actId="478"/>
          <ac:picMkLst>
            <pc:docMk/>
            <pc:sldMk cId="624614692" sldId="257"/>
            <ac:picMk id="175" creationId="{6F904E5C-7729-4572-A8DE-D95A59AA10F2}"/>
          </ac:picMkLst>
        </pc:picChg>
        <pc:picChg chg="del">
          <ac:chgData name="Patil, Swapnil Sanjay" userId="6a980951-e202-40ee-9bf6-30dbe4228b4d" providerId="ADAL" clId="{799FC34B-F60F-4A1E-9724-AD6DE08BAF43}" dt="2021-12-14T06:57:49.461" v="2365" actId="478"/>
          <ac:picMkLst>
            <pc:docMk/>
            <pc:sldMk cId="624614692" sldId="257"/>
            <ac:picMk id="176" creationId="{85C7FA8A-E87A-43A2-B846-EA76977C6592}"/>
          </ac:picMkLst>
        </pc:picChg>
        <pc:picChg chg="del">
          <ac:chgData name="Patil, Swapnil Sanjay" userId="6a980951-e202-40ee-9bf6-30dbe4228b4d" providerId="ADAL" clId="{799FC34B-F60F-4A1E-9724-AD6DE08BAF43}" dt="2021-12-14T06:57:49.461" v="2365" actId="478"/>
          <ac:picMkLst>
            <pc:docMk/>
            <pc:sldMk cId="624614692" sldId="257"/>
            <ac:picMk id="177" creationId="{3DD01BFC-2A7C-4C70-B63C-5F824E33E134}"/>
          </ac:picMkLst>
        </pc:picChg>
        <pc:picChg chg="del">
          <ac:chgData name="Patil, Swapnil Sanjay" userId="6a980951-e202-40ee-9bf6-30dbe4228b4d" providerId="ADAL" clId="{799FC34B-F60F-4A1E-9724-AD6DE08BAF43}" dt="2021-12-14T06:57:49.461" v="2365" actId="478"/>
          <ac:picMkLst>
            <pc:docMk/>
            <pc:sldMk cId="624614692" sldId="257"/>
            <ac:picMk id="178" creationId="{F9823FE5-5358-4DE3-8E34-698A3EC069C0}"/>
          </ac:picMkLst>
        </pc:picChg>
        <pc:picChg chg="del">
          <ac:chgData name="Patil, Swapnil Sanjay" userId="6a980951-e202-40ee-9bf6-30dbe4228b4d" providerId="ADAL" clId="{799FC34B-F60F-4A1E-9724-AD6DE08BAF43}" dt="2021-12-14T06:58:44.971" v="2375" actId="478"/>
          <ac:picMkLst>
            <pc:docMk/>
            <pc:sldMk cId="624614692" sldId="257"/>
            <ac:picMk id="209" creationId="{62069D55-9E3F-49D8-9FDC-5F45A0104ED8}"/>
          </ac:picMkLst>
        </pc:picChg>
        <pc:picChg chg="del">
          <ac:chgData name="Patil, Swapnil Sanjay" userId="6a980951-e202-40ee-9bf6-30dbe4228b4d" providerId="ADAL" clId="{799FC34B-F60F-4A1E-9724-AD6DE08BAF43}" dt="2021-12-14T06:58:44.971" v="2375" actId="478"/>
          <ac:picMkLst>
            <pc:docMk/>
            <pc:sldMk cId="624614692" sldId="257"/>
            <ac:picMk id="210" creationId="{F4E6A692-996B-444A-8336-B294B146ADB6}"/>
          </ac:picMkLst>
        </pc:picChg>
        <pc:picChg chg="del">
          <ac:chgData name="Patil, Swapnil Sanjay" userId="6a980951-e202-40ee-9bf6-30dbe4228b4d" providerId="ADAL" clId="{799FC34B-F60F-4A1E-9724-AD6DE08BAF43}" dt="2021-12-14T06:58:44.971" v="2375" actId="478"/>
          <ac:picMkLst>
            <pc:docMk/>
            <pc:sldMk cId="624614692" sldId="257"/>
            <ac:picMk id="211" creationId="{45C7AC6A-1F00-4222-988E-A96CD0E5CAEB}"/>
          </ac:picMkLst>
        </pc:picChg>
        <pc:cxnChg chg="del">
          <ac:chgData name="Patil, Swapnil Sanjay" userId="6a980951-e202-40ee-9bf6-30dbe4228b4d" providerId="ADAL" clId="{799FC34B-F60F-4A1E-9724-AD6DE08BAF43}" dt="2021-12-14T06:44:51.468" v="2097" actId="478"/>
          <ac:cxnSpMkLst>
            <pc:docMk/>
            <pc:sldMk cId="624614692" sldId="257"/>
            <ac:cxnSpMk id="14" creationId="{0EEED459-D213-440C-8F13-D2B6261F53E0}"/>
          </ac:cxnSpMkLst>
        </pc:cxnChg>
        <pc:cxnChg chg="del">
          <ac:chgData name="Patil, Swapnil Sanjay" userId="6a980951-e202-40ee-9bf6-30dbe4228b4d" providerId="ADAL" clId="{799FC34B-F60F-4A1E-9724-AD6DE08BAF43}" dt="2021-12-14T06:44:51.468" v="2097" actId="478"/>
          <ac:cxnSpMkLst>
            <pc:docMk/>
            <pc:sldMk cId="624614692" sldId="257"/>
            <ac:cxnSpMk id="23" creationId="{31FD1097-E6FB-4D7C-A70C-3C94AE7A22D5}"/>
          </ac:cxnSpMkLst>
        </pc:cxnChg>
        <pc:cxnChg chg="del">
          <ac:chgData name="Patil, Swapnil Sanjay" userId="6a980951-e202-40ee-9bf6-30dbe4228b4d" providerId="ADAL" clId="{799FC34B-F60F-4A1E-9724-AD6DE08BAF43}" dt="2021-12-14T06:45:06.694" v="2098" actId="478"/>
          <ac:cxnSpMkLst>
            <pc:docMk/>
            <pc:sldMk cId="624614692" sldId="257"/>
            <ac:cxnSpMk id="119" creationId="{49FF13C9-501D-438F-B494-577CB2CB71DC}"/>
          </ac:cxnSpMkLst>
        </pc:cxnChg>
        <pc:cxnChg chg="del">
          <ac:chgData name="Patil, Swapnil Sanjay" userId="6a980951-e202-40ee-9bf6-30dbe4228b4d" providerId="ADAL" clId="{799FC34B-F60F-4A1E-9724-AD6DE08BAF43}" dt="2021-12-14T06:57:49.461" v="2365" actId="478"/>
          <ac:cxnSpMkLst>
            <pc:docMk/>
            <pc:sldMk cId="624614692" sldId="257"/>
            <ac:cxnSpMk id="184" creationId="{0D2F66C1-F7F6-43EC-A671-51BC01B0E12F}"/>
          </ac:cxnSpMkLst>
        </pc:cxnChg>
        <pc:cxnChg chg="del">
          <ac:chgData name="Patil, Swapnil Sanjay" userId="6a980951-e202-40ee-9bf6-30dbe4228b4d" providerId="ADAL" clId="{799FC34B-F60F-4A1E-9724-AD6DE08BAF43}" dt="2021-12-14T06:57:49.461" v="2365" actId="478"/>
          <ac:cxnSpMkLst>
            <pc:docMk/>
            <pc:sldMk cId="624614692" sldId="257"/>
            <ac:cxnSpMk id="186" creationId="{D0308954-DEC0-4D05-AF75-E9E17A0F7E8C}"/>
          </ac:cxnSpMkLst>
        </pc:cxnChg>
        <pc:cxnChg chg="del">
          <ac:chgData name="Patil, Swapnil Sanjay" userId="6a980951-e202-40ee-9bf6-30dbe4228b4d" providerId="ADAL" clId="{799FC34B-F60F-4A1E-9724-AD6DE08BAF43}" dt="2021-12-14T06:57:49.461" v="2365" actId="478"/>
          <ac:cxnSpMkLst>
            <pc:docMk/>
            <pc:sldMk cId="624614692" sldId="257"/>
            <ac:cxnSpMk id="188" creationId="{636F8806-70B1-4924-B564-F7B38CD050A3}"/>
          </ac:cxnSpMkLst>
        </pc:cxnChg>
        <pc:cxnChg chg="mod">
          <ac:chgData name="Patil, Swapnil Sanjay" userId="6a980951-e202-40ee-9bf6-30dbe4228b4d" providerId="ADAL" clId="{799FC34B-F60F-4A1E-9724-AD6DE08BAF43}" dt="2021-12-14T06:58:28.020" v="2372" actId="14100"/>
          <ac:cxnSpMkLst>
            <pc:docMk/>
            <pc:sldMk cId="624614692" sldId="257"/>
            <ac:cxnSpMk id="216" creationId="{599431A1-C3B7-4DA6-8D66-395FAB24FE3C}"/>
          </ac:cxnSpMkLst>
        </pc:cxnChg>
        <pc:cxnChg chg="mod">
          <ac:chgData name="Patil, Swapnil Sanjay" userId="6a980951-e202-40ee-9bf6-30dbe4228b4d" providerId="ADAL" clId="{799FC34B-F60F-4A1E-9724-AD6DE08BAF43}" dt="2021-12-14T06:58:54.421" v="2378" actId="478"/>
          <ac:cxnSpMkLst>
            <pc:docMk/>
            <pc:sldMk cId="624614692" sldId="257"/>
            <ac:cxnSpMk id="228" creationId="{6B546B62-1830-49C2-AE59-65650FCD843D}"/>
          </ac:cxnSpMkLst>
        </pc:cxnChg>
      </pc:sldChg>
      <pc:sldChg chg="addSp delSp modSp add mod">
        <pc:chgData name="Patil, Swapnil Sanjay" userId="6a980951-e202-40ee-9bf6-30dbe4228b4d" providerId="ADAL" clId="{799FC34B-F60F-4A1E-9724-AD6DE08BAF43}" dt="2021-12-14T10:36:03.437" v="4934" actId="14100"/>
        <pc:sldMkLst>
          <pc:docMk/>
          <pc:sldMk cId="1388048073" sldId="258"/>
        </pc:sldMkLst>
        <pc:spChg chg="del">
          <ac:chgData name="Patil, Swapnil Sanjay" userId="6a980951-e202-40ee-9bf6-30dbe4228b4d" providerId="ADAL" clId="{799FC34B-F60F-4A1E-9724-AD6DE08BAF43}" dt="2021-12-14T09:43:59.725" v="3693" actId="478"/>
          <ac:spMkLst>
            <pc:docMk/>
            <pc:sldMk cId="1388048073" sldId="258"/>
            <ac:spMk id="4" creationId="{83D637C1-7816-4103-A084-8E7F4E801A5C}"/>
          </ac:spMkLst>
        </pc:spChg>
        <pc:spChg chg="del">
          <ac:chgData name="Patil, Swapnil Sanjay" userId="6a980951-e202-40ee-9bf6-30dbe4228b4d" providerId="ADAL" clId="{799FC34B-F60F-4A1E-9724-AD6DE08BAF43}" dt="2021-12-14T09:43:59.725" v="3693" actId="478"/>
          <ac:spMkLst>
            <pc:docMk/>
            <pc:sldMk cId="1388048073" sldId="258"/>
            <ac:spMk id="9" creationId="{E4803D82-D328-4D02-8505-103AEB54A55C}"/>
          </ac:spMkLst>
        </pc:spChg>
        <pc:spChg chg="add mod">
          <ac:chgData name="Patil, Swapnil Sanjay" userId="6a980951-e202-40ee-9bf6-30dbe4228b4d" providerId="ADAL" clId="{799FC34B-F60F-4A1E-9724-AD6DE08BAF43}" dt="2021-12-14T09:55:54.567" v="4305" actId="1076"/>
          <ac:spMkLst>
            <pc:docMk/>
            <pc:sldMk cId="1388048073" sldId="258"/>
            <ac:spMk id="10" creationId="{27EAED8E-3953-4B15-B80E-5A22A83299C3}"/>
          </ac:spMkLst>
        </pc:spChg>
        <pc:spChg chg="del">
          <ac:chgData name="Patil, Swapnil Sanjay" userId="6a980951-e202-40ee-9bf6-30dbe4228b4d" providerId="ADAL" clId="{799FC34B-F60F-4A1E-9724-AD6DE08BAF43}" dt="2021-12-14T09:43:59.725" v="3693" actId="478"/>
          <ac:spMkLst>
            <pc:docMk/>
            <pc:sldMk cId="1388048073" sldId="258"/>
            <ac:spMk id="11" creationId="{82ED95C1-F9A9-4DEA-9F51-A2AFDA61F1A3}"/>
          </ac:spMkLst>
        </pc:spChg>
        <pc:spChg chg="del">
          <ac:chgData name="Patil, Swapnil Sanjay" userId="6a980951-e202-40ee-9bf6-30dbe4228b4d" providerId="ADAL" clId="{799FC34B-F60F-4A1E-9724-AD6DE08BAF43}" dt="2021-12-14T09:43:59.725" v="3693" actId="478"/>
          <ac:spMkLst>
            <pc:docMk/>
            <pc:sldMk cId="1388048073" sldId="258"/>
            <ac:spMk id="12" creationId="{440EC60B-E701-4394-96C4-C3756891C078}"/>
          </ac:spMkLst>
        </pc:spChg>
        <pc:spChg chg="del">
          <ac:chgData name="Patil, Swapnil Sanjay" userId="6a980951-e202-40ee-9bf6-30dbe4228b4d" providerId="ADAL" clId="{799FC34B-F60F-4A1E-9724-AD6DE08BAF43}" dt="2021-12-14T09:43:59.725" v="3693" actId="478"/>
          <ac:spMkLst>
            <pc:docMk/>
            <pc:sldMk cId="1388048073" sldId="258"/>
            <ac:spMk id="17" creationId="{64B0A056-C311-43AC-B670-F9461C855C0E}"/>
          </ac:spMkLst>
        </pc:spChg>
        <pc:spChg chg="add mod">
          <ac:chgData name="Patil, Swapnil Sanjay" userId="6a980951-e202-40ee-9bf6-30dbe4228b4d" providerId="ADAL" clId="{799FC34B-F60F-4A1E-9724-AD6DE08BAF43}" dt="2021-12-14T10:02:37.269" v="4375" actId="20577"/>
          <ac:spMkLst>
            <pc:docMk/>
            <pc:sldMk cId="1388048073" sldId="258"/>
            <ac:spMk id="18" creationId="{088FCC8D-B372-42CC-A44A-8D5A6A06F922}"/>
          </ac:spMkLst>
        </pc:spChg>
        <pc:spChg chg="del">
          <ac:chgData name="Patil, Swapnil Sanjay" userId="6a980951-e202-40ee-9bf6-30dbe4228b4d" providerId="ADAL" clId="{799FC34B-F60F-4A1E-9724-AD6DE08BAF43}" dt="2021-12-14T09:43:59.725" v="3693" actId="478"/>
          <ac:spMkLst>
            <pc:docMk/>
            <pc:sldMk cId="1388048073" sldId="258"/>
            <ac:spMk id="20" creationId="{58183E76-C9BF-40FE-A2FC-2D25413BD4EB}"/>
          </ac:spMkLst>
        </pc:spChg>
        <pc:spChg chg="del">
          <ac:chgData name="Patil, Swapnil Sanjay" userId="6a980951-e202-40ee-9bf6-30dbe4228b4d" providerId="ADAL" clId="{799FC34B-F60F-4A1E-9724-AD6DE08BAF43}" dt="2021-12-14T09:43:59.725" v="3693" actId="478"/>
          <ac:spMkLst>
            <pc:docMk/>
            <pc:sldMk cId="1388048073" sldId="258"/>
            <ac:spMk id="26" creationId="{7ED422A6-FF43-4C84-8BA1-977B98554A8F}"/>
          </ac:spMkLst>
        </pc:spChg>
        <pc:spChg chg="del">
          <ac:chgData name="Patil, Swapnil Sanjay" userId="6a980951-e202-40ee-9bf6-30dbe4228b4d" providerId="ADAL" clId="{799FC34B-F60F-4A1E-9724-AD6DE08BAF43}" dt="2021-12-14T09:43:59.725" v="3693" actId="478"/>
          <ac:spMkLst>
            <pc:docMk/>
            <pc:sldMk cId="1388048073" sldId="258"/>
            <ac:spMk id="28" creationId="{FD04D3B7-F5B0-4525-9E13-9DCE8BBD94AF}"/>
          </ac:spMkLst>
        </pc:spChg>
        <pc:spChg chg="del">
          <ac:chgData name="Patil, Swapnil Sanjay" userId="6a980951-e202-40ee-9bf6-30dbe4228b4d" providerId="ADAL" clId="{799FC34B-F60F-4A1E-9724-AD6DE08BAF43}" dt="2021-12-14T09:43:59.725" v="3693" actId="478"/>
          <ac:spMkLst>
            <pc:docMk/>
            <pc:sldMk cId="1388048073" sldId="258"/>
            <ac:spMk id="29" creationId="{E3460D7B-3BEE-437A-AA67-13040A74919E}"/>
          </ac:spMkLst>
        </pc:spChg>
        <pc:spChg chg="del">
          <ac:chgData name="Patil, Swapnil Sanjay" userId="6a980951-e202-40ee-9bf6-30dbe4228b4d" providerId="ADAL" clId="{799FC34B-F60F-4A1E-9724-AD6DE08BAF43}" dt="2021-12-14T09:43:59.725" v="3693" actId="478"/>
          <ac:spMkLst>
            <pc:docMk/>
            <pc:sldMk cId="1388048073" sldId="258"/>
            <ac:spMk id="33" creationId="{68811BB5-5780-4152-A412-70F368B6B922}"/>
          </ac:spMkLst>
        </pc:spChg>
        <pc:spChg chg="del">
          <ac:chgData name="Patil, Swapnil Sanjay" userId="6a980951-e202-40ee-9bf6-30dbe4228b4d" providerId="ADAL" clId="{799FC34B-F60F-4A1E-9724-AD6DE08BAF43}" dt="2021-12-14T09:43:59.725" v="3693" actId="478"/>
          <ac:spMkLst>
            <pc:docMk/>
            <pc:sldMk cId="1388048073" sldId="258"/>
            <ac:spMk id="35" creationId="{489E798F-FBD6-4088-A00E-1AB9BB0FCC88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39" creationId="{7D1CB0AD-3F78-469B-9002-14DB3A7ADA97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45" creationId="{540B03F1-66AC-4E11-8FA3-6E4000459946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46" creationId="{7F3340FC-9DFB-454A-B390-358579A4E69B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51" creationId="{A9457CB7-6D2B-4679-96F7-34FFD2C06B6C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52" creationId="{C0589E53-EA38-4F10-8F67-9E52B6E96B1D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53" creationId="{7CEFCD0F-E0D6-4B00-91E0-ABEF26BE3307}"/>
          </ac:spMkLst>
        </pc:spChg>
        <pc:spChg chg="del">
          <ac:chgData name="Patil, Swapnil Sanjay" userId="6a980951-e202-40ee-9bf6-30dbe4228b4d" providerId="ADAL" clId="{799FC34B-F60F-4A1E-9724-AD6DE08BAF43}" dt="2021-12-14T09:44:24.900" v="3695" actId="478"/>
          <ac:spMkLst>
            <pc:docMk/>
            <pc:sldMk cId="1388048073" sldId="258"/>
            <ac:spMk id="60" creationId="{CFDAC333-CEAF-45EC-9A96-F481E11351FC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61" creationId="{E5383051-2EAB-4780-9135-F9482F486ED4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64" creationId="{7EA20BAB-520A-460D-964E-098B4DD63A0D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73" creationId="{98E5B150-0520-45E6-BB3A-34B1ADD0C698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74" creationId="{D2668CBE-780F-482D-9744-BEF2B5874F40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79" creationId="{5618DB14-3DE8-46E1-885F-F07F5E3AFC96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88" creationId="{B17621C7-5B6C-4CF6-8E21-E17BD305833A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108" creationId="{87324A8C-01C3-47AB-9684-635CD476BAE5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109" creationId="{3FA0D6FD-0BC3-439B-A133-F56733DDB33A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110" creationId="{D989DCCD-A468-4EB0-AE38-EFAB6351D790}"/>
          </ac:spMkLst>
        </pc:spChg>
        <pc:spChg chg="add del mod">
          <ac:chgData name="Patil, Swapnil Sanjay" userId="6a980951-e202-40ee-9bf6-30dbe4228b4d" providerId="ADAL" clId="{799FC34B-F60F-4A1E-9724-AD6DE08BAF43}" dt="2021-12-14T10:27:34.114" v="4742" actId="478"/>
          <ac:spMkLst>
            <pc:docMk/>
            <pc:sldMk cId="1388048073" sldId="258"/>
            <ac:spMk id="112" creationId="{2D091886-CD8D-4581-A4BA-5BAB646CA1A3}"/>
          </ac:spMkLst>
        </pc:spChg>
        <pc:spChg chg="add mod">
          <ac:chgData name="Patil, Swapnil Sanjay" userId="6a980951-e202-40ee-9bf6-30dbe4228b4d" providerId="ADAL" clId="{799FC34B-F60F-4A1E-9724-AD6DE08BAF43}" dt="2021-12-14T09:54:31.728" v="4224" actId="1076"/>
          <ac:spMkLst>
            <pc:docMk/>
            <pc:sldMk cId="1388048073" sldId="258"/>
            <ac:spMk id="113" creationId="{9A4A4B26-DCB4-41A4-8B6F-61844A79FBF7}"/>
          </ac:spMkLst>
        </pc:spChg>
        <pc:spChg chg="add del mod">
          <ac:chgData name="Patil, Swapnil Sanjay" userId="6a980951-e202-40ee-9bf6-30dbe4228b4d" providerId="ADAL" clId="{799FC34B-F60F-4A1E-9724-AD6DE08BAF43}" dt="2021-12-14T09:47:21.663" v="3984" actId="21"/>
          <ac:spMkLst>
            <pc:docMk/>
            <pc:sldMk cId="1388048073" sldId="258"/>
            <ac:spMk id="115" creationId="{1644A328-B9EC-4365-BCB5-8FF341210D5F}"/>
          </ac:spMkLst>
        </pc:spChg>
        <pc:spChg chg="add del mod">
          <ac:chgData name="Patil, Swapnil Sanjay" userId="6a980951-e202-40ee-9bf6-30dbe4228b4d" providerId="ADAL" clId="{799FC34B-F60F-4A1E-9724-AD6DE08BAF43}" dt="2021-12-14T10:27:34.114" v="4742" actId="478"/>
          <ac:spMkLst>
            <pc:docMk/>
            <pc:sldMk cId="1388048073" sldId="258"/>
            <ac:spMk id="120" creationId="{161E22EF-A6E9-4B3E-B005-D77CCF0C8EDC}"/>
          </ac:spMkLst>
        </pc:spChg>
        <pc:spChg chg="add del mod">
          <ac:chgData name="Patil, Swapnil Sanjay" userId="6a980951-e202-40ee-9bf6-30dbe4228b4d" providerId="ADAL" clId="{799FC34B-F60F-4A1E-9724-AD6DE08BAF43}" dt="2021-12-14T10:27:34.114" v="4742" actId="478"/>
          <ac:spMkLst>
            <pc:docMk/>
            <pc:sldMk cId="1388048073" sldId="258"/>
            <ac:spMk id="121" creationId="{8F6ACC50-EF05-4791-902D-73F47FFFA50C}"/>
          </ac:spMkLst>
        </pc:spChg>
        <pc:spChg chg="add del mod">
          <ac:chgData name="Patil, Swapnil Sanjay" userId="6a980951-e202-40ee-9bf6-30dbe4228b4d" providerId="ADAL" clId="{799FC34B-F60F-4A1E-9724-AD6DE08BAF43}" dt="2021-12-14T10:27:34.114" v="4742" actId="478"/>
          <ac:spMkLst>
            <pc:docMk/>
            <pc:sldMk cId="1388048073" sldId="258"/>
            <ac:spMk id="122" creationId="{5D786324-881F-4FA6-A1AF-CCCE4EE3D0F5}"/>
          </ac:spMkLst>
        </pc:spChg>
        <pc:spChg chg="add mod">
          <ac:chgData name="Patil, Swapnil Sanjay" userId="6a980951-e202-40ee-9bf6-30dbe4228b4d" providerId="ADAL" clId="{799FC34B-F60F-4A1E-9724-AD6DE08BAF43}" dt="2021-12-14T09:54:41.818" v="4227" actId="122"/>
          <ac:spMkLst>
            <pc:docMk/>
            <pc:sldMk cId="1388048073" sldId="258"/>
            <ac:spMk id="123" creationId="{D15A36F6-07DA-447D-A37B-455430152D4F}"/>
          </ac:spMkLst>
        </pc:spChg>
        <pc:spChg chg="add mod">
          <ac:chgData name="Patil, Swapnil Sanjay" userId="6a980951-e202-40ee-9bf6-30dbe4228b4d" providerId="ADAL" clId="{799FC34B-F60F-4A1E-9724-AD6DE08BAF43}" dt="2021-12-14T09:55:00.176" v="4268" actId="1037"/>
          <ac:spMkLst>
            <pc:docMk/>
            <pc:sldMk cId="1388048073" sldId="258"/>
            <ac:spMk id="125" creationId="{414CDE92-4AC9-48E3-A338-5B22AC52F2E8}"/>
          </ac:spMkLst>
        </pc:spChg>
        <pc:spChg chg="add mod">
          <ac:chgData name="Patil, Swapnil Sanjay" userId="6a980951-e202-40ee-9bf6-30dbe4228b4d" providerId="ADAL" clId="{799FC34B-F60F-4A1E-9724-AD6DE08BAF43}" dt="2021-12-14T10:00:06.444" v="4317" actId="1076"/>
          <ac:spMkLst>
            <pc:docMk/>
            <pc:sldMk cId="1388048073" sldId="258"/>
            <ac:spMk id="130" creationId="{65B93BA8-ABF6-4363-A835-3B4CCE124127}"/>
          </ac:spMkLst>
        </pc:spChg>
        <pc:spChg chg="del">
          <ac:chgData name="Patil, Swapnil Sanjay" userId="6a980951-e202-40ee-9bf6-30dbe4228b4d" providerId="ADAL" clId="{799FC34B-F60F-4A1E-9724-AD6DE08BAF43}" dt="2021-12-14T09:44:47.453" v="3699" actId="478"/>
          <ac:spMkLst>
            <pc:docMk/>
            <pc:sldMk cId="1388048073" sldId="258"/>
            <ac:spMk id="144" creationId="{538A076A-FE7E-4BAC-9D90-73CCD8E8C168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145" creationId="{0A26FC9D-996C-43E9-AF76-B2CF3C0A5F32}"/>
          </ac:spMkLst>
        </pc:spChg>
        <pc:spChg chg="add mod">
          <ac:chgData name="Patil, Swapnil Sanjay" userId="6a980951-e202-40ee-9bf6-30dbe4228b4d" providerId="ADAL" clId="{799FC34B-F60F-4A1E-9724-AD6DE08BAF43}" dt="2021-12-14T10:05:21.738" v="4387" actId="1076"/>
          <ac:spMkLst>
            <pc:docMk/>
            <pc:sldMk cId="1388048073" sldId="258"/>
            <ac:spMk id="146" creationId="{8A072189-66C4-4253-8A33-D96FE4A53E99}"/>
          </ac:spMkLst>
        </pc:spChg>
        <pc:spChg chg="add mod">
          <ac:chgData name="Patil, Swapnil Sanjay" userId="6a980951-e202-40ee-9bf6-30dbe4228b4d" providerId="ADAL" clId="{799FC34B-F60F-4A1E-9724-AD6DE08BAF43}" dt="2021-12-14T10:05:31.564" v="4391" actId="20577"/>
          <ac:spMkLst>
            <pc:docMk/>
            <pc:sldMk cId="1388048073" sldId="258"/>
            <ac:spMk id="147" creationId="{203CA0F2-D7C7-4B9D-A7A5-69B730C4940F}"/>
          </ac:spMkLst>
        </pc:spChg>
        <pc:spChg chg="add mod">
          <ac:chgData name="Patil, Swapnil Sanjay" userId="6a980951-e202-40ee-9bf6-30dbe4228b4d" providerId="ADAL" clId="{799FC34B-F60F-4A1E-9724-AD6DE08BAF43}" dt="2021-12-14T10:07:57.011" v="4458" actId="1036"/>
          <ac:spMkLst>
            <pc:docMk/>
            <pc:sldMk cId="1388048073" sldId="258"/>
            <ac:spMk id="148" creationId="{43E397F0-19E8-4380-B2EA-3B708F3DEDDD}"/>
          </ac:spMkLst>
        </pc:spChg>
        <pc:spChg chg="add mod">
          <ac:chgData name="Patil, Swapnil Sanjay" userId="6a980951-e202-40ee-9bf6-30dbe4228b4d" providerId="ADAL" clId="{799FC34B-F60F-4A1E-9724-AD6DE08BAF43}" dt="2021-12-14T10:08:31.378" v="4474" actId="20577"/>
          <ac:spMkLst>
            <pc:docMk/>
            <pc:sldMk cId="1388048073" sldId="258"/>
            <ac:spMk id="149" creationId="{4629303E-F84F-4452-A050-45F7224B064B}"/>
          </ac:spMkLst>
        </pc:spChg>
        <pc:spChg chg="add mod">
          <ac:chgData name="Patil, Swapnil Sanjay" userId="6a980951-e202-40ee-9bf6-30dbe4228b4d" providerId="ADAL" clId="{799FC34B-F60F-4A1E-9724-AD6DE08BAF43}" dt="2021-12-14T10:13:15.649" v="4529" actId="122"/>
          <ac:spMkLst>
            <pc:docMk/>
            <pc:sldMk cId="1388048073" sldId="258"/>
            <ac:spMk id="154" creationId="{81BE1364-57D2-4685-A852-B8AC5318B859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156" creationId="{A23F4E2E-8AE4-43CC-972D-470CB7583C9E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157" creationId="{336EE3B4-C5B6-4E47-95D6-4F1F372FDF04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158" creationId="{CA042000-8146-470A-86B0-B895BA683EFE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159" creationId="{552EE077-A97B-4480-872A-994FC8A7B547}"/>
          </ac:spMkLst>
        </pc:spChg>
        <pc:spChg chg="del">
          <ac:chgData name="Patil, Swapnil Sanjay" userId="6a980951-e202-40ee-9bf6-30dbe4228b4d" providerId="ADAL" clId="{799FC34B-F60F-4A1E-9724-AD6DE08BAF43}" dt="2021-12-14T09:44:47.453" v="3699" actId="478"/>
          <ac:spMkLst>
            <pc:docMk/>
            <pc:sldMk cId="1388048073" sldId="258"/>
            <ac:spMk id="161" creationId="{0721C9CC-2537-4A33-8995-7A0E12F7AA93}"/>
          </ac:spMkLst>
        </pc:spChg>
        <pc:spChg chg="add mod">
          <ac:chgData name="Patil, Swapnil Sanjay" userId="6a980951-e202-40ee-9bf6-30dbe4228b4d" providerId="ADAL" clId="{799FC34B-F60F-4A1E-9724-AD6DE08BAF43}" dt="2021-12-14T10:13:28.838" v="4531" actId="14100"/>
          <ac:spMkLst>
            <pc:docMk/>
            <pc:sldMk cId="1388048073" sldId="258"/>
            <ac:spMk id="162" creationId="{7724FF13-E564-4912-A6CC-67891C43EDE4}"/>
          </ac:spMkLst>
        </pc:spChg>
        <pc:spChg chg="del">
          <ac:chgData name="Patil, Swapnil Sanjay" userId="6a980951-e202-40ee-9bf6-30dbe4228b4d" providerId="ADAL" clId="{799FC34B-F60F-4A1E-9724-AD6DE08BAF43}" dt="2021-12-14T09:44:47.453" v="3699" actId="478"/>
          <ac:spMkLst>
            <pc:docMk/>
            <pc:sldMk cId="1388048073" sldId="258"/>
            <ac:spMk id="169" creationId="{6DFE6EA5-682F-4DA1-B7C0-0A9543F3705C}"/>
          </ac:spMkLst>
        </pc:spChg>
        <pc:spChg chg="del">
          <ac:chgData name="Patil, Swapnil Sanjay" userId="6a980951-e202-40ee-9bf6-30dbe4228b4d" providerId="ADAL" clId="{799FC34B-F60F-4A1E-9724-AD6DE08BAF43}" dt="2021-12-14T09:44:47.453" v="3699" actId="478"/>
          <ac:spMkLst>
            <pc:docMk/>
            <pc:sldMk cId="1388048073" sldId="258"/>
            <ac:spMk id="179" creationId="{4CC9E8ED-F20B-44D2-8DFF-615A364C0683}"/>
          </ac:spMkLst>
        </pc:spChg>
        <pc:spChg chg="add mod">
          <ac:chgData name="Patil, Swapnil Sanjay" userId="6a980951-e202-40ee-9bf6-30dbe4228b4d" providerId="ADAL" clId="{799FC34B-F60F-4A1E-9724-AD6DE08BAF43}" dt="2021-12-14T10:24:35.466" v="4718" actId="14100"/>
          <ac:spMkLst>
            <pc:docMk/>
            <pc:sldMk cId="1388048073" sldId="258"/>
            <ac:spMk id="180" creationId="{FBAB52EB-4C67-401A-8F4F-F95182CF7BF3}"/>
          </ac:spMkLst>
        </pc:spChg>
        <pc:spChg chg="add mod">
          <ac:chgData name="Patil, Swapnil Sanjay" userId="6a980951-e202-40ee-9bf6-30dbe4228b4d" providerId="ADAL" clId="{799FC34B-F60F-4A1E-9724-AD6DE08BAF43}" dt="2021-12-14T10:30:01.456" v="4877" actId="1076"/>
          <ac:spMkLst>
            <pc:docMk/>
            <pc:sldMk cId="1388048073" sldId="258"/>
            <ac:spMk id="182" creationId="{0E8D081B-CC57-46C6-93F8-8EE8CA8B25D5}"/>
          </ac:spMkLst>
        </pc:spChg>
        <pc:spChg chg="del">
          <ac:chgData name="Patil, Swapnil Sanjay" userId="6a980951-e202-40ee-9bf6-30dbe4228b4d" providerId="ADAL" clId="{799FC34B-F60F-4A1E-9724-AD6DE08BAF43}" dt="2021-12-14T09:44:47.453" v="3699" actId="478"/>
          <ac:spMkLst>
            <pc:docMk/>
            <pc:sldMk cId="1388048073" sldId="258"/>
            <ac:spMk id="183" creationId="{6824B303-AE5F-49C4-B67E-CD1331D4CFB8}"/>
          </ac:spMkLst>
        </pc:spChg>
        <pc:spChg chg="add mod">
          <ac:chgData name="Patil, Swapnil Sanjay" userId="6a980951-e202-40ee-9bf6-30dbe4228b4d" providerId="ADAL" clId="{799FC34B-F60F-4A1E-9724-AD6DE08BAF43}" dt="2021-12-14T10:25:13.933" v="4729" actId="1036"/>
          <ac:spMkLst>
            <pc:docMk/>
            <pc:sldMk cId="1388048073" sldId="258"/>
            <ac:spMk id="187" creationId="{6E9FE7F4-9386-4AE3-92E1-76DF7683D856}"/>
          </ac:spMkLst>
        </pc:spChg>
        <pc:spChg chg="add mod">
          <ac:chgData name="Patil, Swapnil Sanjay" userId="6a980951-e202-40ee-9bf6-30dbe4228b4d" providerId="ADAL" clId="{799FC34B-F60F-4A1E-9724-AD6DE08BAF43}" dt="2021-12-14T10:25:13.933" v="4729" actId="1036"/>
          <ac:spMkLst>
            <pc:docMk/>
            <pc:sldMk cId="1388048073" sldId="258"/>
            <ac:spMk id="190" creationId="{B198F0E3-DE18-430C-ACA2-907E42D4F1F2}"/>
          </ac:spMkLst>
        </pc:spChg>
        <pc:spChg chg="add del mod">
          <ac:chgData name="Patil, Swapnil Sanjay" userId="6a980951-e202-40ee-9bf6-30dbe4228b4d" providerId="ADAL" clId="{799FC34B-F60F-4A1E-9724-AD6DE08BAF43}" dt="2021-12-14T10:20:13.284" v="4603" actId="478"/>
          <ac:spMkLst>
            <pc:docMk/>
            <pc:sldMk cId="1388048073" sldId="258"/>
            <ac:spMk id="193" creationId="{2497F6B4-31A0-4125-AE9E-7BB1FBE27447}"/>
          </ac:spMkLst>
        </pc:spChg>
        <pc:spChg chg="del">
          <ac:chgData name="Patil, Swapnil Sanjay" userId="6a980951-e202-40ee-9bf6-30dbe4228b4d" providerId="ADAL" clId="{799FC34B-F60F-4A1E-9724-AD6DE08BAF43}" dt="2021-12-14T09:44:47.453" v="3699" actId="478"/>
          <ac:spMkLst>
            <pc:docMk/>
            <pc:sldMk cId="1388048073" sldId="258"/>
            <ac:spMk id="194" creationId="{2B01AA29-8F83-4F15-88C0-3874B68711F2}"/>
          </ac:spMkLst>
        </pc:spChg>
        <pc:spChg chg="del">
          <ac:chgData name="Patil, Swapnil Sanjay" userId="6a980951-e202-40ee-9bf6-30dbe4228b4d" providerId="ADAL" clId="{799FC34B-F60F-4A1E-9724-AD6DE08BAF43}" dt="2021-12-14T09:44:47.453" v="3699" actId="478"/>
          <ac:spMkLst>
            <pc:docMk/>
            <pc:sldMk cId="1388048073" sldId="258"/>
            <ac:spMk id="195" creationId="{D080CD18-A9DE-40E9-95C9-39B644BBC55A}"/>
          </ac:spMkLst>
        </pc:spChg>
        <pc:spChg chg="add mod">
          <ac:chgData name="Patil, Swapnil Sanjay" userId="6a980951-e202-40ee-9bf6-30dbe4228b4d" providerId="ADAL" clId="{799FC34B-F60F-4A1E-9724-AD6DE08BAF43}" dt="2021-12-14T10:25:13.933" v="4729" actId="1036"/>
          <ac:spMkLst>
            <pc:docMk/>
            <pc:sldMk cId="1388048073" sldId="258"/>
            <ac:spMk id="198" creationId="{27974591-DA42-4C8B-A4B9-5F5AEE0D89B9}"/>
          </ac:spMkLst>
        </pc:spChg>
        <pc:spChg chg="add mod">
          <ac:chgData name="Patil, Swapnil Sanjay" userId="6a980951-e202-40ee-9bf6-30dbe4228b4d" providerId="ADAL" clId="{799FC34B-F60F-4A1E-9724-AD6DE08BAF43}" dt="2021-12-14T10:25:13.933" v="4729" actId="1036"/>
          <ac:spMkLst>
            <pc:docMk/>
            <pc:sldMk cId="1388048073" sldId="258"/>
            <ac:spMk id="199" creationId="{2C516DBB-F0EF-4515-BEEA-F4F03DE8B8EB}"/>
          </ac:spMkLst>
        </pc:spChg>
        <pc:spChg chg="del">
          <ac:chgData name="Patil, Swapnil Sanjay" userId="6a980951-e202-40ee-9bf6-30dbe4228b4d" providerId="ADAL" clId="{799FC34B-F60F-4A1E-9724-AD6DE08BAF43}" dt="2021-12-14T09:44:47.453" v="3699" actId="478"/>
          <ac:spMkLst>
            <pc:docMk/>
            <pc:sldMk cId="1388048073" sldId="258"/>
            <ac:spMk id="200" creationId="{A3D5A00D-2BFB-475D-9F3A-429701D3D1CB}"/>
          </ac:spMkLst>
        </pc:spChg>
        <pc:spChg chg="del">
          <ac:chgData name="Patil, Swapnil Sanjay" userId="6a980951-e202-40ee-9bf6-30dbe4228b4d" providerId="ADAL" clId="{799FC34B-F60F-4A1E-9724-AD6DE08BAF43}" dt="2021-12-14T09:44:47.453" v="3699" actId="478"/>
          <ac:spMkLst>
            <pc:docMk/>
            <pc:sldMk cId="1388048073" sldId="258"/>
            <ac:spMk id="201" creationId="{4BFEDBB5-49B3-45F2-8B0E-FA7B9AE0C41A}"/>
          </ac:spMkLst>
        </pc:spChg>
        <pc:spChg chg="del">
          <ac:chgData name="Patil, Swapnil Sanjay" userId="6a980951-e202-40ee-9bf6-30dbe4228b4d" providerId="ADAL" clId="{799FC34B-F60F-4A1E-9724-AD6DE08BAF43}" dt="2021-12-14T09:44:47.453" v="3699" actId="478"/>
          <ac:spMkLst>
            <pc:docMk/>
            <pc:sldMk cId="1388048073" sldId="258"/>
            <ac:spMk id="202" creationId="{2E952434-A1A1-47FC-9896-BA192DF65ABD}"/>
          </ac:spMkLst>
        </pc:spChg>
        <pc:spChg chg="del">
          <ac:chgData name="Patil, Swapnil Sanjay" userId="6a980951-e202-40ee-9bf6-30dbe4228b4d" providerId="ADAL" clId="{799FC34B-F60F-4A1E-9724-AD6DE08BAF43}" dt="2021-12-14T09:44:47.453" v="3699" actId="478"/>
          <ac:spMkLst>
            <pc:docMk/>
            <pc:sldMk cId="1388048073" sldId="258"/>
            <ac:spMk id="203" creationId="{05E807CE-F63D-462F-86C3-54F39B997CBB}"/>
          </ac:spMkLst>
        </pc:spChg>
        <pc:spChg chg="add mod">
          <ac:chgData name="Patil, Swapnil Sanjay" userId="6a980951-e202-40ee-9bf6-30dbe4228b4d" providerId="ADAL" clId="{799FC34B-F60F-4A1E-9724-AD6DE08BAF43}" dt="2021-12-14T10:21:36.063" v="4606" actId="571"/>
          <ac:spMkLst>
            <pc:docMk/>
            <pc:sldMk cId="1388048073" sldId="258"/>
            <ac:spMk id="204" creationId="{398CC3FF-F7C0-48F7-A323-B69ABF2E11D6}"/>
          </ac:spMkLst>
        </pc:spChg>
        <pc:spChg chg="del">
          <ac:chgData name="Patil, Swapnil Sanjay" userId="6a980951-e202-40ee-9bf6-30dbe4228b4d" providerId="ADAL" clId="{799FC34B-F60F-4A1E-9724-AD6DE08BAF43}" dt="2021-12-14T09:45:01.088" v="3703" actId="21"/>
          <ac:spMkLst>
            <pc:docMk/>
            <pc:sldMk cId="1388048073" sldId="258"/>
            <ac:spMk id="205" creationId="{AFDCD977-2341-4BAC-A2BC-54A6963B64D5}"/>
          </ac:spMkLst>
        </pc:spChg>
        <pc:spChg chg="del">
          <ac:chgData name="Patil, Swapnil Sanjay" userId="6a980951-e202-40ee-9bf6-30dbe4228b4d" providerId="ADAL" clId="{799FC34B-F60F-4A1E-9724-AD6DE08BAF43}" dt="2021-12-14T09:45:01.088" v="3703" actId="21"/>
          <ac:spMkLst>
            <pc:docMk/>
            <pc:sldMk cId="1388048073" sldId="258"/>
            <ac:spMk id="206" creationId="{303A999B-5505-4E72-9F8B-24212A6382C9}"/>
          </ac:spMkLst>
        </pc:spChg>
        <pc:spChg chg="del">
          <ac:chgData name="Patil, Swapnil Sanjay" userId="6a980951-e202-40ee-9bf6-30dbe4228b4d" providerId="ADAL" clId="{799FC34B-F60F-4A1E-9724-AD6DE08BAF43}" dt="2021-12-14T09:45:01.088" v="3703" actId="21"/>
          <ac:spMkLst>
            <pc:docMk/>
            <pc:sldMk cId="1388048073" sldId="258"/>
            <ac:spMk id="208" creationId="{7181ADA2-E7B5-44DD-BF5E-4638095D83E9}"/>
          </ac:spMkLst>
        </pc:spChg>
        <pc:spChg chg="add mod">
          <ac:chgData name="Patil, Swapnil Sanjay" userId="6a980951-e202-40ee-9bf6-30dbe4228b4d" providerId="ADAL" clId="{799FC34B-F60F-4A1E-9724-AD6DE08BAF43}" dt="2021-12-14T10:25:13.933" v="4729" actId="1036"/>
          <ac:spMkLst>
            <pc:docMk/>
            <pc:sldMk cId="1388048073" sldId="258"/>
            <ac:spMk id="212" creationId="{2082CA23-03C0-4A8D-89EB-9444B4D3C581}"/>
          </ac:spMkLst>
        </pc:spChg>
        <pc:spChg chg="add mod">
          <ac:chgData name="Patil, Swapnil Sanjay" userId="6a980951-e202-40ee-9bf6-30dbe4228b4d" providerId="ADAL" clId="{799FC34B-F60F-4A1E-9724-AD6DE08BAF43}" dt="2021-12-14T10:29:27.658" v="4862" actId="1076"/>
          <ac:spMkLst>
            <pc:docMk/>
            <pc:sldMk cId="1388048073" sldId="258"/>
            <ac:spMk id="215" creationId="{E3CC3E4B-A149-4A60-8921-5E496A4CD1A7}"/>
          </ac:spMkLst>
        </pc:spChg>
        <pc:spChg chg="del">
          <ac:chgData name="Patil, Swapnil Sanjay" userId="6a980951-e202-40ee-9bf6-30dbe4228b4d" providerId="ADAL" clId="{799FC34B-F60F-4A1E-9724-AD6DE08BAF43}" dt="2021-12-14T09:45:01.088" v="3703" actId="21"/>
          <ac:spMkLst>
            <pc:docMk/>
            <pc:sldMk cId="1388048073" sldId="258"/>
            <ac:spMk id="219" creationId="{414385F4-3A56-41EA-AE10-1C0FACA6A162}"/>
          </ac:spMkLst>
        </pc:spChg>
        <pc:spChg chg="del">
          <ac:chgData name="Patil, Swapnil Sanjay" userId="6a980951-e202-40ee-9bf6-30dbe4228b4d" providerId="ADAL" clId="{799FC34B-F60F-4A1E-9724-AD6DE08BAF43}" dt="2021-12-14T09:45:01.088" v="3703" actId="21"/>
          <ac:spMkLst>
            <pc:docMk/>
            <pc:sldMk cId="1388048073" sldId="258"/>
            <ac:spMk id="221" creationId="{E7A168B6-5FBD-46F6-A658-C7736FDCF25D}"/>
          </ac:spMkLst>
        </pc:spChg>
        <pc:spChg chg="del">
          <ac:chgData name="Patil, Swapnil Sanjay" userId="6a980951-e202-40ee-9bf6-30dbe4228b4d" providerId="ADAL" clId="{799FC34B-F60F-4A1E-9724-AD6DE08BAF43}" dt="2021-12-14T09:45:01.088" v="3703" actId="21"/>
          <ac:spMkLst>
            <pc:docMk/>
            <pc:sldMk cId="1388048073" sldId="258"/>
            <ac:spMk id="222" creationId="{449584EF-0DFF-4A24-B7D2-D9F5DC32FD64}"/>
          </ac:spMkLst>
        </pc:spChg>
        <pc:spChg chg="add mod">
          <ac:chgData name="Patil, Swapnil Sanjay" userId="6a980951-e202-40ee-9bf6-30dbe4228b4d" providerId="ADAL" clId="{799FC34B-F60F-4A1E-9724-AD6DE08BAF43}" dt="2021-12-14T10:29:09.658" v="4855" actId="20577"/>
          <ac:spMkLst>
            <pc:docMk/>
            <pc:sldMk cId="1388048073" sldId="258"/>
            <ac:spMk id="223" creationId="{B61F81C2-2075-4A42-BF3F-058B648A9081}"/>
          </ac:spMkLst>
        </pc:spChg>
        <pc:spChg chg="add mod">
          <ac:chgData name="Patil, Swapnil Sanjay" userId="6a980951-e202-40ee-9bf6-30dbe4228b4d" providerId="ADAL" clId="{799FC34B-F60F-4A1E-9724-AD6DE08BAF43}" dt="2021-12-14T10:07:57.731" v="4460" actId="20577"/>
          <ac:spMkLst>
            <pc:docMk/>
            <pc:sldMk cId="1388048073" sldId="258"/>
            <ac:spMk id="225" creationId="{A6A65CC1-58A2-4CF4-A2F7-B6651DEBC4F3}"/>
          </ac:spMkLst>
        </pc:spChg>
        <pc:spChg chg="del">
          <ac:chgData name="Patil, Swapnil Sanjay" userId="6a980951-e202-40ee-9bf6-30dbe4228b4d" providerId="ADAL" clId="{799FC34B-F60F-4A1E-9724-AD6DE08BAF43}" dt="2021-12-14T09:44:52.252" v="3700" actId="478"/>
          <ac:spMkLst>
            <pc:docMk/>
            <pc:sldMk cId="1388048073" sldId="258"/>
            <ac:spMk id="226" creationId="{E81EC036-2E0A-402F-AD43-E58D380167ED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236" creationId="{F83321E3-3EC2-4DA1-9128-CAC3CEB51D96}"/>
          </ac:spMkLst>
        </pc:spChg>
        <pc:spChg chg="del">
          <ac:chgData name="Patil, Swapnil Sanjay" userId="6a980951-e202-40ee-9bf6-30dbe4228b4d" providerId="ADAL" clId="{799FC34B-F60F-4A1E-9724-AD6DE08BAF43}" dt="2021-12-14T09:44:52.252" v="3700" actId="478"/>
          <ac:spMkLst>
            <pc:docMk/>
            <pc:sldMk cId="1388048073" sldId="258"/>
            <ac:spMk id="237" creationId="{6AA8BACB-FA22-47DD-91C1-8CA61B3315FD}"/>
          </ac:spMkLst>
        </pc:spChg>
        <pc:spChg chg="del">
          <ac:chgData name="Patil, Swapnil Sanjay" userId="6a980951-e202-40ee-9bf6-30dbe4228b4d" providerId="ADAL" clId="{799FC34B-F60F-4A1E-9724-AD6DE08BAF43}" dt="2021-12-14T09:44:52.252" v="3700" actId="478"/>
          <ac:spMkLst>
            <pc:docMk/>
            <pc:sldMk cId="1388048073" sldId="258"/>
            <ac:spMk id="238" creationId="{F6264833-E675-4F13-BE1D-0AB686E4F2AC}"/>
          </ac:spMkLst>
        </pc:spChg>
        <pc:spChg chg="del">
          <ac:chgData name="Patil, Swapnil Sanjay" userId="6a980951-e202-40ee-9bf6-30dbe4228b4d" providerId="ADAL" clId="{799FC34B-F60F-4A1E-9724-AD6DE08BAF43}" dt="2021-12-14T09:44:52.252" v="3700" actId="478"/>
          <ac:spMkLst>
            <pc:docMk/>
            <pc:sldMk cId="1388048073" sldId="258"/>
            <ac:spMk id="239" creationId="{23CD32E9-32FB-40F9-8BD5-597F26821F32}"/>
          </ac:spMkLst>
        </pc:spChg>
        <pc:spChg chg="del">
          <ac:chgData name="Patil, Swapnil Sanjay" userId="6a980951-e202-40ee-9bf6-30dbe4228b4d" providerId="ADAL" clId="{799FC34B-F60F-4A1E-9724-AD6DE08BAF43}" dt="2021-12-14T09:44:52.252" v="3700" actId="478"/>
          <ac:spMkLst>
            <pc:docMk/>
            <pc:sldMk cId="1388048073" sldId="258"/>
            <ac:spMk id="241" creationId="{CE724FBD-02CB-42B3-BD73-8BE88A9EC879}"/>
          </ac:spMkLst>
        </pc:spChg>
        <pc:spChg chg="del">
          <ac:chgData name="Patil, Swapnil Sanjay" userId="6a980951-e202-40ee-9bf6-30dbe4228b4d" providerId="ADAL" clId="{799FC34B-F60F-4A1E-9724-AD6DE08BAF43}" dt="2021-12-14T09:44:52.252" v="3700" actId="478"/>
          <ac:spMkLst>
            <pc:docMk/>
            <pc:sldMk cId="1388048073" sldId="258"/>
            <ac:spMk id="244" creationId="{CCC2C71E-E6CD-4B1B-82B7-7BCDFA410186}"/>
          </ac:spMkLst>
        </pc:spChg>
        <pc:spChg chg="del">
          <ac:chgData name="Patil, Swapnil Sanjay" userId="6a980951-e202-40ee-9bf6-30dbe4228b4d" providerId="ADAL" clId="{799FC34B-F60F-4A1E-9724-AD6DE08BAF43}" dt="2021-12-14T09:44:52.252" v="3700" actId="478"/>
          <ac:spMkLst>
            <pc:docMk/>
            <pc:sldMk cId="1388048073" sldId="258"/>
            <ac:spMk id="246" creationId="{6C7AE9C0-FBC5-49F0-8EEA-94EF1C27EAED}"/>
          </ac:spMkLst>
        </pc:spChg>
        <pc:spChg chg="del">
          <ac:chgData name="Patil, Swapnil Sanjay" userId="6a980951-e202-40ee-9bf6-30dbe4228b4d" providerId="ADAL" clId="{799FC34B-F60F-4A1E-9724-AD6DE08BAF43}" dt="2021-12-14T09:44:54.692" v="3701" actId="478"/>
          <ac:spMkLst>
            <pc:docMk/>
            <pc:sldMk cId="1388048073" sldId="258"/>
            <ac:spMk id="247" creationId="{BD937179-4221-499D-B1FD-C698C9CC1723}"/>
          </ac:spMkLst>
        </pc:spChg>
        <pc:spChg chg="add del mod">
          <ac:chgData name="Patil, Swapnil Sanjay" userId="6a980951-e202-40ee-9bf6-30dbe4228b4d" providerId="ADAL" clId="{799FC34B-F60F-4A1E-9724-AD6DE08BAF43}" dt="2021-12-14T09:50:03.682" v="4016" actId="403"/>
          <ac:spMkLst>
            <pc:docMk/>
            <pc:sldMk cId="1388048073" sldId="258"/>
            <ac:spMk id="254" creationId="{74507AD0-8702-4AF0-A8A9-26B9D138DC1A}"/>
          </ac:spMkLst>
        </pc:spChg>
        <pc:spChg chg="del">
          <ac:chgData name="Patil, Swapnil Sanjay" userId="6a980951-e202-40ee-9bf6-30dbe4228b4d" providerId="ADAL" clId="{799FC34B-F60F-4A1E-9724-AD6DE08BAF43}" dt="2021-12-14T09:43:59.725" v="3693" actId="478"/>
          <ac:spMkLst>
            <pc:docMk/>
            <pc:sldMk cId="1388048073" sldId="258"/>
            <ac:spMk id="255" creationId="{AEA3CFCC-DC89-4F27-8A40-BEB995FDC8A7}"/>
          </ac:spMkLst>
        </pc:spChg>
        <pc:spChg chg="del">
          <ac:chgData name="Patil, Swapnil Sanjay" userId="6a980951-e202-40ee-9bf6-30dbe4228b4d" providerId="ADAL" clId="{799FC34B-F60F-4A1E-9724-AD6DE08BAF43}" dt="2021-12-14T09:43:59.725" v="3693" actId="478"/>
          <ac:spMkLst>
            <pc:docMk/>
            <pc:sldMk cId="1388048073" sldId="258"/>
            <ac:spMk id="256" creationId="{93F3FEC2-859E-4FCF-85D8-B919C5D46356}"/>
          </ac:spMkLst>
        </pc:spChg>
        <pc:spChg chg="add del">
          <ac:chgData name="Patil, Swapnil Sanjay" userId="6a980951-e202-40ee-9bf6-30dbe4228b4d" providerId="ADAL" clId="{799FC34B-F60F-4A1E-9724-AD6DE08BAF43}" dt="2021-12-14T09:44:38.021" v="3698" actId="478"/>
          <ac:spMkLst>
            <pc:docMk/>
            <pc:sldMk cId="1388048073" sldId="258"/>
            <ac:spMk id="257" creationId="{43B6F8F5-213A-4E2F-94A6-7D97D24311C4}"/>
          </ac:spMkLst>
        </pc:spChg>
        <pc:spChg chg="add mod">
          <ac:chgData name="Patil, Swapnil Sanjay" userId="6a980951-e202-40ee-9bf6-30dbe4228b4d" providerId="ADAL" clId="{799FC34B-F60F-4A1E-9724-AD6DE08BAF43}" dt="2021-12-14T10:28:40.379" v="4831" actId="1037"/>
          <ac:spMkLst>
            <pc:docMk/>
            <pc:sldMk cId="1388048073" sldId="258"/>
            <ac:spMk id="262" creationId="{6242963C-9E52-446D-8147-6DC1EDA72C0C}"/>
          </ac:spMkLst>
        </pc:spChg>
        <pc:spChg chg="add mod">
          <ac:chgData name="Patil, Swapnil Sanjay" userId="6a980951-e202-40ee-9bf6-30dbe4228b4d" providerId="ADAL" clId="{799FC34B-F60F-4A1E-9724-AD6DE08BAF43}" dt="2021-12-14T10:28:57.228" v="4842" actId="1037"/>
          <ac:spMkLst>
            <pc:docMk/>
            <pc:sldMk cId="1388048073" sldId="258"/>
            <ac:spMk id="263" creationId="{FE8182BF-DE4D-4669-B615-243F5EDAB4FE}"/>
          </ac:spMkLst>
        </pc:spChg>
        <pc:spChg chg="add mod">
          <ac:chgData name="Patil, Swapnil Sanjay" userId="6a980951-e202-40ee-9bf6-30dbe4228b4d" providerId="ADAL" clId="{799FC34B-F60F-4A1E-9724-AD6DE08BAF43}" dt="2021-12-14T10:28:49.932" v="4834" actId="571"/>
          <ac:spMkLst>
            <pc:docMk/>
            <pc:sldMk cId="1388048073" sldId="258"/>
            <ac:spMk id="264" creationId="{7284E397-AF85-4B1A-9A68-CE362E73B5B0}"/>
          </ac:spMkLst>
        </pc:spChg>
        <pc:spChg chg="add del mod">
          <ac:chgData name="Patil, Swapnil Sanjay" userId="6a980951-e202-40ee-9bf6-30dbe4228b4d" providerId="ADAL" clId="{799FC34B-F60F-4A1E-9724-AD6DE08BAF43}" dt="2021-12-14T10:29:29.138" v="4863"/>
          <ac:spMkLst>
            <pc:docMk/>
            <pc:sldMk cId="1388048073" sldId="258"/>
            <ac:spMk id="265" creationId="{9AA42409-1CD5-41A5-843D-FC558786B7E4}"/>
          </ac:spMkLst>
        </pc:spChg>
        <pc:spChg chg="add mod">
          <ac:chgData name="Patil, Swapnil Sanjay" userId="6a980951-e202-40ee-9bf6-30dbe4228b4d" providerId="ADAL" clId="{799FC34B-F60F-4A1E-9724-AD6DE08BAF43}" dt="2021-12-14T10:29:50.513" v="4874" actId="20577"/>
          <ac:spMkLst>
            <pc:docMk/>
            <pc:sldMk cId="1388048073" sldId="258"/>
            <ac:spMk id="266" creationId="{D18DA5AB-5948-4FB2-9AEF-AC196F604922}"/>
          </ac:spMkLst>
        </pc:spChg>
        <pc:spChg chg="add mod">
          <ac:chgData name="Patil, Swapnil Sanjay" userId="6a980951-e202-40ee-9bf6-30dbe4228b4d" providerId="ADAL" clId="{799FC34B-F60F-4A1E-9724-AD6DE08BAF43}" dt="2021-12-14T10:31:05.136" v="4892" actId="20577"/>
          <ac:spMkLst>
            <pc:docMk/>
            <pc:sldMk cId="1388048073" sldId="258"/>
            <ac:spMk id="271" creationId="{160DC725-8772-454D-9078-9D3B1EC90135}"/>
          </ac:spMkLst>
        </pc:spChg>
        <pc:graphicFrameChg chg="del">
          <ac:chgData name="Patil, Swapnil Sanjay" userId="6a980951-e202-40ee-9bf6-30dbe4228b4d" providerId="ADAL" clId="{799FC34B-F60F-4A1E-9724-AD6DE08BAF43}" dt="2021-12-14T09:43:59.725" v="3693" actId="478"/>
          <ac:graphicFrameMkLst>
            <pc:docMk/>
            <pc:sldMk cId="1388048073" sldId="258"/>
            <ac:graphicFrameMk id="24" creationId="{5DFCA222-71C3-45C6-88B6-6D1B3DD0FBF7}"/>
          </ac:graphicFrameMkLst>
        </pc:graphicFrameChg>
        <pc:picChg chg="del">
          <ac:chgData name="Patil, Swapnil Sanjay" userId="6a980951-e202-40ee-9bf6-30dbe4228b4d" providerId="ADAL" clId="{799FC34B-F60F-4A1E-9724-AD6DE08BAF43}" dt="2021-12-14T09:43:59.725" v="3693" actId="478"/>
          <ac:picMkLst>
            <pc:docMk/>
            <pc:sldMk cId="1388048073" sldId="258"/>
            <ac:picMk id="8" creationId="{30BEEBCB-E1A1-410B-977C-5B3092017163}"/>
          </ac:picMkLst>
        </pc:picChg>
        <pc:picChg chg="del">
          <ac:chgData name="Patil, Swapnil Sanjay" userId="6a980951-e202-40ee-9bf6-30dbe4228b4d" providerId="ADAL" clId="{799FC34B-F60F-4A1E-9724-AD6DE08BAF43}" dt="2021-12-14T09:43:59.725" v="3693" actId="478"/>
          <ac:picMkLst>
            <pc:docMk/>
            <pc:sldMk cId="1388048073" sldId="258"/>
            <ac:picMk id="16" creationId="{2398C621-D1E7-437D-A59F-44E84CA76EB5}"/>
          </ac:picMkLst>
        </pc:picChg>
        <pc:picChg chg="del">
          <ac:chgData name="Patil, Swapnil Sanjay" userId="6a980951-e202-40ee-9bf6-30dbe4228b4d" providerId="ADAL" clId="{799FC34B-F60F-4A1E-9724-AD6DE08BAF43}" dt="2021-12-14T09:43:59.725" v="3693" actId="478"/>
          <ac:picMkLst>
            <pc:docMk/>
            <pc:sldMk cId="1388048073" sldId="258"/>
            <ac:picMk id="25" creationId="{7D591E11-6A1D-4505-807E-B2C36A26C295}"/>
          </ac:picMkLst>
        </pc:picChg>
        <pc:picChg chg="add del">
          <ac:chgData name="Patil, Swapnil Sanjay" userId="6a980951-e202-40ee-9bf6-30dbe4228b4d" providerId="ADAL" clId="{799FC34B-F60F-4A1E-9724-AD6DE08BAF43}" dt="2021-12-14T09:44:38.021" v="3698" actId="478"/>
          <ac:picMkLst>
            <pc:docMk/>
            <pc:sldMk cId="1388048073" sldId="258"/>
            <ac:picMk id="44" creationId="{E9BF95A1-15BB-44E6-90D9-EA9036B8F7BE}"/>
          </ac:picMkLst>
        </pc:picChg>
        <pc:picChg chg="add del">
          <ac:chgData name="Patil, Swapnil Sanjay" userId="6a980951-e202-40ee-9bf6-30dbe4228b4d" providerId="ADAL" clId="{799FC34B-F60F-4A1E-9724-AD6DE08BAF43}" dt="2021-12-14T09:44:38.021" v="3698" actId="478"/>
          <ac:picMkLst>
            <pc:docMk/>
            <pc:sldMk cId="1388048073" sldId="258"/>
            <ac:picMk id="50" creationId="{C12FFDB0-8A23-49AD-B9B2-E8902EDEEE39}"/>
          </ac:picMkLst>
        </pc:picChg>
        <pc:picChg chg="add del">
          <ac:chgData name="Patil, Swapnil Sanjay" userId="6a980951-e202-40ee-9bf6-30dbe4228b4d" providerId="ADAL" clId="{799FC34B-F60F-4A1E-9724-AD6DE08BAF43}" dt="2021-12-14T09:44:38.021" v="3698" actId="478"/>
          <ac:picMkLst>
            <pc:docMk/>
            <pc:sldMk cId="1388048073" sldId="258"/>
            <ac:picMk id="72" creationId="{554CF8CB-BF87-4A81-A015-EEC871662633}"/>
          </ac:picMkLst>
        </pc:picChg>
        <pc:picChg chg="add del">
          <ac:chgData name="Patil, Swapnil Sanjay" userId="6a980951-e202-40ee-9bf6-30dbe4228b4d" providerId="ADAL" clId="{799FC34B-F60F-4A1E-9724-AD6DE08BAF43}" dt="2021-12-14T09:44:38.021" v="3698" actId="478"/>
          <ac:picMkLst>
            <pc:docMk/>
            <pc:sldMk cId="1388048073" sldId="258"/>
            <ac:picMk id="87" creationId="{7AE9590E-1381-42DE-A924-C052272202B7}"/>
          </ac:picMkLst>
        </pc:picChg>
        <pc:picChg chg="add del">
          <ac:chgData name="Patil, Swapnil Sanjay" userId="6a980951-e202-40ee-9bf6-30dbe4228b4d" providerId="ADAL" clId="{799FC34B-F60F-4A1E-9724-AD6DE08BAF43}" dt="2021-12-14T09:44:38.021" v="3698" actId="478"/>
          <ac:picMkLst>
            <pc:docMk/>
            <pc:sldMk cId="1388048073" sldId="258"/>
            <ac:picMk id="107" creationId="{FB9611B5-3BA8-45B7-AE3B-F521542F07BA}"/>
          </ac:picMkLst>
        </pc:picChg>
        <pc:picChg chg="add mod">
          <ac:chgData name="Patil, Swapnil Sanjay" userId="6a980951-e202-40ee-9bf6-30dbe4228b4d" providerId="ADAL" clId="{799FC34B-F60F-4A1E-9724-AD6DE08BAF43}" dt="2021-12-14T09:54:29.327" v="4223" actId="1076"/>
          <ac:picMkLst>
            <pc:docMk/>
            <pc:sldMk cId="1388048073" sldId="258"/>
            <ac:picMk id="114" creationId="{45CE08AC-B547-4433-8ADC-00EA7D837852}"/>
          </ac:picMkLst>
        </pc:picChg>
        <pc:picChg chg="add mod">
          <ac:chgData name="Patil, Swapnil Sanjay" userId="6a980951-e202-40ee-9bf6-30dbe4228b4d" providerId="ADAL" clId="{799FC34B-F60F-4A1E-9724-AD6DE08BAF43}" dt="2021-12-14T10:08:37.361" v="4475" actId="1076"/>
          <ac:picMkLst>
            <pc:docMk/>
            <pc:sldMk cId="1388048073" sldId="258"/>
            <ac:picMk id="116" creationId="{A940251C-CA51-4193-B874-F5F9B58C36E8}"/>
          </ac:picMkLst>
        </pc:picChg>
        <pc:picChg chg="add mod">
          <ac:chgData name="Patil, Swapnil Sanjay" userId="6a980951-e202-40ee-9bf6-30dbe4228b4d" providerId="ADAL" clId="{799FC34B-F60F-4A1E-9724-AD6DE08BAF43}" dt="2021-12-14T10:24:31.113" v="4717" actId="1037"/>
          <ac:picMkLst>
            <pc:docMk/>
            <pc:sldMk cId="1388048073" sldId="258"/>
            <ac:picMk id="117" creationId="{0571D6C8-2231-4E4F-A66D-5EC5C230B794}"/>
          </ac:picMkLst>
        </pc:picChg>
        <pc:picChg chg="add mod">
          <ac:chgData name="Patil, Swapnil Sanjay" userId="6a980951-e202-40ee-9bf6-30dbe4228b4d" providerId="ADAL" clId="{799FC34B-F60F-4A1E-9724-AD6DE08BAF43}" dt="2021-12-14T10:30:12.827" v="4884" actId="1036"/>
          <ac:picMkLst>
            <pc:docMk/>
            <pc:sldMk cId="1388048073" sldId="258"/>
            <ac:picMk id="118" creationId="{51AEE5A2-A639-4C42-A5FC-B214DC0E2FAE}"/>
          </ac:picMkLst>
        </pc:picChg>
        <pc:picChg chg="add del mod">
          <ac:chgData name="Patil, Swapnil Sanjay" userId="6a980951-e202-40ee-9bf6-30dbe4228b4d" providerId="ADAL" clId="{799FC34B-F60F-4A1E-9724-AD6DE08BAF43}" dt="2021-12-14T09:56:44.064" v="4308"/>
          <ac:picMkLst>
            <pc:docMk/>
            <pc:sldMk cId="1388048073" sldId="258"/>
            <ac:picMk id="129" creationId="{E46031AD-9233-48A2-B213-10EBBCCFC0D3}"/>
          </ac:picMkLst>
        </pc:picChg>
        <pc:picChg chg="add mod">
          <ac:chgData name="Patil, Swapnil Sanjay" userId="6a980951-e202-40ee-9bf6-30dbe4228b4d" providerId="ADAL" clId="{799FC34B-F60F-4A1E-9724-AD6DE08BAF43}" dt="2021-12-14T09:59:54.333" v="4312" actId="1076"/>
          <ac:picMkLst>
            <pc:docMk/>
            <pc:sldMk cId="1388048073" sldId="258"/>
            <ac:picMk id="131" creationId="{2E79FF20-EC84-4C10-8C7C-E854033D6F68}"/>
          </ac:picMkLst>
        </pc:picChg>
        <pc:picChg chg="add del">
          <ac:chgData name="Patil, Swapnil Sanjay" userId="6a980951-e202-40ee-9bf6-30dbe4228b4d" providerId="ADAL" clId="{799FC34B-F60F-4A1E-9724-AD6DE08BAF43}" dt="2021-12-14T09:44:38.021" v="3698" actId="478"/>
          <ac:picMkLst>
            <pc:docMk/>
            <pc:sldMk cId="1388048073" sldId="258"/>
            <ac:picMk id="143" creationId="{5583BEF8-8FAB-4FC2-AE0C-1F04ECFDBA56}"/>
          </ac:picMkLst>
        </pc:picChg>
        <pc:picChg chg="del">
          <ac:chgData name="Patil, Swapnil Sanjay" userId="6a980951-e202-40ee-9bf6-30dbe4228b4d" providerId="ADAL" clId="{799FC34B-F60F-4A1E-9724-AD6DE08BAF43}" dt="2021-12-14T09:44:47.453" v="3699" actId="478"/>
          <ac:picMkLst>
            <pc:docMk/>
            <pc:sldMk cId="1388048073" sldId="258"/>
            <ac:picMk id="160" creationId="{B0E307FA-30F2-4A58-B009-4889558A9FC0}"/>
          </ac:picMkLst>
        </pc:picChg>
        <pc:picChg chg="del">
          <ac:chgData name="Patil, Swapnil Sanjay" userId="6a980951-e202-40ee-9bf6-30dbe4228b4d" providerId="ADAL" clId="{799FC34B-F60F-4A1E-9724-AD6DE08BAF43}" dt="2021-12-14T09:44:47.453" v="3699" actId="478"/>
          <ac:picMkLst>
            <pc:docMk/>
            <pc:sldMk cId="1388048073" sldId="258"/>
            <ac:picMk id="175" creationId="{6F904E5C-7729-4572-A8DE-D95A59AA10F2}"/>
          </ac:picMkLst>
        </pc:picChg>
        <pc:picChg chg="del">
          <ac:chgData name="Patil, Swapnil Sanjay" userId="6a980951-e202-40ee-9bf6-30dbe4228b4d" providerId="ADAL" clId="{799FC34B-F60F-4A1E-9724-AD6DE08BAF43}" dt="2021-12-14T09:44:47.453" v="3699" actId="478"/>
          <ac:picMkLst>
            <pc:docMk/>
            <pc:sldMk cId="1388048073" sldId="258"/>
            <ac:picMk id="176" creationId="{85C7FA8A-E87A-43A2-B846-EA76977C6592}"/>
          </ac:picMkLst>
        </pc:picChg>
        <pc:picChg chg="del">
          <ac:chgData name="Patil, Swapnil Sanjay" userId="6a980951-e202-40ee-9bf6-30dbe4228b4d" providerId="ADAL" clId="{799FC34B-F60F-4A1E-9724-AD6DE08BAF43}" dt="2021-12-14T09:44:47.453" v="3699" actId="478"/>
          <ac:picMkLst>
            <pc:docMk/>
            <pc:sldMk cId="1388048073" sldId="258"/>
            <ac:picMk id="177" creationId="{3DD01BFC-2A7C-4C70-B63C-5F824E33E134}"/>
          </ac:picMkLst>
        </pc:picChg>
        <pc:picChg chg="del">
          <ac:chgData name="Patil, Swapnil Sanjay" userId="6a980951-e202-40ee-9bf6-30dbe4228b4d" providerId="ADAL" clId="{799FC34B-F60F-4A1E-9724-AD6DE08BAF43}" dt="2021-12-14T09:44:47.453" v="3699" actId="478"/>
          <ac:picMkLst>
            <pc:docMk/>
            <pc:sldMk cId="1388048073" sldId="258"/>
            <ac:picMk id="178" creationId="{F9823FE5-5358-4DE3-8E34-698A3EC069C0}"/>
          </ac:picMkLst>
        </pc:picChg>
        <pc:picChg chg="del">
          <ac:chgData name="Patil, Swapnil Sanjay" userId="6a980951-e202-40ee-9bf6-30dbe4228b4d" providerId="ADAL" clId="{799FC34B-F60F-4A1E-9724-AD6DE08BAF43}" dt="2021-12-14T09:44:47.453" v="3699" actId="478"/>
          <ac:picMkLst>
            <pc:docMk/>
            <pc:sldMk cId="1388048073" sldId="258"/>
            <ac:picMk id="181" creationId="{488B37BA-6EE8-4999-993C-3375642AED7D}"/>
          </ac:picMkLst>
        </pc:picChg>
        <pc:picChg chg="del">
          <ac:chgData name="Patil, Swapnil Sanjay" userId="6a980951-e202-40ee-9bf6-30dbe4228b4d" providerId="ADAL" clId="{799FC34B-F60F-4A1E-9724-AD6DE08BAF43}" dt="2021-12-14T09:45:01.088" v="3703" actId="21"/>
          <ac:picMkLst>
            <pc:docMk/>
            <pc:sldMk cId="1388048073" sldId="258"/>
            <ac:picMk id="207" creationId="{026EE40E-CC70-4744-B665-16D52B2A327F}"/>
          </ac:picMkLst>
        </pc:picChg>
        <pc:picChg chg="del">
          <ac:chgData name="Patil, Swapnil Sanjay" userId="6a980951-e202-40ee-9bf6-30dbe4228b4d" providerId="ADAL" clId="{799FC34B-F60F-4A1E-9724-AD6DE08BAF43}" dt="2021-12-14T09:45:01.088" v="3703" actId="21"/>
          <ac:picMkLst>
            <pc:docMk/>
            <pc:sldMk cId="1388048073" sldId="258"/>
            <ac:picMk id="209" creationId="{62069D55-9E3F-49D8-9FDC-5F45A0104ED8}"/>
          </ac:picMkLst>
        </pc:picChg>
        <pc:picChg chg="del">
          <ac:chgData name="Patil, Swapnil Sanjay" userId="6a980951-e202-40ee-9bf6-30dbe4228b4d" providerId="ADAL" clId="{799FC34B-F60F-4A1E-9724-AD6DE08BAF43}" dt="2021-12-14T09:45:01.088" v="3703" actId="21"/>
          <ac:picMkLst>
            <pc:docMk/>
            <pc:sldMk cId="1388048073" sldId="258"/>
            <ac:picMk id="210" creationId="{F4E6A692-996B-444A-8336-B294B146ADB6}"/>
          </ac:picMkLst>
        </pc:picChg>
        <pc:picChg chg="del">
          <ac:chgData name="Patil, Swapnil Sanjay" userId="6a980951-e202-40ee-9bf6-30dbe4228b4d" providerId="ADAL" clId="{799FC34B-F60F-4A1E-9724-AD6DE08BAF43}" dt="2021-12-14T09:45:01.088" v="3703" actId="21"/>
          <ac:picMkLst>
            <pc:docMk/>
            <pc:sldMk cId="1388048073" sldId="258"/>
            <ac:picMk id="211" creationId="{45C7AC6A-1F00-4222-988E-A96CD0E5CAEB}"/>
          </ac:picMkLst>
        </pc:picChg>
        <pc:picChg chg="add mod">
          <ac:chgData name="Patil, Swapnil Sanjay" userId="6a980951-e202-40ee-9bf6-30dbe4228b4d" providerId="ADAL" clId="{799FC34B-F60F-4A1E-9724-AD6DE08BAF43}" dt="2021-12-14T10:28:57.228" v="4842" actId="1037"/>
          <ac:picMkLst>
            <pc:docMk/>
            <pc:sldMk cId="1388048073" sldId="258"/>
            <ac:picMk id="220" creationId="{31BF76D6-C9C1-4BA7-8545-37CF0EE881F6}"/>
          </ac:picMkLst>
        </pc:picChg>
        <pc:picChg chg="del">
          <ac:chgData name="Patil, Swapnil Sanjay" userId="6a980951-e202-40ee-9bf6-30dbe4228b4d" providerId="ADAL" clId="{799FC34B-F60F-4A1E-9724-AD6DE08BAF43}" dt="2021-12-14T09:44:52.252" v="3700" actId="478"/>
          <ac:picMkLst>
            <pc:docMk/>
            <pc:sldMk cId="1388048073" sldId="258"/>
            <ac:picMk id="234" creationId="{4FE89831-0351-443B-B07A-50DE90426389}"/>
          </ac:picMkLst>
        </pc:picChg>
        <pc:picChg chg="del">
          <ac:chgData name="Patil, Swapnil Sanjay" userId="6a980951-e202-40ee-9bf6-30dbe4228b4d" providerId="ADAL" clId="{799FC34B-F60F-4A1E-9724-AD6DE08BAF43}" dt="2021-12-14T09:44:52.252" v="3700" actId="478"/>
          <ac:picMkLst>
            <pc:docMk/>
            <pc:sldMk cId="1388048073" sldId="258"/>
            <ac:picMk id="235" creationId="{D193AF35-B646-4FC8-B8E5-D3BE9AD10A1D}"/>
          </ac:picMkLst>
        </pc:picChg>
        <pc:picChg chg="del">
          <ac:chgData name="Patil, Swapnil Sanjay" userId="6a980951-e202-40ee-9bf6-30dbe4228b4d" providerId="ADAL" clId="{799FC34B-F60F-4A1E-9724-AD6DE08BAF43}" dt="2021-12-14T09:44:52.252" v="3700" actId="478"/>
          <ac:picMkLst>
            <pc:docMk/>
            <pc:sldMk cId="1388048073" sldId="258"/>
            <ac:picMk id="242" creationId="{130ADA3D-6A12-4CFC-8B8C-7B61B2007F5B}"/>
          </ac:picMkLst>
        </pc:picChg>
        <pc:picChg chg="add mod">
          <ac:chgData name="Patil, Swapnil Sanjay" userId="6a980951-e202-40ee-9bf6-30dbe4228b4d" providerId="ADAL" clId="{799FC34B-F60F-4A1E-9724-AD6DE08BAF43}" dt="2021-12-14T10:35:41.069" v="4929" actId="571"/>
          <ac:picMkLst>
            <pc:docMk/>
            <pc:sldMk cId="1388048073" sldId="258"/>
            <ac:picMk id="288" creationId="{9B982FB3-9A35-412C-BC19-8263A48237C3}"/>
          </ac:picMkLst>
        </pc:picChg>
        <pc:cxnChg chg="add mod">
          <ac:chgData name="Patil, Swapnil Sanjay" userId="6a980951-e202-40ee-9bf6-30dbe4228b4d" providerId="ADAL" clId="{799FC34B-F60F-4A1E-9724-AD6DE08BAF43}" dt="2021-12-14T09:55:05.007" v="4269" actId="14100"/>
          <ac:cxnSpMkLst>
            <pc:docMk/>
            <pc:sldMk cId="1388048073" sldId="258"/>
            <ac:cxnSpMk id="7" creationId="{CC69A5DF-4B37-4B8A-A211-DFDDE3A5A63A}"/>
          </ac:cxnSpMkLst>
        </pc:cxnChg>
        <pc:cxnChg chg="del">
          <ac:chgData name="Patil, Swapnil Sanjay" userId="6a980951-e202-40ee-9bf6-30dbe4228b4d" providerId="ADAL" clId="{799FC34B-F60F-4A1E-9724-AD6DE08BAF43}" dt="2021-12-14T09:43:59.725" v="3693" actId="478"/>
          <ac:cxnSpMkLst>
            <pc:docMk/>
            <pc:sldMk cId="1388048073" sldId="258"/>
            <ac:cxnSpMk id="14" creationId="{0EEED459-D213-440C-8F13-D2B6261F53E0}"/>
          </ac:cxnSpMkLst>
        </pc:cxnChg>
        <pc:cxnChg chg="del">
          <ac:chgData name="Patil, Swapnil Sanjay" userId="6a980951-e202-40ee-9bf6-30dbe4228b4d" providerId="ADAL" clId="{799FC34B-F60F-4A1E-9724-AD6DE08BAF43}" dt="2021-12-14T09:43:59.725" v="3693" actId="478"/>
          <ac:cxnSpMkLst>
            <pc:docMk/>
            <pc:sldMk cId="1388048073" sldId="258"/>
            <ac:cxnSpMk id="23" creationId="{31FD1097-E6FB-4D7C-A70C-3C94AE7A22D5}"/>
          </ac:cxnSpMkLst>
        </pc:cxnChg>
        <pc:cxnChg chg="add del">
          <ac:chgData name="Patil, Swapnil Sanjay" userId="6a980951-e202-40ee-9bf6-30dbe4228b4d" providerId="ADAL" clId="{799FC34B-F60F-4A1E-9724-AD6DE08BAF43}" dt="2021-12-14T09:44:38.021" v="3698" actId="478"/>
          <ac:cxnSpMkLst>
            <pc:docMk/>
            <pc:sldMk cId="1388048073" sldId="258"/>
            <ac:cxnSpMk id="47" creationId="{5E1A93A6-3B33-4D6E-A204-10B68CFA89B5}"/>
          </ac:cxnSpMkLst>
        </pc:cxnChg>
        <pc:cxnChg chg="add del">
          <ac:chgData name="Patil, Swapnil Sanjay" userId="6a980951-e202-40ee-9bf6-30dbe4228b4d" providerId="ADAL" clId="{799FC34B-F60F-4A1E-9724-AD6DE08BAF43}" dt="2021-12-14T09:44:38.021" v="3698" actId="478"/>
          <ac:cxnSpMkLst>
            <pc:docMk/>
            <pc:sldMk cId="1388048073" sldId="258"/>
            <ac:cxnSpMk id="67" creationId="{158EDEF2-E096-46CF-9E48-F805A6BB391F}"/>
          </ac:cxnSpMkLst>
        </pc:cxnChg>
        <pc:cxnChg chg="add del">
          <ac:chgData name="Patil, Swapnil Sanjay" userId="6a980951-e202-40ee-9bf6-30dbe4228b4d" providerId="ADAL" clId="{799FC34B-F60F-4A1E-9724-AD6DE08BAF43}" dt="2021-12-14T09:44:38.021" v="3698" actId="478"/>
          <ac:cxnSpMkLst>
            <pc:docMk/>
            <pc:sldMk cId="1388048073" sldId="258"/>
            <ac:cxnSpMk id="70" creationId="{0BF93ABE-D451-4BCF-AF59-3EF5C06602CE}"/>
          </ac:cxnSpMkLst>
        </pc:cxnChg>
        <pc:cxnChg chg="add del">
          <ac:chgData name="Patil, Swapnil Sanjay" userId="6a980951-e202-40ee-9bf6-30dbe4228b4d" providerId="ADAL" clId="{799FC34B-F60F-4A1E-9724-AD6DE08BAF43}" dt="2021-12-14T09:44:38.021" v="3698" actId="478"/>
          <ac:cxnSpMkLst>
            <pc:docMk/>
            <pc:sldMk cId="1388048073" sldId="258"/>
            <ac:cxnSpMk id="80" creationId="{BE9461CB-6CDB-4B41-97BD-3D6EEA2FE89A}"/>
          </ac:cxnSpMkLst>
        </pc:cxnChg>
        <pc:cxnChg chg="add del">
          <ac:chgData name="Patil, Swapnil Sanjay" userId="6a980951-e202-40ee-9bf6-30dbe4228b4d" providerId="ADAL" clId="{799FC34B-F60F-4A1E-9724-AD6DE08BAF43}" dt="2021-12-14T09:44:38.021" v="3698" actId="478"/>
          <ac:cxnSpMkLst>
            <pc:docMk/>
            <pc:sldMk cId="1388048073" sldId="258"/>
            <ac:cxnSpMk id="101" creationId="{62BF9EAB-2FE9-412F-AFD2-4CD3F1EA3993}"/>
          </ac:cxnSpMkLst>
        </pc:cxnChg>
        <pc:cxnChg chg="add del">
          <ac:chgData name="Patil, Swapnil Sanjay" userId="6a980951-e202-40ee-9bf6-30dbe4228b4d" providerId="ADAL" clId="{799FC34B-F60F-4A1E-9724-AD6DE08BAF43}" dt="2021-12-14T09:44:38.021" v="3698" actId="478"/>
          <ac:cxnSpMkLst>
            <pc:docMk/>
            <pc:sldMk cId="1388048073" sldId="258"/>
            <ac:cxnSpMk id="102" creationId="{4D54A610-F370-4C5E-A6F5-DCD7EC54EE6A}"/>
          </ac:cxnSpMkLst>
        </pc:cxnChg>
        <pc:cxnChg chg="add del">
          <ac:chgData name="Patil, Swapnil Sanjay" userId="6a980951-e202-40ee-9bf6-30dbe4228b4d" providerId="ADAL" clId="{799FC34B-F60F-4A1E-9724-AD6DE08BAF43}" dt="2021-12-14T09:44:38.021" v="3698" actId="478"/>
          <ac:cxnSpMkLst>
            <pc:docMk/>
            <pc:sldMk cId="1388048073" sldId="258"/>
            <ac:cxnSpMk id="111" creationId="{CB5E9C73-9490-4439-949A-809EA7291BAA}"/>
          </ac:cxnSpMkLst>
        </pc:cxnChg>
        <pc:cxnChg chg="del">
          <ac:chgData name="Patil, Swapnil Sanjay" userId="6a980951-e202-40ee-9bf6-30dbe4228b4d" providerId="ADAL" clId="{799FC34B-F60F-4A1E-9724-AD6DE08BAF43}" dt="2021-12-14T09:44:03.517" v="3694" actId="478"/>
          <ac:cxnSpMkLst>
            <pc:docMk/>
            <pc:sldMk cId="1388048073" sldId="258"/>
            <ac:cxnSpMk id="119" creationId="{49FF13C9-501D-438F-B494-577CB2CB71DC}"/>
          </ac:cxnSpMkLst>
        </pc:cxnChg>
        <pc:cxnChg chg="add mod">
          <ac:chgData name="Patil, Swapnil Sanjay" userId="6a980951-e202-40ee-9bf6-30dbe4228b4d" providerId="ADAL" clId="{799FC34B-F60F-4A1E-9724-AD6DE08BAF43}" dt="2021-12-14T09:54:53.175" v="4231" actId="14100"/>
          <ac:cxnSpMkLst>
            <pc:docMk/>
            <pc:sldMk cId="1388048073" sldId="258"/>
            <ac:cxnSpMk id="124" creationId="{593D8D34-9B75-42F4-978F-7DACDA868FE1}"/>
          </ac:cxnSpMkLst>
        </pc:cxnChg>
        <pc:cxnChg chg="add mod">
          <ac:chgData name="Patil, Swapnil Sanjay" userId="6a980951-e202-40ee-9bf6-30dbe4228b4d" providerId="ADAL" clId="{799FC34B-F60F-4A1E-9724-AD6DE08BAF43}" dt="2021-12-14T09:56:21.166" v="4306" actId="571"/>
          <ac:cxnSpMkLst>
            <pc:docMk/>
            <pc:sldMk cId="1388048073" sldId="258"/>
            <ac:cxnSpMk id="128" creationId="{A920632D-15C7-4563-A2D4-F9453D4C645B}"/>
          </ac:cxnSpMkLst>
        </pc:cxnChg>
        <pc:cxnChg chg="add mod">
          <ac:chgData name="Patil, Swapnil Sanjay" userId="6a980951-e202-40ee-9bf6-30dbe4228b4d" providerId="ADAL" clId="{799FC34B-F60F-4A1E-9724-AD6DE08BAF43}" dt="2021-12-14T10:02:31.661" v="4372" actId="1036"/>
          <ac:cxnSpMkLst>
            <pc:docMk/>
            <pc:sldMk cId="1388048073" sldId="258"/>
            <ac:cxnSpMk id="133" creationId="{39D2F2B3-BA15-4F0B-8DDE-7DE791F588C0}"/>
          </ac:cxnSpMkLst>
        </pc:cxnChg>
        <pc:cxnChg chg="add mod">
          <ac:chgData name="Patil, Swapnil Sanjay" userId="6a980951-e202-40ee-9bf6-30dbe4228b4d" providerId="ADAL" clId="{799FC34B-F60F-4A1E-9724-AD6DE08BAF43}" dt="2021-12-14T10:27:22.600" v="4741" actId="14100"/>
          <ac:cxnSpMkLst>
            <pc:docMk/>
            <pc:sldMk cId="1388048073" sldId="258"/>
            <ac:cxnSpMk id="134" creationId="{2C45736B-B5C1-4250-9438-9EC1D82C34EB}"/>
          </ac:cxnSpMkLst>
        </pc:cxnChg>
        <pc:cxnChg chg="add del">
          <ac:chgData name="Patil, Swapnil Sanjay" userId="6a980951-e202-40ee-9bf6-30dbe4228b4d" providerId="ADAL" clId="{799FC34B-F60F-4A1E-9724-AD6DE08BAF43}" dt="2021-12-14T09:44:38.021" v="3698" actId="478"/>
          <ac:cxnSpMkLst>
            <pc:docMk/>
            <pc:sldMk cId="1388048073" sldId="258"/>
            <ac:cxnSpMk id="135" creationId="{1C516599-7483-44DB-B20A-89C432A2322A}"/>
          </ac:cxnSpMkLst>
        </pc:cxnChg>
        <pc:cxnChg chg="add del">
          <ac:chgData name="Patil, Swapnil Sanjay" userId="6a980951-e202-40ee-9bf6-30dbe4228b4d" providerId="ADAL" clId="{799FC34B-F60F-4A1E-9724-AD6DE08BAF43}" dt="2021-12-14T09:44:38.021" v="3698" actId="478"/>
          <ac:cxnSpMkLst>
            <pc:docMk/>
            <pc:sldMk cId="1388048073" sldId="258"/>
            <ac:cxnSpMk id="136" creationId="{7A88097A-1A2A-4491-A241-7FC57EF3BE45}"/>
          </ac:cxnSpMkLst>
        </pc:cxnChg>
        <pc:cxnChg chg="add mod">
          <ac:chgData name="Patil, Swapnil Sanjay" userId="6a980951-e202-40ee-9bf6-30dbe4228b4d" providerId="ADAL" clId="{799FC34B-F60F-4A1E-9724-AD6DE08BAF43}" dt="2021-12-14T10:04:52.818" v="4385" actId="14100"/>
          <ac:cxnSpMkLst>
            <pc:docMk/>
            <pc:sldMk cId="1388048073" sldId="258"/>
            <ac:cxnSpMk id="137" creationId="{C39C8875-133A-4903-9951-C3792B734833}"/>
          </ac:cxnSpMkLst>
        </pc:cxnChg>
        <pc:cxnChg chg="add mod">
          <ac:chgData name="Patil, Swapnil Sanjay" userId="6a980951-e202-40ee-9bf6-30dbe4228b4d" providerId="ADAL" clId="{799FC34B-F60F-4A1E-9724-AD6DE08BAF43}" dt="2021-12-14T10:08:47.424" v="4477" actId="14100"/>
          <ac:cxnSpMkLst>
            <pc:docMk/>
            <pc:sldMk cId="1388048073" sldId="258"/>
            <ac:cxnSpMk id="150" creationId="{FF75A2ED-900A-4731-B17A-BD338E945BE4}"/>
          </ac:cxnSpMkLst>
        </pc:cxnChg>
        <pc:cxnChg chg="add mod">
          <ac:chgData name="Patil, Swapnil Sanjay" userId="6a980951-e202-40ee-9bf6-30dbe4228b4d" providerId="ADAL" clId="{799FC34B-F60F-4A1E-9724-AD6DE08BAF43}" dt="2021-12-14T10:08:58.752" v="4479" actId="14100"/>
          <ac:cxnSpMkLst>
            <pc:docMk/>
            <pc:sldMk cId="1388048073" sldId="258"/>
            <ac:cxnSpMk id="151" creationId="{064CC65F-F24B-40A9-A242-5FAB5D5F6169}"/>
          </ac:cxnSpMkLst>
        </pc:cxnChg>
        <pc:cxnChg chg="add mod">
          <ac:chgData name="Patil, Swapnil Sanjay" userId="6a980951-e202-40ee-9bf6-30dbe4228b4d" providerId="ADAL" clId="{799FC34B-F60F-4A1E-9724-AD6DE08BAF43}" dt="2021-12-14T10:09:05.456" v="4480" actId="571"/>
          <ac:cxnSpMkLst>
            <pc:docMk/>
            <pc:sldMk cId="1388048073" sldId="258"/>
            <ac:cxnSpMk id="152" creationId="{DC2ADDD4-DDCE-4FF3-849D-12E0A29D7147}"/>
          </ac:cxnSpMkLst>
        </pc:cxnChg>
        <pc:cxnChg chg="add del mod">
          <ac:chgData name="Patil, Swapnil Sanjay" userId="6a980951-e202-40ee-9bf6-30dbe4228b4d" providerId="ADAL" clId="{799FC34B-F60F-4A1E-9724-AD6DE08BAF43}" dt="2021-12-14T10:15:34.350" v="4545" actId="478"/>
          <ac:cxnSpMkLst>
            <pc:docMk/>
            <pc:sldMk cId="1388048073" sldId="258"/>
            <ac:cxnSpMk id="163" creationId="{28FA60A6-0CDE-4905-AFEE-776AD5BFB469}"/>
          </ac:cxnSpMkLst>
        </pc:cxnChg>
        <pc:cxnChg chg="del">
          <ac:chgData name="Patil, Swapnil Sanjay" userId="6a980951-e202-40ee-9bf6-30dbe4228b4d" providerId="ADAL" clId="{799FC34B-F60F-4A1E-9724-AD6DE08BAF43}" dt="2021-12-14T09:44:47.453" v="3699" actId="478"/>
          <ac:cxnSpMkLst>
            <pc:docMk/>
            <pc:sldMk cId="1388048073" sldId="258"/>
            <ac:cxnSpMk id="170" creationId="{B1F6EABA-9C34-4071-86A0-41E870C12D02}"/>
          </ac:cxnSpMkLst>
        </pc:cxnChg>
        <pc:cxnChg chg="del">
          <ac:chgData name="Patil, Swapnil Sanjay" userId="6a980951-e202-40ee-9bf6-30dbe4228b4d" providerId="ADAL" clId="{799FC34B-F60F-4A1E-9724-AD6DE08BAF43}" dt="2021-12-14T09:44:47.453" v="3699" actId="478"/>
          <ac:cxnSpMkLst>
            <pc:docMk/>
            <pc:sldMk cId="1388048073" sldId="258"/>
            <ac:cxnSpMk id="184" creationId="{0D2F66C1-F7F6-43EC-A671-51BC01B0E12F}"/>
          </ac:cxnSpMkLst>
        </pc:cxnChg>
        <pc:cxnChg chg="add mod">
          <ac:chgData name="Patil, Swapnil Sanjay" userId="6a980951-e202-40ee-9bf6-30dbe4228b4d" providerId="ADAL" clId="{799FC34B-F60F-4A1E-9724-AD6DE08BAF43}" dt="2021-12-14T10:34:46.597" v="4928" actId="14100"/>
          <ac:cxnSpMkLst>
            <pc:docMk/>
            <pc:sldMk cId="1388048073" sldId="258"/>
            <ac:cxnSpMk id="185" creationId="{816D4843-8437-4352-8DD1-C39EF817FA2C}"/>
          </ac:cxnSpMkLst>
        </pc:cxnChg>
        <pc:cxnChg chg="del">
          <ac:chgData name="Patil, Swapnil Sanjay" userId="6a980951-e202-40ee-9bf6-30dbe4228b4d" providerId="ADAL" clId="{799FC34B-F60F-4A1E-9724-AD6DE08BAF43}" dt="2021-12-14T09:44:47.453" v="3699" actId="478"/>
          <ac:cxnSpMkLst>
            <pc:docMk/>
            <pc:sldMk cId="1388048073" sldId="258"/>
            <ac:cxnSpMk id="186" creationId="{D0308954-DEC0-4D05-AF75-E9E17A0F7E8C}"/>
          </ac:cxnSpMkLst>
        </pc:cxnChg>
        <pc:cxnChg chg="del">
          <ac:chgData name="Patil, Swapnil Sanjay" userId="6a980951-e202-40ee-9bf6-30dbe4228b4d" providerId="ADAL" clId="{799FC34B-F60F-4A1E-9724-AD6DE08BAF43}" dt="2021-12-14T09:44:47.453" v="3699" actId="478"/>
          <ac:cxnSpMkLst>
            <pc:docMk/>
            <pc:sldMk cId="1388048073" sldId="258"/>
            <ac:cxnSpMk id="188" creationId="{636F8806-70B1-4924-B564-F7B38CD050A3}"/>
          </ac:cxnSpMkLst>
        </pc:cxnChg>
        <pc:cxnChg chg="add mod">
          <ac:chgData name="Patil, Swapnil Sanjay" userId="6a980951-e202-40ee-9bf6-30dbe4228b4d" providerId="ADAL" clId="{799FC34B-F60F-4A1E-9724-AD6DE08BAF43}" dt="2021-12-14T10:32:52.718" v="4910" actId="14100"/>
          <ac:cxnSpMkLst>
            <pc:docMk/>
            <pc:sldMk cId="1388048073" sldId="258"/>
            <ac:cxnSpMk id="189" creationId="{C8851835-4DDD-4D6E-BEC9-376A7EB01631}"/>
          </ac:cxnSpMkLst>
        </pc:cxnChg>
        <pc:cxnChg chg="add del mod">
          <ac:chgData name="Patil, Swapnil Sanjay" userId="6a980951-e202-40ee-9bf6-30dbe4228b4d" providerId="ADAL" clId="{799FC34B-F60F-4A1E-9724-AD6DE08BAF43}" dt="2021-12-14T10:20:10.412" v="4602" actId="478"/>
          <ac:cxnSpMkLst>
            <pc:docMk/>
            <pc:sldMk cId="1388048073" sldId="258"/>
            <ac:cxnSpMk id="192" creationId="{7AC6F542-6ACC-49D5-8EDC-126F4C3FA62F}"/>
          </ac:cxnSpMkLst>
        </pc:cxnChg>
        <pc:cxnChg chg="add mod">
          <ac:chgData name="Patil, Swapnil Sanjay" userId="6a980951-e202-40ee-9bf6-30dbe4228b4d" providerId="ADAL" clId="{799FC34B-F60F-4A1E-9724-AD6DE08BAF43}" dt="2021-12-14T10:25:13.933" v="4729" actId="1036"/>
          <ac:cxnSpMkLst>
            <pc:docMk/>
            <pc:sldMk cId="1388048073" sldId="258"/>
            <ac:cxnSpMk id="196" creationId="{D53F9AC7-702F-4CF1-A38E-B3569A5A939A}"/>
          </ac:cxnSpMkLst>
        </pc:cxnChg>
        <pc:cxnChg chg="add del mod">
          <ac:chgData name="Patil, Swapnil Sanjay" userId="6a980951-e202-40ee-9bf6-30dbe4228b4d" providerId="ADAL" clId="{799FC34B-F60F-4A1E-9724-AD6DE08BAF43}" dt="2021-12-14T10:20:07.908" v="4601" actId="478"/>
          <ac:cxnSpMkLst>
            <pc:docMk/>
            <pc:sldMk cId="1388048073" sldId="258"/>
            <ac:cxnSpMk id="197" creationId="{BA0321C9-EDBB-4BE1-BB4E-E6019A81176F}"/>
          </ac:cxnSpMkLst>
        </pc:cxnChg>
        <pc:cxnChg chg="del">
          <ac:chgData name="Patil, Swapnil Sanjay" userId="6a980951-e202-40ee-9bf6-30dbe4228b4d" providerId="ADAL" clId="{799FC34B-F60F-4A1E-9724-AD6DE08BAF43}" dt="2021-12-14T09:44:47.453" v="3699" actId="478"/>
          <ac:cxnSpMkLst>
            <pc:docMk/>
            <pc:sldMk cId="1388048073" sldId="258"/>
            <ac:cxnSpMk id="213" creationId="{22F94E76-2147-41F3-AAD8-01D1098E78E5}"/>
          </ac:cxnSpMkLst>
        </pc:cxnChg>
        <pc:cxnChg chg="add mod">
          <ac:chgData name="Patil, Swapnil Sanjay" userId="6a980951-e202-40ee-9bf6-30dbe4228b4d" providerId="ADAL" clId="{799FC34B-F60F-4A1E-9724-AD6DE08BAF43}" dt="2021-12-14T10:34:27.013" v="4927" actId="14100"/>
          <ac:cxnSpMkLst>
            <pc:docMk/>
            <pc:sldMk cId="1388048073" sldId="258"/>
            <ac:cxnSpMk id="214" creationId="{CA92E925-A7EA-4939-B33B-E2B2608DC44F}"/>
          </ac:cxnSpMkLst>
        </pc:cxnChg>
        <pc:cxnChg chg="del mod">
          <ac:chgData name="Patil, Swapnil Sanjay" userId="6a980951-e202-40ee-9bf6-30dbe4228b4d" providerId="ADAL" clId="{799FC34B-F60F-4A1E-9724-AD6DE08BAF43}" dt="2021-12-14T09:44:57.148" v="3702" actId="478"/>
          <ac:cxnSpMkLst>
            <pc:docMk/>
            <pc:sldMk cId="1388048073" sldId="258"/>
            <ac:cxnSpMk id="216" creationId="{599431A1-C3B7-4DA6-8D66-395FAB24FE3C}"/>
          </ac:cxnSpMkLst>
        </pc:cxnChg>
        <pc:cxnChg chg="add mod">
          <ac:chgData name="Patil, Swapnil Sanjay" userId="6a980951-e202-40ee-9bf6-30dbe4228b4d" providerId="ADAL" clId="{799FC34B-F60F-4A1E-9724-AD6DE08BAF43}" dt="2021-12-14T10:25:04.674" v="4722" actId="571"/>
          <ac:cxnSpMkLst>
            <pc:docMk/>
            <pc:sldMk cId="1388048073" sldId="258"/>
            <ac:cxnSpMk id="217" creationId="{73C6C148-A963-4A7F-8933-0B04F4453E2C}"/>
          </ac:cxnSpMkLst>
        </pc:cxnChg>
        <pc:cxnChg chg="add mod">
          <ac:chgData name="Patil, Swapnil Sanjay" userId="6a980951-e202-40ee-9bf6-30dbe4228b4d" providerId="ADAL" clId="{799FC34B-F60F-4A1E-9724-AD6DE08BAF43}" dt="2021-12-14T10:25:46.489" v="4732" actId="14100"/>
          <ac:cxnSpMkLst>
            <pc:docMk/>
            <pc:sldMk cId="1388048073" sldId="258"/>
            <ac:cxnSpMk id="218" creationId="{F1E92CDE-04E3-465E-B7FB-3C710A3A9DA6}"/>
          </ac:cxnSpMkLst>
        </pc:cxnChg>
        <pc:cxnChg chg="del">
          <ac:chgData name="Patil, Swapnil Sanjay" userId="6a980951-e202-40ee-9bf6-30dbe4228b4d" providerId="ADAL" clId="{799FC34B-F60F-4A1E-9724-AD6DE08BAF43}" dt="2021-12-14T09:44:52.252" v="3700" actId="478"/>
          <ac:cxnSpMkLst>
            <pc:docMk/>
            <pc:sldMk cId="1388048073" sldId="258"/>
            <ac:cxnSpMk id="228" creationId="{6B546B62-1830-49C2-AE59-65650FCD843D}"/>
          </ac:cxnSpMkLst>
        </pc:cxnChg>
        <pc:cxnChg chg="del">
          <ac:chgData name="Patil, Swapnil Sanjay" userId="6a980951-e202-40ee-9bf6-30dbe4228b4d" providerId="ADAL" clId="{799FC34B-F60F-4A1E-9724-AD6DE08BAF43}" dt="2021-12-14T09:44:52.252" v="3700" actId="478"/>
          <ac:cxnSpMkLst>
            <pc:docMk/>
            <pc:sldMk cId="1388048073" sldId="258"/>
            <ac:cxnSpMk id="248" creationId="{AD153E94-E7CA-4173-9E51-C18394C5E9CB}"/>
          </ac:cxnSpMkLst>
        </pc:cxnChg>
        <pc:cxnChg chg="add mod">
          <ac:chgData name="Patil, Swapnil Sanjay" userId="6a980951-e202-40ee-9bf6-30dbe4228b4d" providerId="ADAL" clId="{799FC34B-F60F-4A1E-9724-AD6DE08BAF43}" dt="2021-12-14T10:33:59.072" v="4918" actId="14100"/>
          <ac:cxnSpMkLst>
            <pc:docMk/>
            <pc:sldMk cId="1388048073" sldId="258"/>
            <ac:cxnSpMk id="260" creationId="{28CF4774-7BFD-4B7C-94AA-CB543C1AA89F}"/>
          </ac:cxnSpMkLst>
        </pc:cxnChg>
        <pc:cxnChg chg="add mod">
          <ac:chgData name="Patil, Swapnil Sanjay" userId="6a980951-e202-40ee-9bf6-30dbe4228b4d" providerId="ADAL" clId="{799FC34B-F60F-4A1E-9724-AD6DE08BAF43}" dt="2021-12-14T10:28:57.228" v="4842" actId="1037"/>
          <ac:cxnSpMkLst>
            <pc:docMk/>
            <pc:sldMk cId="1388048073" sldId="258"/>
            <ac:cxnSpMk id="261" creationId="{D838C63A-C33F-4F8B-BDEA-7E773D446F24}"/>
          </ac:cxnSpMkLst>
        </pc:cxnChg>
        <pc:cxnChg chg="add mod">
          <ac:chgData name="Patil, Swapnil Sanjay" userId="6a980951-e202-40ee-9bf6-30dbe4228b4d" providerId="ADAL" clId="{799FC34B-F60F-4A1E-9724-AD6DE08BAF43}" dt="2021-12-14T10:34:03.273" v="4922" actId="1036"/>
          <ac:cxnSpMkLst>
            <pc:docMk/>
            <pc:sldMk cId="1388048073" sldId="258"/>
            <ac:cxnSpMk id="267" creationId="{2033584D-67C6-4FAF-8333-2FB1189F1BD6}"/>
          </ac:cxnSpMkLst>
        </pc:cxnChg>
        <pc:cxnChg chg="add mod">
          <ac:chgData name="Patil, Swapnil Sanjay" userId="6a980951-e202-40ee-9bf6-30dbe4228b4d" providerId="ADAL" clId="{799FC34B-F60F-4A1E-9724-AD6DE08BAF43}" dt="2021-12-14T10:33:22.048" v="4914" actId="14100"/>
          <ac:cxnSpMkLst>
            <pc:docMk/>
            <pc:sldMk cId="1388048073" sldId="258"/>
            <ac:cxnSpMk id="268" creationId="{21D2E837-DED4-4729-B83A-967FE8D7D6AC}"/>
          </ac:cxnSpMkLst>
        </pc:cxnChg>
        <pc:cxnChg chg="add mod">
          <ac:chgData name="Patil, Swapnil Sanjay" userId="6a980951-e202-40ee-9bf6-30dbe4228b4d" providerId="ADAL" clId="{799FC34B-F60F-4A1E-9724-AD6DE08BAF43}" dt="2021-12-14T10:32:37.927" v="4905" actId="14100"/>
          <ac:cxnSpMkLst>
            <pc:docMk/>
            <pc:sldMk cId="1388048073" sldId="258"/>
            <ac:cxnSpMk id="273" creationId="{960FAA18-7EA9-47AC-A01A-79E16F1D4064}"/>
          </ac:cxnSpMkLst>
        </pc:cxnChg>
        <pc:cxnChg chg="add mod">
          <ac:chgData name="Patil, Swapnil Sanjay" userId="6a980951-e202-40ee-9bf6-30dbe4228b4d" providerId="ADAL" clId="{799FC34B-F60F-4A1E-9724-AD6DE08BAF43}" dt="2021-12-14T10:33:27.038" v="4916" actId="14100"/>
          <ac:cxnSpMkLst>
            <pc:docMk/>
            <pc:sldMk cId="1388048073" sldId="258"/>
            <ac:cxnSpMk id="276" creationId="{F3942382-AD38-492A-B50D-996DE242815C}"/>
          </ac:cxnSpMkLst>
        </pc:cxnChg>
        <pc:cxnChg chg="add mod">
          <ac:chgData name="Patil, Swapnil Sanjay" userId="6a980951-e202-40ee-9bf6-30dbe4228b4d" providerId="ADAL" clId="{799FC34B-F60F-4A1E-9724-AD6DE08BAF43}" dt="2021-12-14T10:35:54.245" v="4932" actId="1076"/>
          <ac:cxnSpMkLst>
            <pc:docMk/>
            <pc:sldMk cId="1388048073" sldId="258"/>
            <ac:cxnSpMk id="289" creationId="{9331F5FA-37BC-4C7D-910C-6FF37B8E3916}"/>
          </ac:cxnSpMkLst>
        </pc:cxnChg>
        <pc:cxnChg chg="add mod">
          <ac:chgData name="Patil, Swapnil Sanjay" userId="6a980951-e202-40ee-9bf6-30dbe4228b4d" providerId="ADAL" clId="{799FC34B-F60F-4A1E-9724-AD6DE08BAF43}" dt="2021-12-14T10:36:03.437" v="4934" actId="14100"/>
          <ac:cxnSpMkLst>
            <pc:docMk/>
            <pc:sldMk cId="1388048073" sldId="258"/>
            <ac:cxnSpMk id="290" creationId="{3AEC31EF-C936-4F40-9BEC-6D416D1CB2AE}"/>
          </ac:cxnSpMkLst>
        </pc:cxnChg>
      </pc:sldChg>
      <pc:sldChg chg="add del">
        <pc:chgData name="Patil, Swapnil Sanjay" userId="6a980951-e202-40ee-9bf6-30dbe4228b4d" providerId="ADAL" clId="{799FC34B-F60F-4A1E-9724-AD6DE08BAF43}" dt="2021-12-14T09:43:46.903" v="3691"/>
        <pc:sldMkLst>
          <pc:docMk/>
          <pc:sldMk cId="1923128860" sldId="258"/>
        </pc:sldMkLst>
      </pc:sldChg>
    </pc:docChg>
  </pc:docChgLst>
  <pc:docChgLst>
    <pc:chgData name="Patil, Swapnil Sanjay" userId="6a980951-e202-40ee-9bf6-30dbe4228b4d" providerId="ADAL" clId="{B9AC5FDC-5C21-47AD-90F7-CFAD451B2BC8}"/>
    <pc:docChg chg="undo redo custSel addSld delSld modSld">
      <pc:chgData name="Patil, Swapnil Sanjay" userId="6a980951-e202-40ee-9bf6-30dbe4228b4d" providerId="ADAL" clId="{B9AC5FDC-5C21-47AD-90F7-CFAD451B2BC8}" dt="2021-12-24T05:40:42.681" v="1674" actId="1037"/>
      <pc:docMkLst>
        <pc:docMk/>
      </pc:docMkLst>
      <pc:sldChg chg="delSp new del mod">
        <pc:chgData name="Patil, Swapnil Sanjay" userId="6a980951-e202-40ee-9bf6-30dbe4228b4d" providerId="ADAL" clId="{B9AC5FDC-5C21-47AD-90F7-CFAD451B2BC8}" dt="2021-12-24T03:59:30.808" v="3" actId="47"/>
        <pc:sldMkLst>
          <pc:docMk/>
          <pc:sldMk cId="150346520" sldId="259"/>
        </pc:sldMkLst>
        <pc:spChg chg="del">
          <ac:chgData name="Patil, Swapnil Sanjay" userId="6a980951-e202-40ee-9bf6-30dbe4228b4d" providerId="ADAL" clId="{B9AC5FDC-5C21-47AD-90F7-CFAD451B2BC8}" dt="2021-12-24T03:58:55.443" v="1" actId="478"/>
          <ac:spMkLst>
            <pc:docMk/>
            <pc:sldMk cId="150346520" sldId="259"/>
            <ac:spMk id="2" creationId="{8D4FD1A8-3466-4984-89DD-5FBAFB51DC50}"/>
          </ac:spMkLst>
        </pc:spChg>
        <pc:spChg chg="del">
          <ac:chgData name="Patil, Swapnil Sanjay" userId="6a980951-e202-40ee-9bf6-30dbe4228b4d" providerId="ADAL" clId="{B9AC5FDC-5C21-47AD-90F7-CFAD451B2BC8}" dt="2021-12-24T03:58:55.443" v="1" actId="478"/>
          <ac:spMkLst>
            <pc:docMk/>
            <pc:sldMk cId="150346520" sldId="259"/>
            <ac:spMk id="3" creationId="{D133B403-9DEE-41EF-A15D-FBAF0F7C37D4}"/>
          </ac:spMkLst>
        </pc:spChg>
      </pc:sldChg>
      <pc:sldChg chg="addSp delSp modSp add mod">
        <pc:chgData name="Patil, Swapnil Sanjay" userId="6a980951-e202-40ee-9bf6-30dbe4228b4d" providerId="ADAL" clId="{B9AC5FDC-5C21-47AD-90F7-CFAD451B2BC8}" dt="2021-12-24T05:40:42.681" v="1674" actId="1037"/>
        <pc:sldMkLst>
          <pc:docMk/>
          <pc:sldMk cId="4031738232" sldId="260"/>
        </pc:sldMkLst>
        <pc:spChg chg="mod">
          <ac:chgData name="Patil, Swapnil Sanjay" userId="6a980951-e202-40ee-9bf6-30dbe4228b4d" providerId="ADAL" clId="{B9AC5FDC-5C21-47AD-90F7-CFAD451B2BC8}" dt="2021-12-24T04:16:32.906" v="488" actId="1036"/>
          <ac:spMkLst>
            <pc:docMk/>
            <pc:sldMk cId="4031738232" sldId="260"/>
            <ac:spMk id="10" creationId="{27EAED8E-3953-4B15-B80E-5A22A83299C3}"/>
          </ac:spMkLst>
        </pc:spChg>
        <pc:spChg chg="mod">
          <ac:chgData name="Patil, Swapnil Sanjay" userId="6a980951-e202-40ee-9bf6-30dbe4228b4d" providerId="ADAL" clId="{B9AC5FDC-5C21-47AD-90F7-CFAD451B2BC8}" dt="2021-12-24T04:39:00.421" v="1001" actId="1037"/>
          <ac:spMkLst>
            <pc:docMk/>
            <pc:sldMk cId="4031738232" sldId="260"/>
            <ac:spMk id="18" creationId="{088FCC8D-B372-42CC-A44A-8D5A6A06F922}"/>
          </ac:spMkLst>
        </pc:spChg>
        <pc:spChg chg="add mod">
          <ac:chgData name="Patil, Swapnil Sanjay" userId="6a980951-e202-40ee-9bf6-30dbe4228b4d" providerId="ADAL" clId="{B9AC5FDC-5C21-47AD-90F7-CFAD451B2BC8}" dt="2021-12-24T05:07:51.553" v="1631" actId="20577"/>
          <ac:spMkLst>
            <pc:docMk/>
            <pc:sldMk cId="4031738232" sldId="260"/>
            <ac:spMk id="70" creationId="{9619831D-D3FE-4765-99A2-D454D3020BC4}"/>
          </ac:spMkLst>
        </pc:spChg>
        <pc:spChg chg="add del mod">
          <ac:chgData name="Patil, Swapnil Sanjay" userId="6a980951-e202-40ee-9bf6-30dbe4228b4d" providerId="ADAL" clId="{B9AC5FDC-5C21-47AD-90F7-CFAD451B2BC8}" dt="2021-12-24T04:13:46.568" v="305"/>
          <ac:spMkLst>
            <pc:docMk/>
            <pc:sldMk cId="4031738232" sldId="260"/>
            <ac:spMk id="75" creationId="{73BDF7EC-593D-473B-8308-8BA55FDF57D4}"/>
          </ac:spMkLst>
        </pc:spChg>
        <pc:spChg chg="add mod">
          <ac:chgData name="Patil, Swapnil Sanjay" userId="6a980951-e202-40ee-9bf6-30dbe4228b4d" providerId="ADAL" clId="{B9AC5FDC-5C21-47AD-90F7-CFAD451B2BC8}" dt="2021-12-24T05:05:02.142" v="1588" actId="14100"/>
          <ac:spMkLst>
            <pc:docMk/>
            <pc:sldMk cId="4031738232" sldId="260"/>
            <ac:spMk id="76" creationId="{811CB255-5184-421B-A1D9-804D2BBE425A}"/>
          </ac:spMkLst>
        </pc:spChg>
        <pc:spChg chg="add mod">
          <ac:chgData name="Patil, Swapnil Sanjay" userId="6a980951-e202-40ee-9bf6-30dbe4228b4d" providerId="ADAL" clId="{B9AC5FDC-5C21-47AD-90F7-CFAD451B2BC8}" dt="2021-12-24T05:40:12.289" v="1651" actId="403"/>
          <ac:spMkLst>
            <pc:docMk/>
            <pc:sldMk cId="4031738232" sldId="260"/>
            <ac:spMk id="93" creationId="{7D2AE018-20F1-40F5-8EB4-D07EEBB7B9F6}"/>
          </ac:spMkLst>
        </pc:spChg>
        <pc:spChg chg="add mod">
          <ac:chgData name="Patil, Swapnil Sanjay" userId="6a980951-e202-40ee-9bf6-30dbe4228b4d" providerId="ADAL" clId="{B9AC5FDC-5C21-47AD-90F7-CFAD451B2BC8}" dt="2021-12-24T05:40:19.228" v="1655" actId="571"/>
          <ac:spMkLst>
            <pc:docMk/>
            <pc:sldMk cId="4031738232" sldId="260"/>
            <ac:spMk id="94" creationId="{F9A3EC5E-C4CB-43BA-B322-23092B8E2059}"/>
          </ac:spMkLst>
        </pc:spChg>
        <pc:spChg chg="add mod">
          <ac:chgData name="Patil, Swapnil Sanjay" userId="6a980951-e202-40ee-9bf6-30dbe4228b4d" providerId="ADAL" clId="{B9AC5FDC-5C21-47AD-90F7-CFAD451B2BC8}" dt="2021-12-24T05:40:18.461" v="1654" actId="571"/>
          <ac:spMkLst>
            <pc:docMk/>
            <pc:sldMk cId="4031738232" sldId="260"/>
            <ac:spMk id="96" creationId="{5A967F1E-7BF9-4C0F-91CC-478B4E30BAC6}"/>
          </ac:spMkLst>
        </pc:spChg>
        <pc:spChg chg="add mod">
          <ac:chgData name="Patil, Swapnil Sanjay" userId="6a980951-e202-40ee-9bf6-30dbe4228b4d" providerId="ADAL" clId="{B9AC5FDC-5C21-47AD-90F7-CFAD451B2BC8}" dt="2021-12-24T05:40:42.681" v="1674" actId="1037"/>
          <ac:spMkLst>
            <pc:docMk/>
            <pc:sldMk cId="4031738232" sldId="260"/>
            <ac:spMk id="97" creationId="{D783ACF5-E92C-41CD-817B-9BD8F34174D6}"/>
          </ac:spMkLst>
        </pc:spChg>
        <pc:spChg chg="add mod">
          <ac:chgData name="Patil, Swapnil Sanjay" userId="6a980951-e202-40ee-9bf6-30dbe4228b4d" providerId="ADAL" clId="{B9AC5FDC-5C21-47AD-90F7-CFAD451B2BC8}" dt="2021-12-24T05:40:38.513" v="1671" actId="20577"/>
          <ac:spMkLst>
            <pc:docMk/>
            <pc:sldMk cId="4031738232" sldId="260"/>
            <ac:spMk id="98" creationId="{47E31AAA-C266-4542-90B8-9AA0682FE2B8}"/>
          </ac:spMkLst>
        </pc:spChg>
        <pc:spChg chg="del mod">
          <ac:chgData name="Patil, Swapnil Sanjay" userId="6a980951-e202-40ee-9bf6-30dbe4228b4d" providerId="ADAL" clId="{B9AC5FDC-5C21-47AD-90F7-CFAD451B2BC8}" dt="2021-12-24T04:14:19.862" v="408" actId="478"/>
          <ac:spMkLst>
            <pc:docMk/>
            <pc:sldMk cId="4031738232" sldId="260"/>
            <ac:spMk id="113" creationId="{9A4A4B26-DCB4-41A4-8B6F-61844A79FBF7}"/>
          </ac:spMkLst>
        </pc:spChg>
        <pc:spChg chg="add mod">
          <ac:chgData name="Patil, Swapnil Sanjay" userId="6a980951-e202-40ee-9bf6-30dbe4228b4d" providerId="ADAL" clId="{B9AC5FDC-5C21-47AD-90F7-CFAD451B2BC8}" dt="2021-12-24T04:40:03.364" v="1049" actId="1037"/>
          <ac:spMkLst>
            <pc:docMk/>
            <pc:sldMk cId="4031738232" sldId="260"/>
            <ac:spMk id="119" creationId="{CBB88FE3-D945-4BB1-9D22-21EDBB4035F8}"/>
          </ac:spMkLst>
        </pc:spChg>
        <pc:spChg chg="add mod">
          <ac:chgData name="Patil, Swapnil Sanjay" userId="6a980951-e202-40ee-9bf6-30dbe4228b4d" providerId="ADAL" clId="{B9AC5FDC-5C21-47AD-90F7-CFAD451B2BC8}" dt="2021-12-24T04:40:03.364" v="1049" actId="1037"/>
          <ac:spMkLst>
            <pc:docMk/>
            <pc:sldMk cId="4031738232" sldId="260"/>
            <ac:spMk id="120" creationId="{82C6FD41-2E9F-463A-8909-8E6BA926A7E8}"/>
          </ac:spMkLst>
        </pc:spChg>
        <pc:spChg chg="del mod">
          <ac:chgData name="Patil, Swapnil Sanjay" userId="6a980951-e202-40ee-9bf6-30dbe4228b4d" providerId="ADAL" clId="{B9AC5FDC-5C21-47AD-90F7-CFAD451B2BC8}" dt="2021-12-24T04:14:22.919" v="409" actId="478"/>
          <ac:spMkLst>
            <pc:docMk/>
            <pc:sldMk cId="4031738232" sldId="260"/>
            <ac:spMk id="123" creationId="{D15A36F6-07DA-447D-A37B-455430152D4F}"/>
          </ac:spMkLst>
        </pc:spChg>
        <pc:spChg chg="mod">
          <ac:chgData name="Patil, Swapnil Sanjay" userId="6a980951-e202-40ee-9bf6-30dbe4228b4d" providerId="ADAL" clId="{B9AC5FDC-5C21-47AD-90F7-CFAD451B2BC8}" dt="2021-12-24T04:16:21.774" v="479" actId="1076"/>
          <ac:spMkLst>
            <pc:docMk/>
            <pc:sldMk cId="4031738232" sldId="260"/>
            <ac:spMk id="125" creationId="{414CDE92-4AC9-48E3-A338-5B22AC52F2E8}"/>
          </ac:spMkLst>
        </pc:spChg>
        <pc:spChg chg="add mod">
          <ac:chgData name="Patil, Swapnil Sanjay" userId="6a980951-e202-40ee-9bf6-30dbe4228b4d" providerId="ADAL" clId="{B9AC5FDC-5C21-47AD-90F7-CFAD451B2BC8}" dt="2021-12-24T04:50:25.991" v="1315" actId="1076"/>
          <ac:spMkLst>
            <pc:docMk/>
            <pc:sldMk cId="4031738232" sldId="260"/>
            <ac:spMk id="126" creationId="{6873A257-BB6F-4BE4-9E0E-044714A2449D}"/>
          </ac:spMkLst>
        </pc:spChg>
        <pc:spChg chg="add mod">
          <ac:chgData name="Patil, Swapnil Sanjay" userId="6a980951-e202-40ee-9bf6-30dbe4228b4d" providerId="ADAL" clId="{B9AC5FDC-5C21-47AD-90F7-CFAD451B2BC8}" dt="2021-12-24T04:40:03.364" v="1049" actId="1037"/>
          <ac:spMkLst>
            <pc:docMk/>
            <pc:sldMk cId="4031738232" sldId="260"/>
            <ac:spMk id="127" creationId="{11021072-7F08-424D-B20B-FB5EF86ABC6D}"/>
          </ac:spMkLst>
        </pc:spChg>
        <pc:spChg chg="mod">
          <ac:chgData name="Patil, Swapnil Sanjay" userId="6a980951-e202-40ee-9bf6-30dbe4228b4d" providerId="ADAL" clId="{B9AC5FDC-5C21-47AD-90F7-CFAD451B2BC8}" dt="2021-12-24T04:39:00.421" v="1001" actId="1037"/>
          <ac:spMkLst>
            <pc:docMk/>
            <pc:sldMk cId="4031738232" sldId="260"/>
            <ac:spMk id="130" creationId="{65B93BA8-ABF6-4363-A835-3B4CCE124127}"/>
          </ac:spMkLst>
        </pc:spChg>
        <pc:spChg chg="add mod">
          <ac:chgData name="Patil, Swapnil Sanjay" userId="6a980951-e202-40ee-9bf6-30dbe4228b4d" providerId="ADAL" clId="{B9AC5FDC-5C21-47AD-90F7-CFAD451B2BC8}" dt="2021-12-24T04:40:03.364" v="1049" actId="1037"/>
          <ac:spMkLst>
            <pc:docMk/>
            <pc:sldMk cId="4031738232" sldId="260"/>
            <ac:spMk id="132" creationId="{0072D0E6-A524-4611-AA46-417BD1114DB9}"/>
          </ac:spMkLst>
        </pc:spChg>
        <pc:spChg chg="add mod">
          <ac:chgData name="Patil, Swapnil Sanjay" userId="6a980951-e202-40ee-9bf6-30dbe4228b4d" providerId="ADAL" clId="{B9AC5FDC-5C21-47AD-90F7-CFAD451B2BC8}" dt="2021-12-24T04:53:24.024" v="1342" actId="1076"/>
          <ac:spMkLst>
            <pc:docMk/>
            <pc:sldMk cId="4031738232" sldId="260"/>
            <ac:spMk id="136" creationId="{A1040319-20B9-4A91-A028-59317A9F25A4}"/>
          </ac:spMkLst>
        </pc:spChg>
        <pc:spChg chg="add mod">
          <ac:chgData name="Patil, Swapnil Sanjay" userId="6a980951-e202-40ee-9bf6-30dbe4228b4d" providerId="ADAL" clId="{B9AC5FDC-5C21-47AD-90F7-CFAD451B2BC8}" dt="2021-12-24T04:58:08.385" v="1419" actId="1037"/>
          <ac:spMkLst>
            <pc:docMk/>
            <pc:sldMk cId="4031738232" sldId="260"/>
            <ac:spMk id="142" creationId="{01389E57-D9F6-4AAF-9261-B698F8D84551}"/>
          </ac:spMkLst>
        </pc:spChg>
        <pc:spChg chg="mod">
          <ac:chgData name="Patil, Swapnil Sanjay" userId="6a980951-e202-40ee-9bf6-30dbe4228b4d" providerId="ADAL" clId="{B9AC5FDC-5C21-47AD-90F7-CFAD451B2BC8}" dt="2021-12-24T04:39:06.151" v="1002" actId="14100"/>
          <ac:spMkLst>
            <pc:docMk/>
            <pc:sldMk cId="4031738232" sldId="260"/>
            <ac:spMk id="146" creationId="{8A072189-66C4-4253-8A33-D96FE4A53E99}"/>
          </ac:spMkLst>
        </pc:spChg>
        <pc:spChg chg="mod">
          <ac:chgData name="Patil, Swapnil Sanjay" userId="6a980951-e202-40ee-9bf6-30dbe4228b4d" providerId="ADAL" clId="{B9AC5FDC-5C21-47AD-90F7-CFAD451B2BC8}" dt="2021-12-24T04:39:00.421" v="1001" actId="1037"/>
          <ac:spMkLst>
            <pc:docMk/>
            <pc:sldMk cId="4031738232" sldId="260"/>
            <ac:spMk id="147" creationId="{203CA0F2-D7C7-4B9D-A7A5-69B730C4940F}"/>
          </ac:spMkLst>
        </pc:spChg>
        <pc:spChg chg="mod">
          <ac:chgData name="Patil, Swapnil Sanjay" userId="6a980951-e202-40ee-9bf6-30dbe4228b4d" providerId="ADAL" clId="{B9AC5FDC-5C21-47AD-90F7-CFAD451B2BC8}" dt="2021-12-24T04:39:00.421" v="1001" actId="1037"/>
          <ac:spMkLst>
            <pc:docMk/>
            <pc:sldMk cId="4031738232" sldId="260"/>
            <ac:spMk id="148" creationId="{43E397F0-19E8-4380-B2EA-3B708F3DEDDD}"/>
          </ac:spMkLst>
        </pc:spChg>
        <pc:spChg chg="mod">
          <ac:chgData name="Patil, Swapnil Sanjay" userId="6a980951-e202-40ee-9bf6-30dbe4228b4d" providerId="ADAL" clId="{B9AC5FDC-5C21-47AD-90F7-CFAD451B2BC8}" dt="2021-12-24T04:39:00.421" v="1001" actId="1037"/>
          <ac:spMkLst>
            <pc:docMk/>
            <pc:sldMk cId="4031738232" sldId="260"/>
            <ac:spMk id="149" creationId="{4629303E-F84F-4452-A050-45F7224B064B}"/>
          </ac:spMkLst>
        </pc:spChg>
        <pc:spChg chg="add mod">
          <ac:chgData name="Patil, Swapnil Sanjay" userId="6a980951-e202-40ee-9bf6-30dbe4228b4d" providerId="ADAL" clId="{B9AC5FDC-5C21-47AD-90F7-CFAD451B2BC8}" dt="2021-12-24T04:43:32.927" v="1134" actId="571"/>
          <ac:spMkLst>
            <pc:docMk/>
            <pc:sldMk cId="4031738232" sldId="260"/>
            <ac:spMk id="153" creationId="{65B62325-F10A-45A1-9AA4-089D5D7E1144}"/>
          </ac:spMkLst>
        </pc:spChg>
        <pc:spChg chg="mod">
          <ac:chgData name="Patil, Swapnil Sanjay" userId="6a980951-e202-40ee-9bf6-30dbe4228b4d" providerId="ADAL" clId="{B9AC5FDC-5C21-47AD-90F7-CFAD451B2BC8}" dt="2021-12-24T04:39:31.861" v="1015" actId="1037"/>
          <ac:spMkLst>
            <pc:docMk/>
            <pc:sldMk cId="4031738232" sldId="260"/>
            <ac:spMk id="154" creationId="{81BE1364-57D2-4685-A852-B8AC5318B859}"/>
          </ac:spMkLst>
        </pc:spChg>
        <pc:spChg chg="add mod">
          <ac:chgData name="Patil, Swapnil Sanjay" userId="6a980951-e202-40ee-9bf6-30dbe4228b4d" providerId="ADAL" clId="{B9AC5FDC-5C21-47AD-90F7-CFAD451B2BC8}" dt="2021-12-24T05:06:24.697" v="1601" actId="20577"/>
          <ac:spMkLst>
            <pc:docMk/>
            <pc:sldMk cId="4031738232" sldId="260"/>
            <ac:spMk id="155" creationId="{096E91A7-0424-45CD-A832-63E8CDEBC242}"/>
          </ac:spMkLst>
        </pc:spChg>
        <pc:spChg chg="mod">
          <ac:chgData name="Patil, Swapnil Sanjay" userId="6a980951-e202-40ee-9bf6-30dbe4228b4d" providerId="ADAL" clId="{B9AC5FDC-5C21-47AD-90F7-CFAD451B2BC8}" dt="2021-12-24T04:41:28.180" v="1062" actId="1035"/>
          <ac:spMkLst>
            <pc:docMk/>
            <pc:sldMk cId="4031738232" sldId="260"/>
            <ac:spMk id="162" creationId="{7724FF13-E564-4912-A6CC-67891C43EDE4}"/>
          </ac:spMkLst>
        </pc:spChg>
        <pc:spChg chg="add mod">
          <ac:chgData name="Patil, Swapnil Sanjay" userId="6a980951-e202-40ee-9bf6-30dbe4228b4d" providerId="ADAL" clId="{B9AC5FDC-5C21-47AD-90F7-CFAD451B2BC8}" dt="2021-12-24T05:08:00.521" v="1640" actId="20577"/>
          <ac:spMkLst>
            <pc:docMk/>
            <pc:sldMk cId="4031738232" sldId="260"/>
            <ac:spMk id="167" creationId="{28294626-4DA2-47B8-9C90-3AFF71AF250A}"/>
          </ac:spMkLst>
        </pc:spChg>
        <pc:spChg chg="add del mod">
          <ac:chgData name="Patil, Swapnil Sanjay" userId="6a980951-e202-40ee-9bf6-30dbe4228b4d" providerId="ADAL" clId="{B9AC5FDC-5C21-47AD-90F7-CFAD451B2BC8}" dt="2021-12-24T04:48:14.369" v="1266" actId="478"/>
          <ac:spMkLst>
            <pc:docMk/>
            <pc:sldMk cId="4031738232" sldId="260"/>
            <ac:spMk id="169" creationId="{5185129C-2631-490E-8977-B069B86FF8DE}"/>
          </ac:spMkLst>
        </pc:spChg>
        <pc:spChg chg="add mod">
          <ac:chgData name="Patil, Swapnil Sanjay" userId="6a980951-e202-40ee-9bf6-30dbe4228b4d" providerId="ADAL" clId="{B9AC5FDC-5C21-47AD-90F7-CFAD451B2BC8}" dt="2021-12-24T04:48:10.017" v="1265" actId="1038"/>
          <ac:spMkLst>
            <pc:docMk/>
            <pc:sldMk cId="4031738232" sldId="260"/>
            <ac:spMk id="171" creationId="{62CC9792-DAED-4B56-82C1-FFF3DF148B42}"/>
          </ac:spMkLst>
        </pc:spChg>
        <pc:spChg chg="add mod">
          <ac:chgData name="Patil, Swapnil Sanjay" userId="6a980951-e202-40ee-9bf6-30dbe4228b4d" providerId="ADAL" clId="{B9AC5FDC-5C21-47AD-90F7-CFAD451B2BC8}" dt="2021-12-24T04:48:10.017" v="1265" actId="1038"/>
          <ac:spMkLst>
            <pc:docMk/>
            <pc:sldMk cId="4031738232" sldId="260"/>
            <ac:spMk id="174" creationId="{FC8DDF6C-7836-429F-8893-5B3B2A820CC8}"/>
          </ac:spMkLst>
        </pc:spChg>
        <pc:spChg chg="add mod">
          <ac:chgData name="Patil, Swapnil Sanjay" userId="6a980951-e202-40ee-9bf6-30dbe4228b4d" providerId="ADAL" clId="{B9AC5FDC-5C21-47AD-90F7-CFAD451B2BC8}" dt="2021-12-24T04:48:10.017" v="1265" actId="1038"/>
          <ac:spMkLst>
            <pc:docMk/>
            <pc:sldMk cId="4031738232" sldId="260"/>
            <ac:spMk id="175" creationId="{0A0C9F93-1D5B-4CCA-B078-4A38EE7C5A17}"/>
          </ac:spMkLst>
        </pc:spChg>
        <pc:spChg chg="add mod">
          <ac:chgData name="Patil, Swapnil Sanjay" userId="6a980951-e202-40ee-9bf6-30dbe4228b4d" providerId="ADAL" clId="{B9AC5FDC-5C21-47AD-90F7-CFAD451B2BC8}" dt="2021-12-24T04:48:10.017" v="1265" actId="1038"/>
          <ac:spMkLst>
            <pc:docMk/>
            <pc:sldMk cId="4031738232" sldId="260"/>
            <ac:spMk id="176" creationId="{1292DF3C-BDF9-413A-9BFA-44D2A3E02128}"/>
          </ac:spMkLst>
        </pc:spChg>
        <pc:spChg chg="add mod">
          <ac:chgData name="Patil, Swapnil Sanjay" userId="6a980951-e202-40ee-9bf6-30dbe4228b4d" providerId="ADAL" clId="{B9AC5FDC-5C21-47AD-90F7-CFAD451B2BC8}" dt="2021-12-24T04:56:26.600" v="1383" actId="1076"/>
          <ac:spMkLst>
            <pc:docMk/>
            <pc:sldMk cId="4031738232" sldId="260"/>
            <ac:spMk id="179" creationId="{735A9128-79EE-4279-A887-5C783361DF77}"/>
          </ac:spMkLst>
        </pc:spChg>
        <pc:spChg chg="mod">
          <ac:chgData name="Patil, Swapnil Sanjay" userId="6a980951-e202-40ee-9bf6-30dbe4228b4d" providerId="ADAL" clId="{B9AC5FDC-5C21-47AD-90F7-CFAD451B2BC8}" dt="2021-12-24T04:41:37.667" v="1069" actId="1035"/>
          <ac:spMkLst>
            <pc:docMk/>
            <pc:sldMk cId="4031738232" sldId="260"/>
            <ac:spMk id="180" creationId="{FBAB52EB-4C67-401A-8F4F-F95182CF7BF3}"/>
          </ac:spMkLst>
        </pc:spChg>
        <pc:spChg chg="mod">
          <ac:chgData name="Patil, Swapnil Sanjay" userId="6a980951-e202-40ee-9bf6-30dbe4228b4d" providerId="ADAL" clId="{B9AC5FDC-5C21-47AD-90F7-CFAD451B2BC8}" dt="2021-12-24T05:03:19.442" v="1575" actId="1037"/>
          <ac:spMkLst>
            <pc:docMk/>
            <pc:sldMk cId="4031738232" sldId="260"/>
            <ac:spMk id="182" creationId="{0E8D081B-CC57-46C6-93F8-8EE8CA8B25D5}"/>
          </ac:spMkLst>
        </pc:spChg>
        <pc:spChg chg="add mod">
          <ac:chgData name="Patil, Swapnil Sanjay" userId="6a980951-e202-40ee-9bf6-30dbe4228b4d" providerId="ADAL" clId="{B9AC5FDC-5C21-47AD-90F7-CFAD451B2BC8}" dt="2021-12-24T04:50:47.975" v="1319" actId="1076"/>
          <ac:spMkLst>
            <pc:docMk/>
            <pc:sldMk cId="4031738232" sldId="260"/>
            <ac:spMk id="186" creationId="{50605356-EFDC-4C82-AD2A-725FB35272E5}"/>
          </ac:spMkLst>
        </pc:spChg>
        <pc:spChg chg="mod">
          <ac:chgData name="Patil, Swapnil Sanjay" userId="6a980951-e202-40ee-9bf6-30dbe4228b4d" providerId="ADAL" clId="{B9AC5FDC-5C21-47AD-90F7-CFAD451B2BC8}" dt="2021-12-24T04:40:03.364" v="1049" actId="1037"/>
          <ac:spMkLst>
            <pc:docMk/>
            <pc:sldMk cId="4031738232" sldId="260"/>
            <ac:spMk id="187" creationId="{6E9FE7F4-9386-4AE3-92E1-76DF7683D856}"/>
          </ac:spMkLst>
        </pc:spChg>
        <pc:spChg chg="add mod">
          <ac:chgData name="Patil, Swapnil Sanjay" userId="6a980951-e202-40ee-9bf6-30dbe4228b4d" providerId="ADAL" clId="{B9AC5FDC-5C21-47AD-90F7-CFAD451B2BC8}" dt="2021-12-24T05:02:42.322" v="1534" actId="1037"/>
          <ac:spMkLst>
            <pc:docMk/>
            <pc:sldMk cId="4031738232" sldId="260"/>
            <ac:spMk id="188" creationId="{E7853ECB-C627-40A4-9C83-12B9902F7FB2}"/>
          </ac:spMkLst>
        </pc:spChg>
        <pc:spChg chg="mod">
          <ac:chgData name="Patil, Swapnil Sanjay" userId="6a980951-e202-40ee-9bf6-30dbe4228b4d" providerId="ADAL" clId="{B9AC5FDC-5C21-47AD-90F7-CFAD451B2BC8}" dt="2021-12-24T04:43:27.113" v="1133" actId="1076"/>
          <ac:spMkLst>
            <pc:docMk/>
            <pc:sldMk cId="4031738232" sldId="260"/>
            <ac:spMk id="190" creationId="{B198F0E3-DE18-430C-ACA2-907E42D4F1F2}"/>
          </ac:spMkLst>
        </pc:spChg>
        <pc:spChg chg="add mod">
          <ac:chgData name="Patil, Swapnil Sanjay" userId="6a980951-e202-40ee-9bf6-30dbe4228b4d" providerId="ADAL" clId="{B9AC5FDC-5C21-47AD-90F7-CFAD451B2BC8}" dt="2021-12-24T05:02:57.055" v="1537" actId="1076"/>
          <ac:spMkLst>
            <pc:docMk/>
            <pc:sldMk cId="4031738232" sldId="260"/>
            <ac:spMk id="191" creationId="{CEF37448-CC09-4B27-8C23-4B1097D33B06}"/>
          </ac:spMkLst>
        </pc:spChg>
        <pc:spChg chg="add mod">
          <ac:chgData name="Patil, Swapnil Sanjay" userId="6a980951-e202-40ee-9bf6-30dbe4228b4d" providerId="ADAL" clId="{B9AC5FDC-5C21-47AD-90F7-CFAD451B2BC8}" dt="2021-12-24T05:00:44.283" v="1512" actId="1037"/>
          <ac:spMkLst>
            <pc:docMk/>
            <pc:sldMk cId="4031738232" sldId="260"/>
            <ac:spMk id="192" creationId="{36727B61-0D5F-4C72-B1E5-AB8284B19846}"/>
          </ac:spMkLst>
        </pc:spChg>
        <pc:spChg chg="add mod">
          <ac:chgData name="Patil, Swapnil Sanjay" userId="6a980951-e202-40ee-9bf6-30dbe4228b4d" providerId="ADAL" clId="{B9AC5FDC-5C21-47AD-90F7-CFAD451B2BC8}" dt="2021-12-24T04:51:19.375" v="1332" actId="1076"/>
          <ac:spMkLst>
            <pc:docMk/>
            <pc:sldMk cId="4031738232" sldId="260"/>
            <ac:spMk id="193" creationId="{21D8A103-5079-487A-A33F-D629554E8DBA}"/>
          </ac:spMkLst>
        </pc:spChg>
        <pc:spChg chg="add mod">
          <ac:chgData name="Patil, Swapnil Sanjay" userId="6a980951-e202-40ee-9bf6-30dbe4228b4d" providerId="ADAL" clId="{B9AC5FDC-5C21-47AD-90F7-CFAD451B2BC8}" dt="2021-12-24T04:51:27.015" v="1334" actId="1076"/>
          <ac:spMkLst>
            <pc:docMk/>
            <pc:sldMk cId="4031738232" sldId="260"/>
            <ac:spMk id="194" creationId="{C2A9BBAB-7016-4566-8915-58C13E232244}"/>
          </ac:spMkLst>
        </pc:spChg>
        <pc:spChg chg="add del mod">
          <ac:chgData name="Patil, Swapnil Sanjay" userId="6a980951-e202-40ee-9bf6-30dbe4228b4d" providerId="ADAL" clId="{B9AC5FDC-5C21-47AD-90F7-CFAD451B2BC8}" dt="2021-12-24T05:02:29.704" v="1517" actId="478"/>
          <ac:spMkLst>
            <pc:docMk/>
            <pc:sldMk cId="4031738232" sldId="260"/>
            <ac:spMk id="197" creationId="{22F1F4FB-31A5-4BA6-A983-7E169A7B9E4D}"/>
          </ac:spMkLst>
        </pc:spChg>
        <pc:spChg chg="mod">
          <ac:chgData name="Patil, Swapnil Sanjay" userId="6a980951-e202-40ee-9bf6-30dbe4228b4d" providerId="ADAL" clId="{B9AC5FDC-5C21-47AD-90F7-CFAD451B2BC8}" dt="2021-12-24T04:40:03.364" v="1049" actId="1037"/>
          <ac:spMkLst>
            <pc:docMk/>
            <pc:sldMk cId="4031738232" sldId="260"/>
            <ac:spMk id="198" creationId="{27974591-DA42-4C8B-A4B9-5F5AEE0D89B9}"/>
          </ac:spMkLst>
        </pc:spChg>
        <pc:spChg chg="mod">
          <ac:chgData name="Patil, Swapnil Sanjay" userId="6a980951-e202-40ee-9bf6-30dbe4228b4d" providerId="ADAL" clId="{B9AC5FDC-5C21-47AD-90F7-CFAD451B2BC8}" dt="2021-12-24T04:40:03.364" v="1049" actId="1037"/>
          <ac:spMkLst>
            <pc:docMk/>
            <pc:sldMk cId="4031738232" sldId="260"/>
            <ac:spMk id="199" creationId="{2C516DBB-F0EF-4515-BEEA-F4F03DE8B8EB}"/>
          </ac:spMkLst>
        </pc:spChg>
        <pc:spChg chg="add del mod">
          <ac:chgData name="Patil, Swapnil Sanjay" userId="6a980951-e202-40ee-9bf6-30dbe4228b4d" providerId="ADAL" clId="{B9AC5FDC-5C21-47AD-90F7-CFAD451B2BC8}" dt="2021-12-24T05:02:31.377" v="1518" actId="478"/>
          <ac:spMkLst>
            <pc:docMk/>
            <pc:sldMk cId="4031738232" sldId="260"/>
            <ac:spMk id="208" creationId="{89296B9C-8E1D-41E8-8EE6-919C88E64D6D}"/>
          </ac:spMkLst>
        </pc:spChg>
        <pc:spChg chg="add del mod">
          <ac:chgData name="Patil, Swapnil Sanjay" userId="6a980951-e202-40ee-9bf6-30dbe4228b4d" providerId="ADAL" clId="{B9AC5FDC-5C21-47AD-90F7-CFAD451B2BC8}" dt="2021-12-24T05:02:27.627" v="1516" actId="478"/>
          <ac:spMkLst>
            <pc:docMk/>
            <pc:sldMk cId="4031738232" sldId="260"/>
            <ac:spMk id="209" creationId="{BCB9748F-2B97-4376-8A4A-8C1BA175F40E}"/>
          </ac:spMkLst>
        </pc:spChg>
        <pc:spChg chg="mod">
          <ac:chgData name="Patil, Swapnil Sanjay" userId="6a980951-e202-40ee-9bf6-30dbe4228b4d" providerId="ADAL" clId="{B9AC5FDC-5C21-47AD-90F7-CFAD451B2BC8}" dt="2021-12-24T04:40:03.364" v="1049" actId="1037"/>
          <ac:spMkLst>
            <pc:docMk/>
            <pc:sldMk cId="4031738232" sldId="260"/>
            <ac:spMk id="212" creationId="{2082CA23-03C0-4A8D-89EB-9444B4D3C581}"/>
          </ac:spMkLst>
        </pc:spChg>
        <pc:spChg chg="add del mod">
          <ac:chgData name="Patil, Swapnil Sanjay" userId="6a980951-e202-40ee-9bf6-30dbe4228b4d" providerId="ADAL" clId="{B9AC5FDC-5C21-47AD-90F7-CFAD451B2BC8}" dt="2021-12-24T05:03:06.817" v="1539" actId="478"/>
          <ac:spMkLst>
            <pc:docMk/>
            <pc:sldMk cId="4031738232" sldId="260"/>
            <ac:spMk id="213" creationId="{5D84F4A8-027E-4956-84E5-340411769B4E}"/>
          </ac:spMkLst>
        </pc:spChg>
        <pc:spChg chg="mod">
          <ac:chgData name="Patil, Swapnil Sanjay" userId="6a980951-e202-40ee-9bf6-30dbe4228b4d" providerId="ADAL" clId="{B9AC5FDC-5C21-47AD-90F7-CFAD451B2BC8}" dt="2021-12-24T04:59:00.744" v="1432" actId="14100"/>
          <ac:spMkLst>
            <pc:docMk/>
            <pc:sldMk cId="4031738232" sldId="260"/>
            <ac:spMk id="215" creationId="{E3CC3E4B-A149-4A60-8921-5E496A4CD1A7}"/>
          </ac:spMkLst>
        </pc:spChg>
        <pc:spChg chg="mod">
          <ac:chgData name="Patil, Swapnil Sanjay" userId="6a980951-e202-40ee-9bf6-30dbe4228b4d" providerId="ADAL" clId="{B9AC5FDC-5C21-47AD-90F7-CFAD451B2BC8}" dt="2021-12-24T04:43:52.720" v="1139" actId="1076"/>
          <ac:spMkLst>
            <pc:docMk/>
            <pc:sldMk cId="4031738232" sldId="260"/>
            <ac:spMk id="223" creationId="{B61F81C2-2075-4A42-BF3F-058B648A9081}"/>
          </ac:spMkLst>
        </pc:spChg>
        <pc:spChg chg="mod">
          <ac:chgData name="Patil, Swapnil Sanjay" userId="6a980951-e202-40ee-9bf6-30dbe4228b4d" providerId="ADAL" clId="{B9AC5FDC-5C21-47AD-90F7-CFAD451B2BC8}" dt="2021-12-24T04:39:00.421" v="1001" actId="1037"/>
          <ac:spMkLst>
            <pc:docMk/>
            <pc:sldMk cId="4031738232" sldId="260"/>
            <ac:spMk id="225" creationId="{A6A65CC1-58A2-4CF4-A2F7-B6651DEBC4F3}"/>
          </ac:spMkLst>
        </pc:spChg>
        <pc:spChg chg="add mod">
          <ac:chgData name="Patil, Swapnil Sanjay" userId="6a980951-e202-40ee-9bf6-30dbe4228b4d" providerId="ADAL" clId="{B9AC5FDC-5C21-47AD-90F7-CFAD451B2BC8}" dt="2021-12-24T05:05:28.632" v="1591" actId="1076"/>
          <ac:spMkLst>
            <pc:docMk/>
            <pc:sldMk cId="4031738232" sldId="260"/>
            <ac:spMk id="235" creationId="{96D4FA91-69F9-464C-82A3-9C0B64A05D1D}"/>
          </ac:spMkLst>
        </pc:spChg>
        <pc:spChg chg="mod">
          <ac:chgData name="Patil, Swapnil Sanjay" userId="6a980951-e202-40ee-9bf6-30dbe4228b4d" providerId="ADAL" clId="{B9AC5FDC-5C21-47AD-90F7-CFAD451B2BC8}" dt="2021-12-24T04:14:10.747" v="407" actId="1035"/>
          <ac:spMkLst>
            <pc:docMk/>
            <pc:sldMk cId="4031738232" sldId="260"/>
            <ac:spMk id="254" creationId="{74507AD0-8702-4AF0-A8A9-26B9D138DC1A}"/>
          </ac:spMkLst>
        </pc:spChg>
        <pc:spChg chg="mod">
          <ac:chgData name="Patil, Swapnil Sanjay" userId="6a980951-e202-40ee-9bf6-30dbe4228b4d" providerId="ADAL" clId="{B9AC5FDC-5C21-47AD-90F7-CFAD451B2BC8}" dt="2021-12-24T04:49:24.921" v="1305" actId="1076"/>
          <ac:spMkLst>
            <pc:docMk/>
            <pc:sldMk cId="4031738232" sldId="260"/>
            <ac:spMk id="262" creationId="{6242963C-9E52-446D-8147-6DC1EDA72C0C}"/>
          </ac:spMkLst>
        </pc:spChg>
        <pc:spChg chg="mod">
          <ac:chgData name="Patil, Swapnil Sanjay" userId="6a980951-e202-40ee-9bf6-30dbe4228b4d" providerId="ADAL" clId="{B9AC5FDC-5C21-47AD-90F7-CFAD451B2BC8}" dt="2021-12-24T04:42:27.756" v="1112" actId="1035"/>
          <ac:spMkLst>
            <pc:docMk/>
            <pc:sldMk cId="4031738232" sldId="260"/>
            <ac:spMk id="263" creationId="{FE8182BF-DE4D-4669-B615-243F5EDAB4FE}"/>
          </ac:spMkLst>
        </pc:spChg>
        <pc:spChg chg="mod">
          <ac:chgData name="Patil, Swapnil Sanjay" userId="6a980951-e202-40ee-9bf6-30dbe4228b4d" providerId="ADAL" clId="{B9AC5FDC-5C21-47AD-90F7-CFAD451B2BC8}" dt="2021-12-24T04:45:56.320" v="1162" actId="1076"/>
          <ac:spMkLst>
            <pc:docMk/>
            <pc:sldMk cId="4031738232" sldId="260"/>
            <ac:spMk id="266" creationId="{D18DA5AB-5948-4FB2-9AEF-AC196F604922}"/>
          </ac:spMkLst>
        </pc:spChg>
        <pc:spChg chg="mod">
          <ac:chgData name="Patil, Swapnil Sanjay" userId="6a980951-e202-40ee-9bf6-30dbe4228b4d" providerId="ADAL" clId="{B9AC5FDC-5C21-47AD-90F7-CFAD451B2BC8}" dt="2021-12-24T04:17:30.407" v="566" actId="1076"/>
          <ac:spMkLst>
            <pc:docMk/>
            <pc:sldMk cId="4031738232" sldId="260"/>
            <ac:spMk id="271" creationId="{160DC725-8772-454D-9078-9D3B1EC90135}"/>
          </ac:spMkLst>
        </pc:spChg>
        <pc:spChg chg="add del mod">
          <ac:chgData name="Patil, Swapnil Sanjay" userId="6a980951-e202-40ee-9bf6-30dbe4228b4d" providerId="ADAL" clId="{B9AC5FDC-5C21-47AD-90F7-CFAD451B2BC8}" dt="2021-12-24T05:03:05.192" v="1538" actId="478"/>
          <ac:spMkLst>
            <pc:docMk/>
            <pc:sldMk cId="4031738232" sldId="260"/>
            <ac:spMk id="300" creationId="{C720FFBD-ADA7-46D6-809F-5A2DCB87A1F9}"/>
          </ac:spMkLst>
        </pc:spChg>
        <pc:spChg chg="add del mod">
          <ac:chgData name="Patil, Swapnil Sanjay" userId="6a980951-e202-40ee-9bf6-30dbe4228b4d" providerId="ADAL" clId="{B9AC5FDC-5C21-47AD-90F7-CFAD451B2BC8}" dt="2021-12-24T05:03:05.192" v="1538" actId="478"/>
          <ac:spMkLst>
            <pc:docMk/>
            <pc:sldMk cId="4031738232" sldId="260"/>
            <ac:spMk id="308" creationId="{0D77C7F5-985E-496E-B6BF-3A12AC33E23E}"/>
          </ac:spMkLst>
        </pc:spChg>
        <pc:picChg chg="del mod">
          <ac:chgData name="Patil, Swapnil Sanjay" userId="6a980951-e202-40ee-9bf6-30dbe4228b4d" providerId="ADAL" clId="{B9AC5FDC-5C21-47AD-90F7-CFAD451B2BC8}" dt="2021-12-24T04:14:19.862" v="408" actId="478"/>
          <ac:picMkLst>
            <pc:docMk/>
            <pc:sldMk cId="4031738232" sldId="260"/>
            <ac:picMk id="114" creationId="{45CE08AC-B547-4433-8ADC-00EA7D837852}"/>
          </ac:picMkLst>
        </pc:picChg>
        <pc:picChg chg="mod">
          <ac:chgData name="Patil, Swapnil Sanjay" userId="6a980951-e202-40ee-9bf6-30dbe4228b4d" providerId="ADAL" clId="{B9AC5FDC-5C21-47AD-90F7-CFAD451B2BC8}" dt="2021-12-24T04:39:00.421" v="1001" actId="1037"/>
          <ac:picMkLst>
            <pc:docMk/>
            <pc:sldMk cId="4031738232" sldId="260"/>
            <ac:picMk id="116" creationId="{A940251C-CA51-4193-B874-F5F9B58C36E8}"/>
          </ac:picMkLst>
        </pc:picChg>
        <pc:picChg chg="mod">
          <ac:chgData name="Patil, Swapnil Sanjay" userId="6a980951-e202-40ee-9bf6-30dbe4228b4d" providerId="ADAL" clId="{B9AC5FDC-5C21-47AD-90F7-CFAD451B2BC8}" dt="2021-12-24T04:40:03.364" v="1049" actId="1037"/>
          <ac:picMkLst>
            <pc:docMk/>
            <pc:sldMk cId="4031738232" sldId="260"/>
            <ac:picMk id="117" creationId="{0571D6C8-2231-4E4F-A66D-5EC5C230B794}"/>
          </ac:picMkLst>
        </pc:picChg>
        <pc:picChg chg="mod">
          <ac:chgData name="Patil, Swapnil Sanjay" userId="6a980951-e202-40ee-9bf6-30dbe4228b4d" providerId="ADAL" clId="{B9AC5FDC-5C21-47AD-90F7-CFAD451B2BC8}" dt="2021-12-24T05:03:14.377" v="1556" actId="1038"/>
          <ac:picMkLst>
            <pc:docMk/>
            <pc:sldMk cId="4031738232" sldId="260"/>
            <ac:picMk id="118" creationId="{51AEE5A2-A639-4C42-A5FC-B214DC0E2FAE}"/>
          </ac:picMkLst>
        </pc:picChg>
        <pc:picChg chg="add mod">
          <ac:chgData name="Patil, Swapnil Sanjay" userId="6a980951-e202-40ee-9bf6-30dbe4228b4d" providerId="ADAL" clId="{B9AC5FDC-5C21-47AD-90F7-CFAD451B2BC8}" dt="2021-12-24T04:51:00.791" v="1320" actId="1076"/>
          <ac:picMkLst>
            <pc:docMk/>
            <pc:sldMk cId="4031738232" sldId="260"/>
            <ac:picMk id="122" creationId="{53009ED1-3406-46AF-B93C-4886C1DA4804}"/>
          </ac:picMkLst>
        </pc:picChg>
        <pc:picChg chg="mod">
          <ac:chgData name="Patil, Swapnil Sanjay" userId="6a980951-e202-40ee-9bf6-30dbe4228b4d" providerId="ADAL" clId="{B9AC5FDC-5C21-47AD-90F7-CFAD451B2BC8}" dt="2021-12-24T04:39:00.421" v="1001" actId="1037"/>
          <ac:picMkLst>
            <pc:docMk/>
            <pc:sldMk cId="4031738232" sldId="260"/>
            <ac:picMk id="131" creationId="{2E79FF20-EC84-4C10-8C7C-E854033D6F68}"/>
          </ac:picMkLst>
        </pc:picChg>
        <pc:picChg chg="add mod">
          <ac:chgData name="Patil, Swapnil Sanjay" userId="6a980951-e202-40ee-9bf6-30dbe4228b4d" providerId="ADAL" clId="{B9AC5FDC-5C21-47AD-90F7-CFAD451B2BC8}" dt="2021-12-24T05:02:42.322" v="1534" actId="1037"/>
          <ac:picMkLst>
            <pc:docMk/>
            <pc:sldMk cId="4031738232" sldId="260"/>
            <ac:picMk id="138" creationId="{0C71FC85-7CA5-4C3E-81FF-87445B8AF538}"/>
          </ac:picMkLst>
        </pc:picChg>
        <pc:picChg chg="add mod">
          <ac:chgData name="Patil, Swapnil Sanjay" userId="6a980951-e202-40ee-9bf6-30dbe4228b4d" providerId="ADAL" clId="{B9AC5FDC-5C21-47AD-90F7-CFAD451B2BC8}" dt="2021-12-24T04:36:26.032" v="956" actId="571"/>
          <ac:picMkLst>
            <pc:docMk/>
            <pc:sldMk cId="4031738232" sldId="260"/>
            <ac:picMk id="139" creationId="{50205600-F8C1-4B97-81F2-3D8991CC1A6D}"/>
          </ac:picMkLst>
        </pc:picChg>
        <pc:picChg chg="add mod">
          <ac:chgData name="Patil, Swapnil Sanjay" userId="6a980951-e202-40ee-9bf6-30dbe4228b4d" providerId="ADAL" clId="{B9AC5FDC-5C21-47AD-90F7-CFAD451B2BC8}" dt="2021-12-24T04:49:13.191" v="1301" actId="571"/>
          <ac:picMkLst>
            <pc:docMk/>
            <pc:sldMk cId="4031738232" sldId="260"/>
            <ac:picMk id="184" creationId="{1A9BC1DF-896E-4947-82C0-B33966B839A1}"/>
          </ac:picMkLst>
        </pc:picChg>
        <pc:picChg chg="mod">
          <ac:chgData name="Patil, Swapnil Sanjay" userId="6a980951-e202-40ee-9bf6-30dbe4228b4d" providerId="ADAL" clId="{B9AC5FDC-5C21-47AD-90F7-CFAD451B2BC8}" dt="2021-12-24T04:43:42.926" v="1137" actId="1076"/>
          <ac:picMkLst>
            <pc:docMk/>
            <pc:sldMk cId="4031738232" sldId="260"/>
            <ac:picMk id="220" creationId="{31BF76D6-C9C1-4BA7-8545-37CF0EE881F6}"/>
          </ac:picMkLst>
        </pc:picChg>
        <pc:picChg chg="del mod">
          <ac:chgData name="Patil, Swapnil Sanjay" userId="6a980951-e202-40ee-9bf6-30dbe4228b4d" providerId="ADAL" clId="{B9AC5FDC-5C21-47AD-90F7-CFAD451B2BC8}" dt="2021-12-24T04:02:42.626" v="226" actId="478"/>
          <ac:picMkLst>
            <pc:docMk/>
            <pc:sldMk cId="4031738232" sldId="260"/>
            <ac:picMk id="288" creationId="{9B982FB3-9A35-412C-BC19-8263A48237C3}"/>
          </ac:picMkLst>
        </pc:picChg>
        <pc:cxnChg chg="mod">
          <ac:chgData name="Patil, Swapnil Sanjay" userId="6a980951-e202-40ee-9bf6-30dbe4228b4d" providerId="ADAL" clId="{B9AC5FDC-5C21-47AD-90F7-CFAD451B2BC8}" dt="2021-12-24T04:16:29.326" v="482" actId="14100"/>
          <ac:cxnSpMkLst>
            <pc:docMk/>
            <pc:sldMk cId="4031738232" sldId="260"/>
            <ac:cxnSpMk id="7" creationId="{CC69A5DF-4B37-4B8A-A211-DFDDE3A5A63A}"/>
          </ac:cxnSpMkLst>
        </pc:cxnChg>
        <pc:cxnChg chg="add del mod">
          <ac:chgData name="Patil, Swapnil Sanjay" userId="6a980951-e202-40ee-9bf6-30dbe4228b4d" providerId="ADAL" clId="{B9AC5FDC-5C21-47AD-90F7-CFAD451B2BC8}" dt="2021-12-24T04:14:28.021" v="411" actId="478"/>
          <ac:cxnSpMkLst>
            <pc:docMk/>
            <pc:sldMk cId="4031738232" sldId="260"/>
            <ac:cxnSpMk id="61" creationId="{A87D61B1-A159-4141-A725-E13F8AD593A0}"/>
          </ac:cxnSpMkLst>
        </pc:cxnChg>
        <pc:cxnChg chg="add mod">
          <ac:chgData name="Patil, Swapnil Sanjay" userId="6a980951-e202-40ee-9bf6-30dbe4228b4d" providerId="ADAL" clId="{B9AC5FDC-5C21-47AD-90F7-CFAD451B2BC8}" dt="2021-12-24T04:40:03.364" v="1049" actId="1037"/>
          <ac:cxnSpMkLst>
            <pc:docMk/>
            <pc:sldMk cId="4031738232" sldId="260"/>
            <ac:cxnSpMk id="71" creationId="{4E442ADE-1D91-4928-8BCC-49A4196D7925}"/>
          </ac:cxnSpMkLst>
        </pc:cxnChg>
        <pc:cxnChg chg="add mod">
          <ac:chgData name="Patil, Swapnil Sanjay" userId="6a980951-e202-40ee-9bf6-30dbe4228b4d" providerId="ADAL" clId="{B9AC5FDC-5C21-47AD-90F7-CFAD451B2BC8}" dt="2021-12-24T05:06:00.041" v="1596" actId="1076"/>
          <ac:cxnSpMkLst>
            <pc:docMk/>
            <pc:sldMk cId="4031738232" sldId="260"/>
            <ac:cxnSpMk id="72" creationId="{A370082B-4341-49FD-B680-BF8FB57F4B0C}"/>
          </ac:cxnSpMkLst>
        </pc:cxnChg>
        <pc:cxnChg chg="add mod">
          <ac:chgData name="Patil, Swapnil Sanjay" userId="6a980951-e202-40ee-9bf6-30dbe4228b4d" providerId="ADAL" clId="{B9AC5FDC-5C21-47AD-90F7-CFAD451B2BC8}" dt="2021-12-24T04:39:00.421" v="1001" actId="1037"/>
          <ac:cxnSpMkLst>
            <pc:docMk/>
            <pc:sldMk cId="4031738232" sldId="260"/>
            <ac:cxnSpMk id="83" creationId="{EE2B5E0D-2C53-481A-97D3-0F41848CE6BE}"/>
          </ac:cxnSpMkLst>
        </pc:cxnChg>
        <pc:cxnChg chg="add mod">
          <ac:chgData name="Patil, Swapnil Sanjay" userId="6a980951-e202-40ee-9bf6-30dbe4228b4d" providerId="ADAL" clId="{B9AC5FDC-5C21-47AD-90F7-CFAD451B2BC8}" dt="2021-12-24T05:05:28.632" v="1591" actId="1076"/>
          <ac:cxnSpMkLst>
            <pc:docMk/>
            <pc:sldMk cId="4031738232" sldId="260"/>
            <ac:cxnSpMk id="91" creationId="{45AB3749-4FAA-42C9-A4B4-C54EC0499978}"/>
          </ac:cxnSpMkLst>
        </pc:cxnChg>
        <pc:cxnChg chg="add mod">
          <ac:chgData name="Patil, Swapnil Sanjay" userId="6a980951-e202-40ee-9bf6-30dbe4228b4d" providerId="ADAL" clId="{B9AC5FDC-5C21-47AD-90F7-CFAD451B2BC8}" dt="2021-12-24T05:40:18.461" v="1654" actId="571"/>
          <ac:cxnSpMkLst>
            <pc:docMk/>
            <pc:sldMk cId="4031738232" sldId="260"/>
            <ac:cxnSpMk id="95" creationId="{377872FA-DC6E-4272-82EC-0CAFFFC394FE}"/>
          </ac:cxnSpMkLst>
        </pc:cxnChg>
        <pc:cxnChg chg="add mod">
          <ac:chgData name="Patil, Swapnil Sanjay" userId="6a980951-e202-40ee-9bf6-30dbe4228b4d" providerId="ADAL" clId="{B9AC5FDC-5C21-47AD-90F7-CFAD451B2BC8}" dt="2021-12-24T05:06:00.041" v="1596" actId="1076"/>
          <ac:cxnSpMkLst>
            <pc:docMk/>
            <pc:sldMk cId="4031738232" sldId="260"/>
            <ac:cxnSpMk id="105" creationId="{9B318F1B-8F85-43A0-A86E-242706DE16C5}"/>
          </ac:cxnSpMkLst>
        </pc:cxnChg>
        <pc:cxnChg chg="add mod">
          <ac:chgData name="Patil, Swapnil Sanjay" userId="6a980951-e202-40ee-9bf6-30dbe4228b4d" providerId="ADAL" clId="{B9AC5FDC-5C21-47AD-90F7-CFAD451B2BC8}" dt="2021-12-24T05:06:00.041" v="1596" actId="1076"/>
          <ac:cxnSpMkLst>
            <pc:docMk/>
            <pc:sldMk cId="4031738232" sldId="260"/>
            <ac:cxnSpMk id="112" creationId="{34AED436-0A61-40CF-BCF8-67C60DCF80D8}"/>
          </ac:cxnSpMkLst>
        </pc:cxnChg>
        <pc:cxnChg chg="del mod">
          <ac:chgData name="Patil, Swapnil Sanjay" userId="6a980951-e202-40ee-9bf6-30dbe4228b4d" providerId="ADAL" clId="{B9AC5FDC-5C21-47AD-90F7-CFAD451B2BC8}" dt="2021-12-24T04:00:33.240" v="22" actId="478"/>
          <ac:cxnSpMkLst>
            <pc:docMk/>
            <pc:sldMk cId="4031738232" sldId="260"/>
            <ac:cxnSpMk id="124" creationId="{593D8D34-9B75-42F4-978F-7DACDA868FE1}"/>
          </ac:cxnSpMkLst>
        </pc:cxnChg>
        <pc:cxnChg chg="del mod">
          <ac:chgData name="Patil, Swapnil Sanjay" userId="6a980951-e202-40ee-9bf6-30dbe4228b4d" providerId="ADAL" clId="{B9AC5FDC-5C21-47AD-90F7-CFAD451B2BC8}" dt="2021-12-24T04:01:37.137" v="186" actId="478"/>
          <ac:cxnSpMkLst>
            <pc:docMk/>
            <pc:sldMk cId="4031738232" sldId="260"/>
            <ac:cxnSpMk id="128" creationId="{A920632D-15C7-4563-A2D4-F9453D4C645B}"/>
          </ac:cxnSpMkLst>
        </pc:cxnChg>
        <pc:cxnChg chg="add mod">
          <ac:chgData name="Patil, Swapnil Sanjay" userId="6a980951-e202-40ee-9bf6-30dbe4228b4d" providerId="ADAL" clId="{B9AC5FDC-5C21-47AD-90F7-CFAD451B2BC8}" dt="2021-12-24T05:05:02.142" v="1588" actId="14100"/>
          <ac:cxnSpMkLst>
            <pc:docMk/>
            <pc:sldMk cId="4031738232" sldId="260"/>
            <ac:cxnSpMk id="129" creationId="{CC234574-1C48-499A-B0D1-2623776EA090}"/>
          </ac:cxnSpMkLst>
        </pc:cxnChg>
        <pc:cxnChg chg="mod">
          <ac:chgData name="Patil, Swapnil Sanjay" userId="6a980951-e202-40ee-9bf6-30dbe4228b4d" providerId="ADAL" clId="{B9AC5FDC-5C21-47AD-90F7-CFAD451B2BC8}" dt="2021-12-24T04:39:00.421" v="1001" actId="1037"/>
          <ac:cxnSpMkLst>
            <pc:docMk/>
            <pc:sldMk cId="4031738232" sldId="260"/>
            <ac:cxnSpMk id="133" creationId="{39D2F2B3-BA15-4F0B-8DDE-7DE791F588C0}"/>
          </ac:cxnSpMkLst>
        </pc:cxnChg>
        <pc:cxnChg chg="mod">
          <ac:chgData name="Patil, Swapnil Sanjay" userId="6a980951-e202-40ee-9bf6-30dbe4228b4d" providerId="ADAL" clId="{B9AC5FDC-5C21-47AD-90F7-CFAD451B2BC8}" dt="2021-12-24T04:39:12.070" v="1003" actId="14100"/>
          <ac:cxnSpMkLst>
            <pc:docMk/>
            <pc:sldMk cId="4031738232" sldId="260"/>
            <ac:cxnSpMk id="134" creationId="{2C45736B-B5C1-4250-9438-9EC1D82C34EB}"/>
          </ac:cxnSpMkLst>
        </pc:cxnChg>
        <pc:cxnChg chg="add mod">
          <ac:chgData name="Patil, Swapnil Sanjay" userId="6a980951-e202-40ee-9bf6-30dbe4228b4d" providerId="ADAL" clId="{B9AC5FDC-5C21-47AD-90F7-CFAD451B2BC8}" dt="2021-12-24T04:40:03.364" v="1049" actId="1037"/>
          <ac:cxnSpMkLst>
            <pc:docMk/>
            <pc:sldMk cId="4031738232" sldId="260"/>
            <ac:cxnSpMk id="135" creationId="{8B462F92-FCD2-4241-B1A4-E454A483A809}"/>
          </ac:cxnSpMkLst>
        </pc:cxnChg>
        <pc:cxnChg chg="mod">
          <ac:chgData name="Patil, Swapnil Sanjay" userId="6a980951-e202-40ee-9bf6-30dbe4228b4d" providerId="ADAL" clId="{B9AC5FDC-5C21-47AD-90F7-CFAD451B2BC8}" dt="2021-12-24T04:39:00.421" v="1001" actId="1037"/>
          <ac:cxnSpMkLst>
            <pc:docMk/>
            <pc:sldMk cId="4031738232" sldId="260"/>
            <ac:cxnSpMk id="137" creationId="{C39C8875-133A-4903-9951-C3792B734833}"/>
          </ac:cxnSpMkLst>
        </pc:cxnChg>
        <pc:cxnChg chg="add del mod">
          <ac:chgData name="Patil, Swapnil Sanjay" userId="6a980951-e202-40ee-9bf6-30dbe4228b4d" providerId="ADAL" clId="{B9AC5FDC-5C21-47AD-90F7-CFAD451B2BC8}" dt="2021-12-24T04:53:39.271" v="1346" actId="478"/>
          <ac:cxnSpMkLst>
            <pc:docMk/>
            <pc:sldMk cId="4031738232" sldId="260"/>
            <ac:cxnSpMk id="140" creationId="{76870A2A-C343-4F01-A6F6-3423AA744DFE}"/>
          </ac:cxnSpMkLst>
        </pc:cxnChg>
        <pc:cxnChg chg="add mod">
          <ac:chgData name="Patil, Swapnil Sanjay" userId="6a980951-e202-40ee-9bf6-30dbe4228b4d" providerId="ADAL" clId="{B9AC5FDC-5C21-47AD-90F7-CFAD451B2BC8}" dt="2021-12-24T05:05:02.142" v="1588" actId="14100"/>
          <ac:cxnSpMkLst>
            <pc:docMk/>
            <pc:sldMk cId="4031738232" sldId="260"/>
            <ac:cxnSpMk id="141" creationId="{D400C7F0-67BC-4A19-8119-DC2FA2E3956C}"/>
          </ac:cxnSpMkLst>
        </pc:cxnChg>
        <pc:cxnChg chg="mod">
          <ac:chgData name="Patil, Swapnil Sanjay" userId="6a980951-e202-40ee-9bf6-30dbe4228b4d" providerId="ADAL" clId="{B9AC5FDC-5C21-47AD-90F7-CFAD451B2BC8}" dt="2021-12-24T04:39:00.421" v="1001" actId="1037"/>
          <ac:cxnSpMkLst>
            <pc:docMk/>
            <pc:sldMk cId="4031738232" sldId="260"/>
            <ac:cxnSpMk id="150" creationId="{FF75A2ED-900A-4731-B17A-BD338E945BE4}"/>
          </ac:cxnSpMkLst>
        </pc:cxnChg>
        <pc:cxnChg chg="mod">
          <ac:chgData name="Patil, Swapnil Sanjay" userId="6a980951-e202-40ee-9bf6-30dbe4228b4d" providerId="ADAL" clId="{B9AC5FDC-5C21-47AD-90F7-CFAD451B2BC8}" dt="2021-12-24T04:39:00.421" v="1001" actId="1037"/>
          <ac:cxnSpMkLst>
            <pc:docMk/>
            <pc:sldMk cId="4031738232" sldId="260"/>
            <ac:cxnSpMk id="151" creationId="{064CC65F-F24B-40A9-A242-5FAB5D5F6169}"/>
          </ac:cxnSpMkLst>
        </pc:cxnChg>
        <pc:cxnChg chg="mod">
          <ac:chgData name="Patil, Swapnil Sanjay" userId="6a980951-e202-40ee-9bf6-30dbe4228b4d" providerId="ADAL" clId="{B9AC5FDC-5C21-47AD-90F7-CFAD451B2BC8}" dt="2021-12-24T04:39:00.421" v="1001" actId="1037"/>
          <ac:cxnSpMkLst>
            <pc:docMk/>
            <pc:sldMk cId="4031738232" sldId="260"/>
            <ac:cxnSpMk id="152" creationId="{DC2ADDD4-DDCE-4FF3-849D-12E0A29D7147}"/>
          </ac:cxnSpMkLst>
        </pc:cxnChg>
        <pc:cxnChg chg="add mod">
          <ac:chgData name="Patil, Swapnil Sanjay" userId="6a980951-e202-40ee-9bf6-30dbe4228b4d" providerId="ADAL" clId="{B9AC5FDC-5C21-47AD-90F7-CFAD451B2BC8}" dt="2021-12-24T04:47:55.609" v="1195" actId="1076"/>
          <ac:cxnSpMkLst>
            <pc:docMk/>
            <pc:sldMk cId="4031738232" sldId="260"/>
            <ac:cxnSpMk id="156" creationId="{B926C417-4927-432F-A83F-F3EFE0CA5237}"/>
          </ac:cxnSpMkLst>
        </pc:cxnChg>
        <pc:cxnChg chg="add mod">
          <ac:chgData name="Patil, Swapnil Sanjay" userId="6a980951-e202-40ee-9bf6-30dbe4228b4d" providerId="ADAL" clId="{B9AC5FDC-5C21-47AD-90F7-CFAD451B2BC8}" dt="2021-12-24T04:48:10.017" v="1265" actId="1038"/>
          <ac:cxnSpMkLst>
            <pc:docMk/>
            <pc:sldMk cId="4031738232" sldId="260"/>
            <ac:cxnSpMk id="168" creationId="{7D31441A-7369-4310-9461-ADC3C428E713}"/>
          </ac:cxnSpMkLst>
        </pc:cxnChg>
        <pc:cxnChg chg="add mod">
          <ac:chgData name="Patil, Swapnil Sanjay" userId="6a980951-e202-40ee-9bf6-30dbe4228b4d" providerId="ADAL" clId="{B9AC5FDC-5C21-47AD-90F7-CFAD451B2BC8}" dt="2021-12-24T04:48:14.369" v="1266" actId="478"/>
          <ac:cxnSpMkLst>
            <pc:docMk/>
            <pc:sldMk cId="4031738232" sldId="260"/>
            <ac:cxnSpMk id="170" creationId="{18C1D8DC-EC15-4ECF-AACC-7AF467405641}"/>
          </ac:cxnSpMkLst>
        </pc:cxnChg>
        <pc:cxnChg chg="add mod">
          <ac:chgData name="Patil, Swapnil Sanjay" userId="6a980951-e202-40ee-9bf6-30dbe4228b4d" providerId="ADAL" clId="{B9AC5FDC-5C21-47AD-90F7-CFAD451B2BC8}" dt="2021-12-24T04:48:10.017" v="1265" actId="1038"/>
          <ac:cxnSpMkLst>
            <pc:docMk/>
            <pc:sldMk cId="4031738232" sldId="260"/>
            <ac:cxnSpMk id="172" creationId="{CE504048-C498-45C8-9AF6-76A30FC5B0EC}"/>
          </ac:cxnSpMkLst>
        </pc:cxnChg>
        <pc:cxnChg chg="add mod">
          <ac:chgData name="Patil, Swapnil Sanjay" userId="6a980951-e202-40ee-9bf6-30dbe4228b4d" providerId="ADAL" clId="{B9AC5FDC-5C21-47AD-90F7-CFAD451B2BC8}" dt="2021-12-24T04:48:10.017" v="1265" actId="1038"/>
          <ac:cxnSpMkLst>
            <pc:docMk/>
            <pc:sldMk cId="4031738232" sldId="260"/>
            <ac:cxnSpMk id="173" creationId="{C258C38B-761F-43CA-BBC5-62CB797533D0}"/>
          </ac:cxnSpMkLst>
        </pc:cxnChg>
        <pc:cxnChg chg="add mod">
          <ac:chgData name="Patil, Swapnil Sanjay" userId="6a980951-e202-40ee-9bf6-30dbe4228b4d" providerId="ADAL" clId="{B9AC5FDC-5C21-47AD-90F7-CFAD451B2BC8}" dt="2021-12-24T04:48:22.863" v="1268" actId="14100"/>
          <ac:cxnSpMkLst>
            <pc:docMk/>
            <pc:sldMk cId="4031738232" sldId="260"/>
            <ac:cxnSpMk id="177" creationId="{BBF34E7C-8DF5-49FF-80B0-539D81308FEA}"/>
          </ac:cxnSpMkLst>
        </pc:cxnChg>
        <pc:cxnChg chg="add mod">
          <ac:chgData name="Patil, Swapnil Sanjay" userId="6a980951-e202-40ee-9bf6-30dbe4228b4d" providerId="ADAL" clId="{B9AC5FDC-5C21-47AD-90F7-CFAD451B2BC8}" dt="2021-12-24T04:48:10.017" v="1265" actId="1038"/>
          <ac:cxnSpMkLst>
            <pc:docMk/>
            <pc:sldMk cId="4031738232" sldId="260"/>
            <ac:cxnSpMk id="178" creationId="{8374847F-4671-487C-A5BC-55EF6D2D4FB6}"/>
          </ac:cxnSpMkLst>
        </pc:cxnChg>
        <pc:cxnChg chg="add mod">
          <ac:chgData name="Patil, Swapnil Sanjay" userId="6a980951-e202-40ee-9bf6-30dbe4228b4d" providerId="ADAL" clId="{B9AC5FDC-5C21-47AD-90F7-CFAD451B2BC8}" dt="2021-12-24T05:02:53.048" v="1536" actId="14100"/>
          <ac:cxnSpMkLst>
            <pc:docMk/>
            <pc:sldMk cId="4031738232" sldId="260"/>
            <ac:cxnSpMk id="181" creationId="{3C2CB18D-9CB7-4659-B016-28CA9430511B}"/>
          </ac:cxnSpMkLst>
        </pc:cxnChg>
        <pc:cxnChg chg="add mod">
          <ac:chgData name="Patil, Swapnil Sanjay" userId="6a980951-e202-40ee-9bf6-30dbe4228b4d" providerId="ADAL" clId="{B9AC5FDC-5C21-47AD-90F7-CFAD451B2BC8}" dt="2021-12-24T05:03:14.377" v="1556" actId="1038"/>
          <ac:cxnSpMkLst>
            <pc:docMk/>
            <pc:sldMk cId="4031738232" sldId="260"/>
            <ac:cxnSpMk id="183" creationId="{3B945BB6-95D9-42B9-9EF1-438099A613B4}"/>
          </ac:cxnSpMkLst>
        </pc:cxnChg>
        <pc:cxnChg chg="del mod">
          <ac:chgData name="Patil, Swapnil Sanjay" userId="6a980951-e202-40ee-9bf6-30dbe4228b4d" providerId="ADAL" clId="{B9AC5FDC-5C21-47AD-90F7-CFAD451B2BC8}" dt="2021-12-24T04:03:49.603" v="235" actId="478"/>
          <ac:cxnSpMkLst>
            <pc:docMk/>
            <pc:sldMk cId="4031738232" sldId="260"/>
            <ac:cxnSpMk id="185" creationId="{816D4843-8437-4352-8DD1-C39EF817FA2C}"/>
          </ac:cxnSpMkLst>
        </pc:cxnChg>
        <pc:cxnChg chg="mod">
          <ac:chgData name="Patil, Swapnil Sanjay" userId="6a980951-e202-40ee-9bf6-30dbe4228b4d" providerId="ADAL" clId="{B9AC5FDC-5C21-47AD-90F7-CFAD451B2BC8}" dt="2021-12-24T04:40:03.364" v="1049" actId="1037"/>
          <ac:cxnSpMkLst>
            <pc:docMk/>
            <pc:sldMk cId="4031738232" sldId="260"/>
            <ac:cxnSpMk id="189" creationId="{C8851835-4DDD-4D6E-BEC9-376A7EB01631}"/>
          </ac:cxnSpMkLst>
        </pc:cxnChg>
        <pc:cxnChg chg="mod">
          <ac:chgData name="Patil, Swapnil Sanjay" userId="6a980951-e202-40ee-9bf6-30dbe4228b4d" providerId="ADAL" clId="{B9AC5FDC-5C21-47AD-90F7-CFAD451B2BC8}" dt="2021-12-24T04:40:03.364" v="1049" actId="1037"/>
          <ac:cxnSpMkLst>
            <pc:docMk/>
            <pc:sldMk cId="4031738232" sldId="260"/>
            <ac:cxnSpMk id="196" creationId="{D53F9AC7-702F-4CF1-A38E-B3569A5A939A}"/>
          </ac:cxnSpMkLst>
        </pc:cxnChg>
        <pc:cxnChg chg="add mod">
          <ac:chgData name="Patil, Swapnil Sanjay" userId="6a980951-e202-40ee-9bf6-30dbe4228b4d" providerId="ADAL" clId="{B9AC5FDC-5C21-47AD-90F7-CFAD451B2BC8}" dt="2021-12-24T05:02:42.322" v="1534" actId="1037"/>
          <ac:cxnSpMkLst>
            <pc:docMk/>
            <pc:sldMk cId="4031738232" sldId="260"/>
            <ac:cxnSpMk id="200" creationId="{6AB0202A-CBEC-47FD-A366-6745DCB6B14E}"/>
          </ac:cxnSpMkLst>
        </pc:cxnChg>
        <pc:cxnChg chg="add del mod">
          <ac:chgData name="Patil, Swapnil Sanjay" userId="6a980951-e202-40ee-9bf6-30dbe4228b4d" providerId="ADAL" clId="{B9AC5FDC-5C21-47AD-90F7-CFAD451B2BC8}" dt="2021-12-24T05:02:11.188" v="1513" actId="478"/>
          <ac:cxnSpMkLst>
            <pc:docMk/>
            <pc:sldMk cId="4031738232" sldId="260"/>
            <ac:cxnSpMk id="201" creationId="{0EFDE31E-2D7D-49D6-8490-81F7A21645D1}"/>
          </ac:cxnSpMkLst>
        </pc:cxnChg>
        <pc:cxnChg chg="add del mod">
          <ac:chgData name="Patil, Swapnil Sanjay" userId="6a980951-e202-40ee-9bf6-30dbe4228b4d" providerId="ADAL" clId="{B9AC5FDC-5C21-47AD-90F7-CFAD451B2BC8}" dt="2021-12-24T05:02:33.272" v="1519" actId="478"/>
          <ac:cxnSpMkLst>
            <pc:docMk/>
            <pc:sldMk cId="4031738232" sldId="260"/>
            <ac:cxnSpMk id="204" creationId="{1FEBB7C1-03C4-43DC-BE33-7589AB8A6CE6}"/>
          </ac:cxnSpMkLst>
        </pc:cxnChg>
        <pc:cxnChg chg="del mod">
          <ac:chgData name="Patil, Swapnil Sanjay" userId="6a980951-e202-40ee-9bf6-30dbe4228b4d" providerId="ADAL" clId="{B9AC5FDC-5C21-47AD-90F7-CFAD451B2BC8}" dt="2021-12-24T04:02:56.722" v="228" actId="478"/>
          <ac:cxnSpMkLst>
            <pc:docMk/>
            <pc:sldMk cId="4031738232" sldId="260"/>
            <ac:cxnSpMk id="214" creationId="{CA92E925-A7EA-4939-B33B-E2B2608DC44F}"/>
          </ac:cxnSpMkLst>
        </pc:cxnChg>
        <pc:cxnChg chg="mod">
          <ac:chgData name="Patil, Swapnil Sanjay" userId="6a980951-e202-40ee-9bf6-30dbe4228b4d" providerId="ADAL" clId="{B9AC5FDC-5C21-47AD-90F7-CFAD451B2BC8}" dt="2021-12-24T04:40:03.364" v="1049" actId="1037"/>
          <ac:cxnSpMkLst>
            <pc:docMk/>
            <pc:sldMk cId="4031738232" sldId="260"/>
            <ac:cxnSpMk id="217" creationId="{73C6C148-A963-4A7F-8933-0B04F4453E2C}"/>
          </ac:cxnSpMkLst>
        </pc:cxnChg>
        <pc:cxnChg chg="del mod">
          <ac:chgData name="Patil, Swapnil Sanjay" userId="6a980951-e202-40ee-9bf6-30dbe4228b4d" providerId="ADAL" clId="{B9AC5FDC-5C21-47AD-90F7-CFAD451B2BC8}" dt="2021-12-24T04:53:32.600" v="1344" actId="478"/>
          <ac:cxnSpMkLst>
            <pc:docMk/>
            <pc:sldMk cId="4031738232" sldId="260"/>
            <ac:cxnSpMk id="218" creationId="{F1E92CDE-04E3-465E-B7FB-3C710A3A9DA6}"/>
          </ac:cxnSpMkLst>
        </pc:cxnChg>
        <pc:cxnChg chg="mod">
          <ac:chgData name="Patil, Swapnil Sanjay" userId="6a980951-e202-40ee-9bf6-30dbe4228b4d" providerId="ADAL" clId="{B9AC5FDC-5C21-47AD-90F7-CFAD451B2BC8}" dt="2021-12-24T04:45:56.320" v="1162" actId="1076"/>
          <ac:cxnSpMkLst>
            <pc:docMk/>
            <pc:sldMk cId="4031738232" sldId="260"/>
            <ac:cxnSpMk id="260" creationId="{28CF4774-7BFD-4B7C-94AA-CB543C1AA89F}"/>
          </ac:cxnSpMkLst>
        </pc:cxnChg>
        <pc:cxnChg chg="mod">
          <ac:chgData name="Patil, Swapnil Sanjay" userId="6a980951-e202-40ee-9bf6-30dbe4228b4d" providerId="ADAL" clId="{B9AC5FDC-5C21-47AD-90F7-CFAD451B2BC8}" dt="2021-12-24T04:43:45.990" v="1138" actId="1076"/>
          <ac:cxnSpMkLst>
            <pc:docMk/>
            <pc:sldMk cId="4031738232" sldId="260"/>
            <ac:cxnSpMk id="261" creationId="{D838C63A-C33F-4F8B-BDEA-7E773D446F24}"/>
          </ac:cxnSpMkLst>
        </pc:cxnChg>
        <pc:cxnChg chg="del mod">
          <ac:chgData name="Patil, Swapnil Sanjay" userId="6a980951-e202-40ee-9bf6-30dbe4228b4d" providerId="ADAL" clId="{B9AC5FDC-5C21-47AD-90F7-CFAD451B2BC8}" dt="2021-12-24T04:42:48.055" v="1114" actId="478"/>
          <ac:cxnSpMkLst>
            <pc:docMk/>
            <pc:sldMk cId="4031738232" sldId="260"/>
            <ac:cxnSpMk id="267" creationId="{2033584D-67C6-4FAF-8333-2FB1189F1BD6}"/>
          </ac:cxnSpMkLst>
        </pc:cxnChg>
        <pc:cxnChg chg="mod">
          <ac:chgData name="Patil, Swapnil Sanjay" userId="6a980951-e202-40ee-9bf6-30dbe4228b4d" providerId="ADAL" clId="{B9AC5FDC-5C21-47AD-90F7-CFAD451B2BC8}" dt="2021-12-24T04:44:05.392" v="1141" actId="14100"/>
          <ac:cxnSpMkLst>
            <pc:docMk/>
            <pc:sldMk cId="4031738232" sldId="260"/>
            <ac:cxnSpMk id="268" creationId="{21D2E837-DED4-4729-B83A-967FE8D7D6AC}"/>
          </ac:cxnSpMkLst>
        </pc:cxnChg>
        <pc:cxnChg chg="mod">
          <ac:chgData name="Patil, Swapnil Sanjay" userId="6a980951-e202-40ee-9bf6-30dbe4228b4d" providerId="ADAL" clId="{B9AC5FDC-5C21-47AD-90F7-CFAD451B2BC8}" dt="2021-12-24T04:39:18.703" v="1004" actId="14100"/>
          <ac:cxnSpMkLst>
            <pc:docMk/>
            <pc:sldMk cId="4031738232" sldId="260"/>
            <ac:cxnSpMk id="273" creationId="{960FAA18-7EA9-47AC-A01A-79E16F1D4064}"/>
          </ac:cxnSpMkLst>
        </pc:cxnChg>
        <pc:cxnChg chg="mod">
          <ac:chgData name="Patil, Swapnil Sanjay" userId="6a980951-e202-40ee-9bf6-30dbe4228b4d" providerId="ADAL" clId="{B9AC5FDC-5C21-47AD-90F7-CFAD451B2BC8}" dt="2021-12-24T05:03:28.304" v="1576" actId="14100"/>
          <ac:cxnSpMkLst>
            <pc:docMk/>
            <pc:sldMk cId="4031738232" sldId="260"/>
            <ac:cxnSpMk id="276" creationId="{F3942382-AD38-492A-B50D-996DE242815C}"/>
          </ac:cxnSpMkLst>
        </pc:cxnChg>
        <pc:cxnChg chg="del mod">
          <ac:chgData name="Patil, Swapnil Sanjay" userId="6a980951-e202-40ee-9bf6-30dbe4228b4d" providerId="ADAL" clId="{B9AC5FDC-5C21-47AD-90F7-CFAD451B2BC8}" dt="2021-12-24T04:02:40.274" v="225" actId="478"/>
          <ac:cxnSpMkLst>
            <pc:docMk/>
            <pc:sldMk cId="4031738232" sldId="260"/>
            <ac:cxnSpMk id="289" creationId="{9331F5FA-37BC-4C7D-910C-6FF37B8E3916}"/>
          </ac:cxnSpMkLst>
        </pc:cxnChg>
        <pc:cxnChg chg="del mod">
          <ac:chgData name="Patil, Swapnil Sanjay" userId="6a980951-e202-40ee-9bf6-30dbe4228b4d" providerId="ADAL" clId="{B9AC5FDC-5C21-47AD-90F7-CFAD451B2BC8}" dt="2021-12-24T04:02:45.930" v="227" actId="478"/>
          <ac:cxnSpMkLst>
            <pc:docMk/>
            <pc:sldMk cId="4031738232" sldId="260"/>
            <ac:cxnSpMk id="290" creationId="{3AEC31EF-C936-4F40-9BEC-6D416D1CB2AE}"/>
          </ac:cxnSpMkLst>
        </pc:cxnChg>
        <pc:cxnChg chg="add del mod">
          <ac:chgData name="Patil, Swapnil Sanjay" userId="6a980951-e202-40ee-9bf6-30dbe4228b4d" providerId="ADAL" clId="{B9AC5FDC-5C21-47AD-90F7-CFAD451B2BC8}" dt="2021-12-24T05:03:08.792" v="1540" actId="478"/>
          <ac:cxnSpMkLst>
            <pc:docMk/>
            <pc:sldMk cId="4031738232" sldId="260"/>
            <ac:cxnSpMk id="299" creationId="{5D171178-019B-4A11-BAF6-5832B4F60CFE}"/>
          </ac:cxnSpMkLst>
        </pc:cxnChg>
        <pc:cxnChg chg="add del mod">
          <ac:chgData name="Patil, Swapnil Sanjay" userId="6a980951-e202-40ee-9bf6-30dbe4228b4d" providerId="ADAL" clId="{B9AC5FDC-5C21-47AD-90F7-CFAD451B2BC8}" dt="2021-12-24T05:02:48.824" v="1535" actId="478"/>
          <ac:cxnSpMkLst>
            <pc:docMk/>
            <pc:sldMk cId="4031738232" sldId="260"/>
            <ac:cxnSpMk id="305" creationId="{B0B928D9-4902-489D-B94F-7C7B34D92EBF}"/>
          </ac:cxnSpMkLst>
        </pc:cxnChg>
      </pc:sldChg>
    </pc:docChg>
  </pc:docChgLst>
  <pc:docChgLst>
    <pc:chgData name="Patil, Swapnil Sanjay" userId="6a980951-e202-40ee-9bf6-30dbe4228b4d" providerId="ADAL" clId="{15088D6B-6D2B-45EA-AB50-1F085B64FE7D}"/>
    <pc:docChg chg="undo custSel addSld modSld">
      <pc:chgData name="Patil, Swapnil Sanjay" userId="6a980951-e202-40ee-9bf6-30dbe4228b4d" providerId="ADAL" clId="{15088D6B-6D2B-45EA-AB50-1F085B64FE7D}" dt="2022-03-23T05:56:56.162" v="1552"/>
      <pc:docMkLst>
        <pc:docMk/>
      </pc:docMkLst>
      <pc:sldChg chg="modSp">
        <pc:chgData name="Patil, Swapnil Sanjay" userId="6a980951-e202-40ee-9bf6-30dbe4228b4d" providerId="ADAL" clId="{15088D6B-6D2B-45EA-AB50-1F085B64FE7D}" dt="2022-03-23T05:56:56.162" v="1552"/>
        <pc:sldMkLst>
          <pc:docMk/>
          <pc:sldMk cId="2696172128" sldId="256"/>
        </pc:sldMkLst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696172128" sldId="256"/>
            <ac:spMk id="9" creationId="{E4803D82-D328-4D02-8505-103AEB54A55C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696172128" sldId="256"/>
            <ac:spMk id="20" creationId="{58183E76-C9BF-40FE-A2FC-2D25413BD4EB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696172128" sldId="256"/>
            <ac:spMk id="28" creationId="{FD04D3B7-F5B0-4525-9E13-9DCE8BBD94AF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696172128" sldId="256"/>
            <ac:spMk id="45" creationId="{540B03F1-66AC-4E11-8FA3-6E4000459946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696172128" sldId="256"/>
            <ac:spMk id="53" creationId="{7CEFCD0F-E0D6-4B00-91E0-ABEF26BE3307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696172128" sldId="256"/>
            <ac:spMk id="74" creationId="{D2668CBE-780F-482D-9744-BEF2B5874F40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696172128" sldId="256"/>
            <ac:spMk id="88" creationId="{B17621C7-5B6C-4CF6-8E21-E17BD305833A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696172128" sldId="256"/>
            <ac:spMk id="94" creationId="{5DE1DF34-7863-4F81-BBF9-0E4841B1FB4E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696172128" sldId="256"/>
            <ac:spMk id="99" creationId="{7DCE6D70-0AD8-4880-AA7F-732595FFC7AA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696172128" sldId="256"/>
            <ac:spMk id="109" creationId="{3FA0D6FD-0BC3-439B-A133-F56733DDB33A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696172128" sldId="256"/>
            <ac:spMk id="116" creationId="{8EE53E83-C75E-453B-A979-57EE1BF025B8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696172128" sldId="256"/>
            <ac:spMk id="145" creationId="{0A26FC9D-996C-43E9-AF76-B2CF3C0A5F32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696172128" sldId="256"/>
            <ac:spMk id="161" creationId="{0721C9CC-2537-4A33-8995-7A0E12F7AA93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696172128" sldId="256"/>
            <ac:spMk id="208" creationId="{7181ADA2-E7B5-44DD-BF5E-4638095D83E9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696172128" sldId="256"/>
            <ac:spMk id="241" creationId="{CE724FBD-02CB-42B3-BD73-8BE88A9EC879}"/>
          </ac:spMkLst>
        </pc:spChg>
      </pc:sldChg>
      <pc:sldChg chg="modSp">
        <pc:chgData name="Patil, Swapnil Sanjay" userId="6a980951-e202-40ee-9bf6-30dbe4228b4d" providerId="ADAL" clId="{15088D6B-6D2B-45EA-AB50-1F085B64FE7D}" dt="2022-03-23T05:56:56.162" v="1552"/>
        <pc:sldMkLst>
          <pc:docMk/>
          <pc:sldMk cId="224959824" sldId="257"/>
        </pc:sldMkLst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24959824" sldId="257"/>
            <ac:spMk id="45" creationId="{540B03F1-66AC-4E11-8FA3-6E4000459946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24959824" sldId="257"/>
            <ac:spMk id="53" creationId="{7CEFCD0F-E0D6-4B00-91E0-ABEF26BE3307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24959824" sldId="257"/>
            <ac:spMk id="74" creationId="{D2668CBE-780F-482D-9744-BEF2B5874F40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24959824" sldId="257"/>
            <ac:spMk id="109" creationId="{3FA0D6FD-0BC3-439B-A133-F56733DDB33A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24959824" sldId="257"/>
            <ac:spMk id="123" creationId="{D9BBE4F4-A429-42F5-8743-E5A235737654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24959824" sldId="257"/>
            <ac:spMk id="126" creationId="{D083F2C5-D42C-44EA-8176-E196B4A760D1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24959824" sldId="257"/>
            <ac:spMk id="132" creationId="{3F88C909-F42C-460C-84C7-5C14C50FF7FC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24959824" sldId="257"/>
            <ac:spMk id="140" creationId="{A364A13C-FF7F-4CCB-8668-382FF9FEB7A4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24959824" sldId="257"/>
            <ac:spMk id="145" creationId="{0A26FC9D-996C-43E9-AF76-B2CF3C0A5F32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24959824" sldId="257"/>
            <ac:spMk id="149" creationId="{54BCADEF-87FF-4EC9-AC26-74B0D699348B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24959824" sldId="257"/>
            <ac:spMk id="155" creationId="{58220ED9-4DE7-4069-8634-1D66A6D51FC9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24959824" sldId="257"/>
            <ac:spMk id="161" creationId="{0721C9CC-2537-4A33-8995-7A0E12F7AA93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24959824" sldId="257"/>
            <ac:spMk id="165" creationId="{80F597B8-26A0-4FD4-93CA-4026596D21A1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24959824" sldId="257"/>
            <ac:spMk id="172" creationId="{5A611227-C421-49E3-AEC1-EE8DB46F90DC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24959824" sldId="257"/>
            <ac:spMk id="183" creationId="{6824B303-AE5F-49C4-B67E-CD1331D4CFB8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24959824" sldId="257"/>
            <ac:spMk id="241" creationId="{CE724FBD-02CB-42B3-BD73-8BE88A9EC879}"/>
          </ac:spMkLst>
        </pc:spChg>
      </pc:sldChg>
      <pc:sldChg chg="modSp">
        <pc:chgData name="Patil, Swapnil Sanjay" userId="6a980951-e202-40ee-9bf6-30dbe4228b4d" providerId="ADAL" clId="{15088D6B-6D2B-45EA-AB50-1F085B64FE7D}" dt="2022-03-23T05:56:56.162" v="1552"/>
        <pc:sldMkLst>
          <pc:docMk/>
          <pc:sldMk cId="3908392439" sldId="261"/>
        </pc:sldMkLst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3908392439" sldId="261"/>
            <ac:spMk id="161" creationId="{0721C9CC-2537-4A33-8995-7A0E12F7AA93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3908392439" sldId="261"/>
            <ac:spMk id="176" creationId="{5AFD3074-7D27-43C2-AD06-A70ED7D5E3CE}"/>
          </ac:spMkLst>
        </pc:spChg>
        <pc:spChg chg="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3908392439" sldId="261"/>
            <ac:spMk id="183" creationId="{6824B303-AE5F-49C4-B67E-CD1331D4CFB8}"/>
          </ac:spMkLst>
        </pc:spChg>
      </pc:sldChg>
      <pc:sldChg chg="addSp delSp modSp add mod">
        <pc:chgData name="Patil, Swapnil Sanjay" userId="6a980951-e202-40ee-9bf6-30dbe4228b4d" providerId="ADAL" clId="{15088D6B-6D2B-45EA-AB50-1F085B64FE7D}" dt="2022-03-23T05:56:56.162" v="1552"/>
        <pc:sldMkLst>
          <pc:docMk/>
          <pc:sldMk cId="2346998403" sldId="262"/>
        </pc:sldMkLst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346998403" sldId="262"/>
            <ac:spMk id="2" creationId="{37F49574-F761-47DA-B2B5-1098C9C432C3}"/>
          </ac:spMkLst>
        </pc:spChg>
        <pc:spChg chg="mod">
          <ac:chgData name="Patil, Swapnil Sanjay" userId="6a980951-e202-40ee-9bf6-30dbe4228b4d" providerId="ADAL" clId="{15088D6B-6D2B-45EA-AB50-1F085B64FE7D}" dt="2022-03-23T05:45:29.654" v="720" actId="1037"/>
          <ac:spMkLst>
            <pc:docMk/>
            <pc:sldMk cId="2346998403" sldId="262"/>
            <ac:spMk id="4" creationId="{626FBF3B-D7A9-40FA-8873-63B3C9F1BC55}"/>
          </ac:spMkLst>
        </pc:spChg>
        <pc:spChg chg="mod">
          <ac:chgData name="Patil, Swapnil Sanjay" userId="6a980951-e202-40ee-9bf6-30dbe4228b4d" providerId="ADAL" clId="{15088D6B-6D2B-45EA-AB50-1F085B64FE7D}" dt="2022-03-23T05:50:57.074" v="1209" actId="1076"/>
          <ac:spMkLst>
            <pc:docMk/>
            <pc:sldMk cId="2346998403" sldId="262"/>
            <ac:spMk id="25" creationId="{37A1D1CE-90E4-4B26-8C06-AC149FF09E31}"/>
          </ac:spMkLst>
        </pc:spChg>
        <pc:spChg chg="del">
          <ac:chgData name="Patil, Swapnil Sanjay" userId="6a980951-e202-40ee-9bf6-30dbe4228b4d" providerId="ADAL" clId="{15088D6B-6D2B-45EA-AB50-1F085B64FE7D}" dt="2022-03-18T05:22:35.299" v="1" actId="478"/>
          <ac:spMkLst>
            <pc:docMk/>
            <pc:sldMk cId="2346998403" sldId="262"/>
            <ac:spMk id="35" creationId="{5135F79D-7C87-4341-8728-0A8C7E5DB2FA}"/>
          </ac:spMkLst>
        </pc:spChg>
        <pc:spChg chg="mod">
          <ac:chgData name="Patil, Swapnil Sanjay" userId="6a980951-e202-40ee-9bf6-30dbe4228b4d" providerId="ADAL" clId="{15088D6B-6D2B-45EA-AB50-1F085B64FE7D}" dt="2022-03-18T05:25:23.663" v="112"/>
          <ac:spMkLst>
            <pc:docMk/>
            <pc:sldMk cId="2346998403" sldId="262"/>
            <ac:spMk id="38" creationId="{ADADBD61-FDC4-4FE8-9B56-2E902C28D444}"/>
          </ac:spMkLst>
        </pc:spChg>
        <pc:spChg chg="add mod">
          <ac:chgData name="Patil, Swapnil Sanjay" userId="6a980951-e202-40ee-9bf6-30dbe4228b4d" providerId="ADAL" clId="{15088D6B-6D2B-45EA-AB50-1F085B64FE7D}" dt="2022-03-23T05:45:17.652" v="710" actId="14100"/>
          <ac:spMkLst>
            <pc:docMk/>
            <pc:sldMk cId="2346998403" sldId="262"/>
            <ac:spMk id="39" creationId="{903516F7-D3AD-4571-B0D1-720C0228BFCE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346998403" sldId="262"/>
            <ac:spMk id="41" creationId="{A16623CF-547A-4AF2-8BFE-89AB0E89BD69}"/>
          </ac:spMkLst>
        </pc:spChg>
        <pc:spChg chg="mod">
          <ac:chgData name="Patil, Swapnil Sanjay" userId="6a980951-e202-40ee-9bf6-30dbe4228b4d" providerId="ADAL" clId="{15088D6B-6D2B-45EA-AB50-1F085B64FE7D}" dt="2022-03-23T05:45:33.654" v="730" actId="1038"/>
          <ac:spMkLst>
            <pc:docMk/>
            <pc:sldMk cId="2346998403" sldId="262"/>
            <ac:spMk id="42" creationId="{419C4D71-317C-46C3-AAC6-2B30BD12D59F}"/>
          </ac:spMkLst>
        </pc:spChg>
        <pc:spChg chg="mod">
          <ac:chgData name="Patil, Swapnil Sanjay" userId="6a980951-e202-40ee-9bf6-30dbe4228b4d" providerId="ADAL" clId="{15088D6B-6D2B-45EA-AB50-1F085B64FE7D}" dt="2022-03-23T05:45:09.023" v="708" actId="1038"/>
          <ac:spMkLst>
            <pc:docMk/>
            <pc:sldMk cId="2346998403" sldId="262"/>
            <ac:spMk id="43" creationId="{99021A76-3DB5-44DB-A186-55722577FB3D}"/>
          </ac:spMkLst>
        </pc:spChg>
        <pc:spChg chg="mod">
          <ac:chgData name="Patil, Swapnil Sanjay" userId="6a980951-e202-40ee-9bf6-30dbe4228b4d" providerId="ADAL" clId="{15088D6B-6D2B-45EA-AB50-1F085B64FE7D}" dt="2022-03-23T05:49:36.584" v="1061" actId="1038"/>
          <ac:spMkLst>
            <pc:docMk/>
            <pc:sldMk cId="2346998403" sldId="262"/>
            <ac:spMk id="44" creationId="{2897BD76-82D6-4739-9CBC-97269060C81F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346998403" sldId="262"/>
            <ac:spMk id="45" creationId="{3E455E8D-615D-4E25-9969-B4456DEAE2A1}"/>
          </ac:spMkLst>
        </pc:spChg>
        <pc:spChg chg="del">
          <ac:chgData name="Patil, Swapnil Sanjay" userId="6a980951-e202-40ee-9bf6-30dbe4228b4d" providerId="ADAL" clId="{15088D6B-6D2B-45EA-AB50-1F085B64FE7D}" dt="2022-03-18T05:24:32.924" v="88" actId="478"/>
          <ac:spMkLst>
            <pc:docMk/>
            <pc:sldMk cId="2346998403" sldId="262"/>
            <ac:spMk id="45" creationId="{788220E9-6E72-46E8-8F53-B71C4183FDAF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346998403" sldId="262"/>
            <ac:spMk id="46" creationId="{A5FD9B3D-A720-4708-BE62-595223434E3C}"/>
          </ac:spMkLst>
        </pc:spChg>
        <pc:spChg chg="del">
          <ac:chgData name="Patil, Swapnil Sanjay" userId="6a980951-e202-40ee-9bf6-30dbe4228b4d" providerId="ADAL" clId="{15088D6B-6D2B-45EA-AB50-1F085B64FE7D}" dt="2022-03-18T05:24:32.924" v="88" actId="478"/>
          <ac:spMkLst>
            <pc:docMk/>
            <pc:sldMk cId="2346998403" sldId="262"/>
            <ac:spMk id="46" creationId="{C134B822-7F56-491D-803B-EB10DBF2769E}"/>
          </ac:spMkLst>
        </pc:spChg>
        <pc:spChg chg="del">
          <ac:chgData name="Patil, Swapnil Sanjay" userId="6a980951-e202-40ee-9bf6-30dbe4228b4d" providerId="ADAL" clId="{15088D6B-6D2B-45EA-AB50-1F085B64FE7D}" dt="2022-03-18T05:24:32.924" v="88" actId="478"/>
          <ac:spMkLst>
            <pc:docMk/>
            <pc:sldMk cId="2346998403" sldId="262"/>
            <ac:spMk id="47" creationId="{0F3E74ED-F973-4F88-81D3-16E83254FA94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346998403" sldId="262"/>
            <ac:spMk id="47" creationId="{C2C48C9B-F36A-4A9D-AAE8-A11AE7D5901B}"/>
          </ac:spMkLst>
        </pc:spChg>
        <pc:spChg chg="mod">
          <ac:chgData name="Patil, Swapnil Sanjay" userId="6a980951-e202-40ee-9bf6-30dbe4228b4d" providerId="ADAL" clId="{15088D6B-6D2B-45EA-AB50-1F085B64FE7D}" dt="2022-03-23T05:49:23.905" v="1018" actId="1038"/>
          <ac:spMkLst>
            <pc:docMk/>
            <pc:sldMk cId="2346998403" sldId="262"/>
            <ac:spMk id="48" creationId="{B259D908-D646-40EE-A985-999012614B5D}"/>
          </ac:spMkLst>
        </pc:spChg>
        <pc:spChg chg="add mod">
          <ac:chgData name="Patil, Swapnil Sanjay" userId="6a980951-e202-40ee-9bf6-30dbe4228b4d" providerId="ADAL" clId="{15088D6B-6D2B-45EA-AB50-1F085B64FE7D}" dt="2022-03-23T05:49:56.633" v="1088" actId="1038"/>
          <ac:spMkLst>
            <pc:docMk/>
            <pc:sldMk cId="2346998403" sldId="262"/>
            <ac:spMk id="49" creationId="{EE88CFAF-0C8D-48C7-8AC1-12468FF0B0C8}"/>
          </ac:spMkLst>
        </pc:spChg>
        <pc:spChg chg="add mod ord">
          <ac:chgData name="Patil, Swapnil Sanjay" userId="6a980951-e202-40ee-9bf6-30dbe4228b4d" providerId="ADAL" clId="{15088D6B-6D2B-45EA-AB50-1F085B64FE7D}" dt="2022-03-23T05:49:23.905" v="1018" actId="1038"/>
          <ac:spMkLst>
            <pc:docMk/>
            <pc:sldMk cId="2346998403" sldId="262"/>
            <ac:spMk id="50" creationId="{7F83325A-A542-473A-8D9E-28ADA8724116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346998403" sldId="262"/>
            <ac:spMk id="51" creationId="{DF29205F-01F2-45B0-AA3C-542C9104006D}"/>
          </ac:spMkLst>
        </pc:spChg>
        <pc:spChg chg="add del mod">
          <ac:chgData name="Patil, Swapnil Sanjay" userId="6a980951-e202-40ee-9bf6-30dbe4228b4d" providerId="ADAL" clId="{15088D6B-6D2B-45EA-AB50-1F085B64FE7D}" dt="2022-03-18T05:28:32.744" v="319" actId="478"/>
          <ac:spMkLst>
            <pc:docMk/>
            <pc:sldMk cId="2346998403" sldId="262"/>
            <ac:spMk id="51" creationId="{E2AE91BC-B2E7-4F48-A0D7-5384B263D3D7}"/>
          </ac:spMkLst>
        </pc:spChg>
        <pc:spChg chg="add del mod">
          <ac:chgData name="Patil, Swapnil Sanjay" userId="6a980951-e202-40ee-9bf6-30dbe4228b4d" providerId="ADAL" clId="{15088D6B-6D2B-45EA-AB50-1F085B64FE7D}" dt="2022-03-23T05:53:06.230" v="1377" actId="478"/>
          <ac:spMkLst>
            <pc:docMk/>
            <pc:sldMk cId="2346998403" sldId="262"/>
            <ac:spMk id="52" creationId="{71DCC8E5-674D-498B-83B7-2D5FE165B4BF}"/>
          </ac:spMkLst>
        </pc:spChg>
        <pc:spChg chg="add del mod">
          <ac:chgData name="Patil, Swapnil Sanjay" userId="6a980951-e202-40ee-9bf6-30dbe4228b4d" providerId="ADAL" clId="{15088D6B-6D2B-45EA-AB50-1F085B64FE7D}" dt="2022-03-23T05:53:06.230" v="1377" actId="478"/>
          <ac:spMkLst>
            <pc:docMk/>
            <pc:sldMk cId="2346998403" sldId="262"/>
            <ac:spMk id="53" creationId="{0B166BB5-139E-4494-BDCA-5142C7ACB063}"/>
          </ac:spMkLst>
        </pc:spChg>
        <pc:spChg chg="add del mod">
          <ac:chgData name="Patil, Swapnil Sanjay" userId="6a980951-e202-40ee-9bf6-30dbe4228b4d" providerId="ADAL" clId="{15088D6B-6D2B-45EA-AB50-1F085B64FE7D}" dt="2022-03-23T05:53:06.230" v="1377" actId="478"/>
          <ac:spMkLst>
            <pc:docMk/>
            <pc:sldMk cId="2346998403" sldId="262"/>
            <ac:spMk id="54" creationId="{3986968F-BE5E-4DFC-BBC9-E2ED7E1D2BE4}"/>
          </ac:spMkLst>
        </pc:spChg>
        <pc:spChg chg="add del mod">
          <ac:chgData name="Patil, Swapnil Sanjay" userId="6a980951-e202-40ee-9bf6-30dbe4228b4d" providerId="ADAL" clId="{15088D6B-6D2B-45EA-AB50-1F085B64FE7D}" dt="2022-03-23T05:53:06.230" v="1377" actId="478"/>
          <ac:spMkLst>
            <pc:docMk/>
            <pc:sldMk cId="2346998403" sldId="262"/>
            <ac:spMk id="55" creationId="{0D2B11FF-C3C4-47EE-B3A9-5C4F8944CB48}"/>
          </ac:spMkLst>
        </pc:spChg>
        <pc:spChg chg="add del mod">
          <ac:chgData name="Patil, Swapnil Sanjay" userId="6a980951-e202-40ee-9bf6-30dbe4228b4d" providerId="ADAL" clId="{15088D6B-6D2B-45EA-AB50-1F085B64FE7D}" dt="2022-03-23T05:53:06.230" v="1377" actId="478"/>
          <ac:spMkLst>
            <pc:docMk/>
            <pc:sldMk cId="2346998403" sldId="262"/>
            <ac:spMk id="56" creationId="{5CC375DF-FA7A-43FF-8740-51FEB622C34C}"/>
          </ac:spMkLst>
        </pc:spChg>
        <pc:spChg chg="add del mod">
          <ac:chgData name="Patil, Swapnil Sanjay" userId="6a980951-e202-40ee-9bf6-30dbe4228b4d" providerId="ADAL" clId="{15088D6B-6D2B-45EA-AB50-1F085B64FE7D}" dt="2022-03-23T05:53:06.230" v="1377" actId="478"/>
          <ac:spMkLst>
            <pc:docMk/>
            <pc:sldMk cId="2346998403" sldId="262"/>
            <ac:spMk id="57" creationId="{52C14FB2-6E12-4E5C-BD34-EAC29FE36DCE}"/>
          </ac:spMkLst>
        </pc:spChg>
        <pc:spChg chg="add del mod">
          <ac:chgData name="Patil, Swapnil Sanjay" userId="6a980951-e202-40ee-9bf6-30dbe4228b4d" providerId="ADAL" clId="{15088D6B-6D2B-45EA-AB50-1F085B64FE7D}" dt="2022-03-23T05:53:06.230" v="1377" actId="478"/>
          <ac:spMkLst>
            <pc:docMk/>
            <pc:sldMk cId="2346998403" sldId="262"/>
            <ac:spMk id="58" creationId="{94758413-A1B9-49FF-AD60-07837123ABFE}"/>
          </ac:spMkLst>
        </pc:spChg>
        <pc:spChg chg="add mod">
          <ac:chgData name="Patil, Swapnil Sanjay" userId="6a980951-e202-40ee-9bf6-30dbe4228b4d" providerId="ADAL" clId="{15088D6B-6D2B-45EA-AB50-1F085B64FE7D}" dt="2022-03-18T05:34:15.110" v="417" actId="20577"/>
          <ac:spMkLst>
            <pc:docMk/>
            <pc:sldMk cId="2346998403" sldId="262"/>
            <ac:spMk id="63" creationId="{B9178F03-DB20-4BFA-B708-70711D042844}"/>
          </ac:spMkLst>
        </pc:spChg>
        <pc:spChg chg="add del mod">
          <ac:chgData name="Patil, Swapnil Sanjay" userId="6a980951-e202-40ee-9bf6-30dbe4228b4d" providerId="ADAL" clId="{15088D6B-6D2B-45EA-AB50-1F085B64FE7D}" dt="2022-03-23T05:53:26.126" v="1480" actId="478"/>
          <ac:spMkLst>
            <pc:docMk/>
            <pc:sldMk cId="2346998403" sldId="262"/>
            <ac:spMk id="64" creationId="{6807B06C-6348-4D00-92FE-3351AD73FAEC}"/>
          </ac:spMkLst>
        </pc:spChg>
        <pc:spChg chg="add mod">
          <ac:chgData name="Patil, Swapnil Sanjay" userId="6a980951-e202-40ee-9bf6-30dbe4228b4d" providerId="ADAL" clId="{15088D6B-6D2B-45EA-AB50-1F085B64FE7D}" dt="2022-03-23T05:53:42.431" v="1484" actId="207"/>
          <ac:spMkLst>
            <pc:docMk/>
            <pc:sldMk cId="2346998403" sldId="262"/>
            <ac:spMk id="65" creationId="{F377ABBC-39C2-4B97-AED0-CB04E4896AE1}"/>
          </ac:spMkLst>
        </pc:spChg>
        <pc:spChg chg="add mod">
          <ac:chgData name="Patil, Swapnil Sanjay" userId="6a980951-e202-40ee-9bf6-30dbe4228b4d" providerId="ADAL" clId="{15088D6B-6D2B-45EA-AB50-1F085B64FE7D}" dt="2022-03-23T05:53:18.326" v="1479" actId="1038"/>
          <ac:spMkLst>
            <pc:docMk/>
            <pc:sldMk cId="2346998403" sldId="262"/>
            <ac:spMk id="66" creationId="{50EF4B85-4051-4E07-A38E-A6F27F8524BE}"/>
          </ac:spMkLst>
        </pc:spChg>
        <pc:spChg chg="add mod">
          <ac:chgData name="Patil, Swapnil Sanjay" userId="6a980951-e202-40ee-9bf6-30dbe4228b4d" providerId="ADAL" clId="{15088D6B-6D2B-45EA-AB50-1F085B64FE7D}" dt="2022-03-23T05:53:18.326" v="1479" actId="1038"/>
          <ac:spMkLst>
            <pc:docMk/>
            <pc:sldMk cId="2346998403" sldId="262"/>
            <ac:spMk id="67" creationId="{628D3EB0-D909-478B-8F5B-923212405A87}"/>
          </ac:spMkLst>
        </pc:spChg>
        <pc:spChg chg="add mod">
          <ac:chgData name="Patil, Swapnil Sanjay" userId="6a980951-e202-40ee-9bf6-30dbe4228b4d" providerId="ADAL" clId="{15088D6B-6D2B-45EA-AB50-1F085B64FE7D}" dt="2022-03-23T05:53:18.326" v="1479" actId="1038"/>
          <ac:spMkLst>
            <pc:docMk/>
            <pc:sldMk cId="2346998403" sldId="262"/>
            <ac:spMk id="68" creationId="{0D2FD96F-549A-4EE8-BA7D-24E884261758}"/>
          </ac:spMkLst>
        </pc:spChg>
        <pc:spChg chg="add mod">
          <ac:chgData name="Patil, Swapnil Sanjay" userId="6a980951-e202-40ee-9bf6-30dbe4228b4d" providerId="ADAL" clId="{15088D6B-6D2B-45EA-AB50-1F085B64FE7D}" dt="2022-03-23T05:53:18.326" v="1479" actId="1038"/>
          <ac:spMkLst>
            <pc:docMk/>
            <pc:sldMk cId="2346998403" sldId="262"/>
            <ac:spMk id="69" creationId="{5EF7AD01-C0F3-4359-B3AF-A43CC82DD367}"/>
          </ac:spMkLst>
        </pc:spChg>
        <pc:spChg chg="add mod">
          <ac:chgData name="Patil, Swapnil Sanjay" userId="6a980951-e202-40ee-9bf6-30dbe4228b4d" providerId="ADAL" clId="{15088D6B-6D2B-45EA-AB50-1F085B64FE7D}" dt="2022-03-23T05:53:18.326" v="1479" actId="1038"/>
          <ac:spMkLst>
            <pc:docMk/>
            <pc:sldMk cId="2346998403" sldId="262"/>
            <ac:spMk id="70" creationId="{041CBBAA-9CA0-430F-AE92-3E112BF7E9F2}"/>
          </ac:spMkLst>
        </pc:spChg>
        <pc:spChg chg="del mod">
          <ac:chgData name="Patil, Swapnil Sanjay" userId="6a980951-e202-40ee-9bf6-30dbe4228b4d" providerId="ADAL" clId="{15088D6B-6D2B-45EA-AB50-1F085B64FE7D}" dt="2022-03-18T05:24:32.924" v="88" actId="478"/>
          <ac:spMkLst>
            <pc:docMk/>
            <pc:sldMk cId="2346998403" sldId="262"/>
            <ac:spMk id="71" creationId="{3B1CE299-0832-4E2D-B539-65FD816E81E4}"/>
          </ac:spMkLst>
        </pc:spChg>
        <pc:spChg chg="add mod">
          <ac:chgData name="Patil, Swapnil Sanjay" userId="6a980951-e202-40ee-9bf6-30dbe4228b4d" providerId="ADAL" clId="{15088D6B-6D2B-45EA-AB50-1F085B64FE7D}" dt="2022-03-23T05:53:18.326" v="1479" actId="1038"/>
          <ac:spMkLst>
            <pc:docMk/>
            <pc:sldMk cId="2346998403" sldId="262"/>
            <ac:spMk id="71" creationId="{64D4DDF3-3B64-4473-8545-7E9B38F1F456}"/>
          </ac:spMkLst>
        </pc:spChg>
        <pc:spChg chg="mod">
          <ac:chgData name="Patil, Swapnil Sanjay" userId="6a980951-e202-40ee-9bf6-30dbe4228b4d" providerId="ADAL" clId="{15088D6B-6D2B-45EA-AB50-1F085B64FE7D}" dt="2022-03-23T05:42:35.149" v="499" actId="1035"/>
          <ac:spMkLst>
            <pc:docMk/>
            <pc:sldMk cId="2346998403" sldId="262"/>
            <ac:spMk id="72" creationId="{B2456315-25A2-4C95-BEB7-3B59E87CDAB5}"/>
          </ac:spMkLst>
        </pc:spChg>
        <pc:spChg chg="add mod">
          <ac:chgData name="Patil, Swapnil Sanjay" userId="6a980951-e202-40ee-9bf6-30dbe4228b4d" providerId="ADAL" clId="{15088D6B-6D2B-45EA-AB50-1F085B64FE7D}" dt="2022-03-23T05:53:18.326" v="1479" actId="1038"/>
          <ac:spMkLst>
            <pc:docMk/>
            <pc:sldMk cId="2346998403" sldId="262"/>
            <ac:spMk id="73" creationId="{4F83C9A7-E8BA-4B48-B9E2-C6C3113F0829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346998403" sldId="262"/>
            <ac:spMk id="74" creationId="{6EA8BEA0-E42F-4EBB-A2F6-DE2CD88894F4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346998403" sldId="262"/>
            <ac:spMk id="75" creationId="{594669FE-89B9-4D32-B02C-62DF4F846319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346998403" sldId="262"/>
            <ac:spMk id="76" creationId="{724EDE45-E3A9-440B-8ACD-A4B5980F586B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346998403" sldId="262"/>
            <ac:spMk id="77" creationId="{694C9B14-A45C-465D-89F9-0E355A12926E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346998403" sldId="262"/>
            <ac:spMk id="78" creationId="{DF7EFFD7-558A-4DCA-BCA5-7146F0511CC4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346998403" sldId="262"/>
            <ac:spMk id="79" creationId="{B164AD2C-FBD9-43FA-9DE5-A2997A7317F7}"/>
          </ac:spMkLst>
        </pc:spChg>
        <pc:spChg chg="mod">
          <ac:chgData name="Patil, Swapnil Sanjay" userId="6a980951-e202-40ee-9bf6-30dbe4228b4d" providerId="ADAL" clId="{15088D6B-6D2B-45EA-AB50-1F085B64FE7D}" dt="2022-03-23T05:42:30.292" v="488" actId="1035"/>
          <ac:spMkLst>
            <pc:docMk/>
            <pc:sldMk cId="2346998403" sldId="262"/>
            <ac:spMk id="81" creationId="{E914E657-D270-4C6B-BF56-49A3D15F0264}"/>
          </ac:spMkLst>
        </pc:spChg>
        <pc:spChg chg="mod">
          <ac:chgData name="Patil, Swapnil Sanjay" userId="6a980951-e202-40ee-9bf6-30dbe4228b4d" providerId="ADAL" clId="{15088D6B-6D2B-45EA-AB50-1F085B64FE7D}" dt="2022-03-23T05:43:44.013" v="554" actId="1036"/>
          <ac:spMkLst>
            <pc:docMk/>
            <pc:sldMk cId="2346998403" sldId="262"/>
            <ac:spMk id="83" creationId="{95F6240B-9F70-4EDF-93A3-1910EED1A1B0}"/>
          </ac:spMkLst>
        </pc:spChg>
        <pc:spChg chg="del">
          <ac:chgData name="Patil, Swapnil Sanjay" userId="6a980951-e202-40ee-9bf6-30dbe4228b4d" providerId="ADAL" clId="{15088D6B-6D2B-45EA-AB50-1F085B64FE7D}" dt="2022-03-18T05:28:10.649" v="233" actId="478"/>
          <ac:spMkLst>
            <pc:docMk/>
            <pc:sldMk cId="2346998403" sldId="262"/>
            <ac:spMk id="84" creationId="{07096AC0-9D10-4F8D-9287-C3A6DAB99755}"/>
          </ac:spMkLst>
        </pc:spChg>
        <pc:spChg chg="del">
          <ac:chgData name="Patil, Swapnil Sanjay" userId="6a980951-e202-40ee-9bf6-30dbe4228b4d" providerId="ADAL" clId="{15088D6B-6D2B-45EA-AB50-1F085B64FE7D}" dt="2022-03-18T05:28:10.649" v="233" actId="478"/>
          <ac:spMkLst>
            <pc:docMk/>
            <pc:sldMk cId="2346998403" sldId="262"/>
            <ac:spMk id="86" creationId="{8257E7FD-21B4-479E-B0C9-1CD34D318258}"/>
          </ac:spMkLst>
        </pc:spChg>
        <pc:spChg chg="del">
          <ac:chgData name="Patil, Swapnil Sanjay" userId="6a980951-e202-40ee-9bf6-30dbe4228b4d" providerId="ADAL" clId="{15088D6B-6D2B-45EA-AB50-1F085B64FE7D}" dt="2022-03-18T05:28:10.649" v="233" actId="478"/>
          <ac:spMkLst>
            <pc:docMk/>
            <pc:sldMk cId="2346998403" sldId="262"/>
            <ac:spMk id="87" creationId="{27438F49-F86F-4A31-9A2D-D1C000FF0694}"/>
          </ac:spMkLst>
        </pc:spChg>
        <pc:spChg chg="del">
          <ac:chgData name="Patil, Swapnil Sanjay" userId="6a980951-e202-40ee-9bf6-30dbe4228b4d" providerId="ADAL" clId="{15088D6B-6D2B-45EA-AB50-1F085B64FE7D}" dt="2022-03-18T05:28:10.649" v="233" actId="478"/>
          <ac:spMkLst>
            <pc:docMk/>
            <pc:sldMk cId="2346998403" sldId="262"/>
            <ac:spMk id="88" creationId="{DBD96A48-ECE6-4AED-B665-2AB70FF45FEC}"/>
          </ac:spMkLst>
        </pc:spChg>
        <pc:spChg chg="del">
          <ac:chgData name="Patil, Swapnil Sanjay" userId="6a980951-e202-40ee-9bf6-30dbe4228b4d" providerId="ADAL" clId="{15088D6B-6D2B-45EA-AB50-1F085B64FE7D}" dt="2022-03-18T05:28:10.649" v="233" actId="478"/>
          <ac:spMkLst>
            <pc:docMk/>
            <pc:sldMk cId="2346998403" sldId="262"/>
            <ac:spMk id="89" creationId="{5432ACCE-E0C1-4941-BE30-F691A7C4F3FD}"/>
          </ac:spMkLst>
        </pc:spChg>
        <pc:spChg chg="del">
          <ac:chgData name="Patil, Swapnil Sanjay" userId="6a980951-e202-40ee-9bf6-30dbe4228b4d" providerId="ADAL" clId="{15088D6B-6D2B-45EA-AB50-1F085B64FE7D}" dt="2022-03-18T05:28:10.649" v="233" actId="478"/>
          <ac:spMkLst>
            <pc:docMk/>
            <pc:sldMk cId="2346998403" sldId="262"/>
            <ac:spMk id="90" creationId="{AFBAD9B9-D20B-473F-88CC-3C48B196AE13}"/>
          </ac:spMkLst>
        </pc:spChg>
        <pc:spChg chg="del">
          <ac:chgData name="Patil, Swapnil Sanjay" userId="6a980951-e202-40ee-9bf6-30dbe4228b4d" providerId="ADAL" clId="{15088D6B-6D2B-45EA-AB50-1F085B64FE7D}" dt="2022-03-18T05:28:10.649" v="233" actId="478"/>
          <ac:spMkLst>
            <pc:docMk/>
            <pc:sldMk cId="2346998403" sldId="262"/>
            <ac:spMk id="91" creationId="{3DA785DB-6F49-4521-A278-1E1F1215926A}"/>
          </ac:spMkLst>
        </pc:spChg>
        <pc:spChg chg="del">
          <ac:chgData name="Patil, Swapnil Sanjay" userId="6a980951-e202-40ee-9bf6-30dbe4228b4d" providerId="ADAL" clId="{15088D6B-6D2B-45EA-AB50-1F085B64FE7D}" dt="2022-03-18T05:28:10.649" v="233" actId="478"/>
          <ac:spMkLst>
            <pc:docMk/>
            <pc:sldMk cId="2346998403" sldId="262"/>
            <ac:spMk id="92" creationId="{41299269-58C8-4886-BC25-B98EDDFD06C8}"/>
          </ac:spMkLst>
        </pc:spChg>
        <pc:spChg chg="del">
          <ac:chgData name="Patil, Swapnil Sanjay" userId="6a980951-e202-40ee-9bf6-30dbe4228b4d" providerId="ADAL" clId="{15088D6B-6D2B-45EA-AB50-1F085B64FE7D}" dt="2022-03-18T05:28:10.649" v="233" actId="478"/>
          <ac:spMkLst>
            <pc:docMk/>
            <pc:sldMk cId="2346998403" sldId="262"/>
            <ac:spMk id="93" creationId="{01BF7E84-ED70-4ECA-A56F-01FEEF73A244}"/>
          </ac:spMkLst>
        </pc:spChg>
        <pc:spChg chg="mod">
          <ac:chgData name="Patil, Swapnil Sanjay" userId="6a980951-e202-40ee-9bf6-30dbe4228b4d" providerId="ADAL" clId="{15088D6B-6D2B-45EA-AB50-1F085B64FE7D}" dt="2022-03-18T05:25:46.482" v="118"/>
          <ac:spMkLst>
            <pc:docMk/>
            <pc:sldMk cId="2346998403" sldId="262"/>
            <ac:spMk id="98" creationId="{0C6F7131-C4C5-45E0-BE75-6626CFBD175B}"/>
          </ac:spMkLst>
        </pc:spChg>
        <pc:spChg chg="mod">
          <ac:chgData name="Patil, Swapnil Sanjay" userId="6a980951-e202-40ee-9bf6-30dbe4228b4d" providerId="ADAL" clId="{15088D6B-6D2B-45EA-AB50-1F085B64FE7D}" dt="2022-03-18T05:25:36.689" v="114"/>
          <ac:spMkLst>
            <pc:docMk/>
            <pc:sldMk cId="2346998403" sldId="262"/>
            <ac:spMk id="118" creationId="{871505C8-E7AF-4AB6-B4A8-964D760BD3B2}"/>
          </ac:spMkLst>
        </pc:spChg>
        <pc:spChg chg="del">
          <ac:chgData name="Patil, Swapnil Sanjay" userId="6a980951-e202-40ee-9bf6-30dbe4228b4d" providerId="ADAL" clId="{15088D6B-6D2B-45EA-AB50-1F085B64FE7D}" dt="2022-03-18T05:28:10.649" v="233" actId="478"/>
          <ac:spMkLst>
            <pc:docMk/>
            <pc:sldMk cId="2346998403" sldId="262"/>
            <ac:spMk id="129" creationId="{C9C59BCE-9B6A-4431-A82B-76518A9359A9}"/>
          </ac:spMkLst>
        </pc:spChg>
        <pc:spChg chg="mod">
          <ac:chgData name="Patil, Swapnil Sanjay" userId="6a980951-e202-40ee-9bf6-30dbe4228b4d" providerId="ADAL" clId="{15088D6B-6D2B-45EA-AB50-1F085B64FE7D}" dt="2022-03-23T05:43:16.845" v="524" actId="1038"/>
          <ac:spMkLst>
            <pc:docMk/>
            <pc:sldMk cId="2346998403" sldId="262"/>
            <ac:spMk id="132" creationId="{C7E245F7-2064-425E-AB84-6169427A0F5C}"/>
          </ac:spMkLst>
        </pc:spChg>
        <pc:spChg chg="del">
          <ac:chgData name="Patil, Swapnil Sanjay" userId="6a980951-e202-40ee-9bf6-30dbe4228b4d" providerId="ADAL" clId="{15088D6B-6D2B-45EA-AB50-1F085B64FE7D}" dt="2022-03-18T05:28:10.649" v="233" actId="478"/>
          <ac:spMkLst>
            <pc:docMk/>
            <pc:sldMk cId="2346998403" sldId="262"/>
            <ac:spMk id="248" creationId="{24598DCD-68DA-485D-952B-A282C44536F6}"/>
          </ac:spMkLst>
        </pc:spChg>
        <pc:picChg chg="add mod">
          <ac:chgData name="Patil, Swapnil Sanjay" userId="6a980951-e202-40ee-9bf6-30dbe4228b4d" providerId="ADAL" clId="{15088D6B-6D2B-45EA-AB50-1F085B64FE7D}" dt="2022-03-23T05:43:49.133" v="561" actId="1036"/>
          <ac:picMkLst>
            <pc:docMk/>
            <pc:sldMk cId="2346998403" sldId="262"/>
            <ac:picMk id="3" creationId="{1A8F3146-009F-4555-B201-BC8056BF8280}"/>
          </ac:picMkLst>
        </pc:picChg>
        <pc:picChg chg="add mod">
          <ac:chgData name="Patil, Swapnil Sanjay" userId="6a980951-e202-40ee-9bf6-30dbe4228b4d" providerId="ADAL" clId="{15088D6B-6D2B-45EA-AB50-1F085B64FE7D}" dt="2022-03-23T05:43:52.981" v="569" actId="1036"/>
          <ac:picMkLst>
            <pc:docMk/>
            <pc:sldMk cId="2346998403" sldId="262"/>
            <ac:picMk id="6" creationId="{2DAB450B-EA75-41CA-BB74-5782E3EE6E02}"/>
          </ac:picMkLst>
        </pc:picChg>
        <pc:picChg chg="del">
          <ac:chgData name="Patil, Swapnil Sanjay" userId="6a980951-e202-40ee-9bf6-30dbe4228b4d" providerId="ADAL" clId="{15088D6B-6D2B-45EA-AB50-1F085B64FE7D}" dt="2022-03-18T05:29:02.538" v="328" actId="478"/>
          <ac:picMkLst>
            <pc:docMk/>
            <pc:sldMk cId="2346998403" sldId="262"/>
            <ac:picMk id="240" creationId="{5783150F-5BD8-4967-921F-EE5714586B0C}"/>
          </ac:picMkLst>
        </pc:picChg>
        <pc:picChg chg="del">
          <ac:chgData name="Patil, Swapnil Sanjay" userId="6a980951-e202-40ee-9bf6-30dbe4228b4d" providerId="ADAL" clId="{15088D6B-6D2B-45EA-AB50-1F085B64FE7D}" dt="2022-03-18T05:29:06.354" v="330" actId="478"/>
          <ac:picMkLst>
            <pc:docMk/>
            <pc:sldMk cId="2346998403" sldId="262"/>
            <ac:picMk id="242" creationId="{BE251EA7-34DC-4DDF-B4D7-B669C17D93E7}"/>
          </ac:picMkLst>
        </pc:picChg>
        <pc:cxnChg chg="add mod">
          <ac:chgData name="Patil, Swapnil Sanjay" userId="6a980951-e202-40ee-9bf6-30dbe4228b4d" providerId="ADAL" clId="{15088D6B-6D2B-45EA-AB50-1F085B64FE7D}" dt="2022-03-23T05:51:24.248" v="1214" actId="1582"/>
          <ac:cxnSpMkLst>
            <pc:docMk/>
            <pc:sldMk cId="2346998403" sldId="262"/>
            <ac:cxnSpMk id="7" creationId="{53D1AD97-0018-4AF8-8BA5-BC24A56EE678}"/>
          </ac:cxnSpMkLst>
        </pc:cxnChg>
        <pc:cxnChg chg="mod">
          <ac:chgData name="Patil, Swapnil Sanjay" userId="6a980951-e202-40ee-9bf6-30dbe4228b4d" providerId="ADAL" clId="{15088D6B-6D2B-45EA-AB50-1F085B64FE7D}" dt="2022-03-23T05:42:43.533" v="513" actId="1035"/>
          <ac:cxnSpMkLst>
            <pc:docMk/>
            <pc:sldMk cId="2346998403" sldId="262"/>
            <ac:cxnSpMk id="27" creationId="{E369F9F2-3E62-4DFF-A77B-5803DB59D369}"/>
          </ac:cxnSpMkLst>
        </pc:cxnChg>
        <pc:cxnChg chg="add mod">
          <ac:chgData name="Patil, Swapnil Sanjay" userId="6a980951-e202-40ee-9bf6-30dbe4228b4d" providerId="ADAL" clId="{15088D6B-6D2B-45EA-AB50-1F085B64FE7D}" dt="2022-03-23T05:43:52.981" v="569" actId="1036"/>
          <ac:cxnSpMkLst>
            <pc:docMk/>
            <pc:sldMk cId="2346998403" sldId="262"/>
            <ac:cxnSpMk id="59" creationId="{1CC26FC9-EC50-4F06-8493-26B5048089E2}"/>
          </ac:cxnSpMkLst>
        </pc:cxnChg>
        <pc:cxnChg chg="add mod">
          <ac:chgData name="Patil, Swapnil Sanjay" userId="6a980951-e202-40ee-9bf6-30dbe4228b4d" providerId="ADAL" clId="{15088D6B-6D2B-45EA-AB50-1F085B64FE7D}" dt="2022-03-23T05:51:53.703" v="1304" actId="1076"/>
          <ac:cxnSpMkLst>
            <pc:docMk/>
            <pc:sldMk cId="2346998403" sldId="262"/>
            <ac:cxnSpMk id="60" creationId="{FFEF6960-F9DE-4944-B68F-B25A99FCF0F6}"/>
          </ac:cxnSpMkLst>
        </pc:cxnChg>
        <pc:cxnChg chg="add del mod">
          <ac:chgData name="Patil, Swapnil Sanjay" userId="6a980951-e202-40ee-9bf6-30dbe4228b4d" providerId="ADAL" clId="{15088D6B-6D2B-45EA-AB50-1F085B64FE7D}" dt="2022-03-23T05:52:09.215" v="1311" actId="21"/>
          <ac:cxnSpMkLst>
            <pc:docMk/>
            <pc:sldMk cId="2346998403" sldId="262"/>
            <ac:cxnSpMk id="61" creationId="{2162F67E-F09E-4DCC-BC29-C78B891521CE}"/>
          </ac:cxnSpMkLst>
        </pc:cxnChg>
        <pc:cxnChg chg="add mod">
          <ac:chgData name="Patil, Swapnil Sanjay" userId="6a980951-e202-40ee-9bf6-30dbe4228b4d" providerId="ADAL" clId="{15088D6B-6D2B-45EA-AB50-1F085B64FE7D}" dt="2022-03-23T05:52:18.249" v="1376" actId="1035"/>
          <ac:cxnSpMkLst>
            <pc:docMk/>
            <pc:sldMk cId="2346998403" sldId="262"/>
            <ac:cxnSpMk id="62" creationId="{49D5CDB1-14F7-4C13-875C-168DB615CB4B}"/>
          </ac:cxnSpMkLst>
        </pc:cxnChg>
        <pc:cxnChg chg="add mod">
          <ac:chgData name="Patil, Swapnil Sanjay" userId="6a980951-e202-40ee-9bf6-30dbe4228b4d" providerId="ADAL" clId="{15088D6B-6D2B-45EA-AB50-1F085B64FE7D}" dt="2022-03-23T05:53:18.326" v="1479" actId="1038"/>
          <ac:cxnSpMkLst>
            <pc:docMk/>
            <pc:sldMk cId="2346998403" sldId="262"/>
            <ac:cxnSpMk id="80" creationId="{2955A98D-65AC-42B3-A1B4-6484210F7ECF}"/>
          </ac:cxnSpMkLst>
        </pc:cxnChg>
        <pc:cxnChg chg="add mod">
          <ac:chgData name="Patil, Swapnil Sanjay" userId="6a980951-e202-40ee-9bf6-30dbe4228b4d" providerId="ADAL" clId="{15088D6B-6D2B-45EA-AB50-1F085B64FE7D}" dt="2022-03-23T05:53:18.326" v="1479" actId="1038"/>
          <ac:cxnSpMkLst>
            <pc:docMk/>
            <pc:sldMk cId="2346998403" sldId="262"/>
            <ac:cxnSpMk id="82" creationId="{081F74CB-4065-4A7E-8899-127CEFE8CA5F}"/>
          </ac:cxnSpMkLst>
        </pc:cxnChg>
        <pc:cxnChg chg="add mod">
          <ac:chgData name="Patil, Swapnil Sanjay" userId="6a980951-e202-40ee-9bf6-30dbe4228b4d" providerId="ADAL" clId="{15088D6B-6D2B-45EA-AB50-1F085B64FE7D}" dt="2022-03-23T05:53:18.326" v="1479" actId="1038"/>
          <ac:cxnSpMkLst>
            <pc:docMk/>
            <pc:sldMk cId="2346998403" sldId="262"/>
            <ac:cxnSpMk id="84" creationId="{1C715490-DB3F-4CE4-8D5D-E75C8FB7FA90}"/>
          </ac:cxnSpMkLst>
        </pc:cxnChg>
        <pc:cxnChg chg="add mod">
          <ac:chgData name="Patil, Swapnil Sanjay" userId="6a980951-e202-40ee-9bf6-30dbe4228b4d" providerId="ADAL" clId="{15088D6B-6D2B-45EA-AB50-1F085B64FE7D}" dt="2022-03-23T05:53:18.326" v="1479" actId="1038"/>
          <ac:cxnSpMkLst>
            <pc:docMk/>
            <pc:sldMk cId="2346998403" sldId="262"/>
            <ac:cxnSpMk id="85" creationId="{491AA7B4-1A7D-479D-B18E-18C2F31CD297}"/>
          </ac:cxnSpMkLst>
        </pc:cxnChg>
        <pc:cxnChg chg="del mod">
          <ac:chgData name="Patil, Swapnil Sanjay" userId="6a980951-e202-40ee-9bf6-30dbe4228b4d" providerId="ADAL" clId="{15088D6B-6D2B-45EA-AB50-1F085B64FE7D}" dt="2022-03-18T05:29:04.913" v="329" actId="478"/>
          <ac:cxnSpMkLst>
            <pc:docMk/>
            <pc:sldMk cId="2346998403" sldId="262"/>
            <ac:cxnSpMk id="232" creationId="{E3EA713D-B8A6-47EB-99D7-279758AF2E90}"/>
          </ac:cxnSpMkLst>
        </pc:cxnChg>
      </pc:sldChg>
      <pc:sldChg chg="addSp delSp modSp add mod">
        <pc:chgData name="Patil, Swapnil Sanjay" userId="6a980951-e202-40ee-9bf6-30dbe4228b4d" providerId="ADAL" clId="{15088D6B-6D2B-45EA-AB50-1F085B64FE7D}" dt="2022-03-23T05:56:56.162" v="1552"/>
        <pc:sldMkLst>
          <pc:docMk/>
          <pc:sldMk cId="2853176843" sldId="264"/>
        </pc:sldMkLst>
        <pc:spChg chg="del">
          <ac:chgData name="Patil, Swapnil Sanjay" userId="6a980951-e202-40ee-9bf6-30dbe4228b4d" providerId="ADAL" clId="{15088D6B-6D2B-45EA-AB50-1F085B64FE7D}" dt="2022-03-18T05:35:59.225" v="419" actId="478"/>
          <ac:spMkLst>
            <pc:docMk/>
            <pc:sldMk cId="2853176843" sldId="264"/>
            <ac:spMk id="4" creationId="{626FBF3B-D7A9-40FA-8873-63B3C9F1BC55}"/>
          </ac:spMkLst>
        </pc:spChg>
        <pc:spChg chg="del">
          <ac:chgData name="Patil, Swapnil Sanjay" userId="6a980951-e202-40ee-9bf6-30dbe4228b4d" providerId="ADAL" clId="{15088D6B-6D2B-45EA-AB50-1F085B64FE7D}" dt="2022-03-18T05:35:59.225" v="419" actId="478"/>
          <ac:spMkLst>
            <pc:docMk/>
            <pc:sldMk cId="2853176843" sldId="264"/>
            <ac:spMk id="25" creationId="{37A1D1CE-90E4-4B26-8C06-AC149FF09E31}"/>
          </ac:spMkLst>
        </pc:spChg>
        <pc:spChg chg="add mod">
          <ac:chgData name="Patil, Swapnil Sanjay" userId="6a980951-e202-40ee-9bf6-30dbe4228b4d" providerId="ADAL" clId="{15088D6B-6D2B-45EA-AB50-1F085B64FE7D}" dt="2022-03-23T05:54:57.385" v="1488" actId="207"/>
          <ac:spMkLst>
            <pc:docMk/>
            <pc:sldMk cId="2853176843" sldId="264"/>
            <ac:spMk id="27" creationId="{C486163B-2F43-4D40-AC14-4F40C40E8403}"/>
          </ac:spMkLst>
        </pc:spChg>
        <pc:spChg chg="add mod">
          <ac:chgData name="Patil, Swapnil Sanjay" userId="6a980951-e202-40ee-9bf6-30dbe4228b4d" providerId="ADAL" clId="{15088D6B-6D2B-45EA-AB50-1F085B64FE7D}" dt="2022-03-23T05:54:51.240" v="1487" actId="207"/>
          <ac:spMkLst>
            <pc:docMk/>
            <pc:sldMk cId="2853176843" sldId="264"/>
            <ac:spMk id="28" creationId="{602B77F7-9DE5-4AEA-9421-290308272797}"/>
          </ac:spMkLst>
        </pc:spChg>
        <pc:spChg chg="add mod">
          <ac:chgData name="Patil, Swapnil Sanjay" userId="6a980951-e202-40ee-9bf6-30dbe4228b4d" providerId="ADAL" clId="{15088D6B-6D2B-45EA-AB50-1F085B64FE7D}" dt="2022-03-23T05:54:42.534" v="1486"/>
          <ac:spMkLst>
            <pc:docMk/>
            <pc:sldMk cId="2853176843" sldId="264"/>
            <ac:spMk id="29" creationId="{9DD33BF3-5E13-4DE7-BE84-121E624AC3D6}"/>
          </ac:spMkLst>
        </pc:spChg>
        <pc:spChg chg="add del mod">
          <ac:chgData name="Patil, Swapnil Sanjay" userId="6a980951-e202-40ee-9bf6-30dbe4228b4d" providerId="ADAL" clId="{15088D6B-6D2B-45EA-AB50-1F085B64FE7D}" dt="2022-03-23T05:54:42.006" v="1485" actId="478"/>
          <ac:spMkLst>
            <pc:docMk/>
            <pc:sldMk cId="2853176843" sldId="264"/>
            <ac:spMk id="30" creationId="{0F253CC7-9AF4-4681-AC34-144A1CDAE80F}"/>
          </ac:spMkLst>
        </pc:spChg>
        <pc:spChg chg="add del mod">
          <ac:chgData name="Patil, Swapnil Sanjay" userId="6a980951-e202-40ee-9bf6-30dbe4228b4d" providerId="ADAL" clId="{15088D6B-6D2B-45EA-AB50-1F085B64FE7D}" dt="2022-03-23T05:54:42.006" v="1485" actId="478"/>
          <ac:spMkLst>
            <pc:docMk/>
            <pc:sldMk cId="2853176843" sldId="264"/>
            <ac:spMk id="31" creationId="{174D9F0C-A96E-4DFC-AC5E-BCB1FE25E121}"/>
          </ac:spMkLst>
        </pc:spChg>
        <pc:spChg chg="add del mod">
          <ac:chgData name="Patil, Swapnil Sanjay" userId="6a980951-e202-40ee-9bf6-30dbe4228b4d" providerId="ADAL" clId="{15088D6B-6D2B-45EA-AB50-1F085B64FE7D}" dt="2022-03-23T05:54:42.006" v="1485" actId="478"/>
          <ac:spMkLst>
            <pc:docMk/>
            <pc:sldMk cId="2853176843" sldId="264"/>
            <ac:spMk id="32" creationId="{E1B288C2-10A7-4C9C-AFF9-B3BB374854F9}"/>
          </ac:spMkLst>
        </pc:spChg>
        <pc:spChg chg="add del mod">
          <ac:chgData name="Patil, Swapnil Sanjay" userId="6a980951-e202-40ee-9bf6-30dbe4228b4d" providerId="ADAL" clId="{15088D6B-6D2B-45EA-AB50-1F085B64FE7D}" dt="2022-03-23T05:54:42.006" v="1485" actId="478"/>
          <ac:spMkLst>
            <pc:docMk/>
            <pc:sldMk cId="2853176843" sldId="264"/>
            <ac:spMk id="33" creationId="{E003EF5C-4EF6-400C-9B32-0763186C077D}"/>
          </ac:spMkLst>
        </pc:spChg>
        <pc:spChg chg="add del mod">
          <ac:chgData name="Patil, Swapnil Sanjay" userId="6a980951-e202-40ee-9bf6-30dbe4228b4d" providerId="ADAL" clId="{15088D6B-6D2B-45EA-AB50-1F085B64FE7D}" dt="2022-03-23T05:54:42.006" v="1485" actId="478"/>
          <ac:spMkLst>
            <pc:docMk/>
            <pc:sldMk cId="2853176843" sldId="264"/>
            <ac:spMk id="36" creationId="{57ADB5A3-F402-4C1F-A882-0CE18B3C7E37}"/>
          </ac:spMkLst>
        </pc:spChg>
        <pc:spChg chg="add del mod">
          <ac:chgData name="Patil, Swapnil Sanjay" userId="6a980951-e202-40ee-9bf6-30dbe4228b4d" providerId="ADAL" clId="{15088D6B-6D2B-45EA-AB50-1F085B64FE7D}" dt="2022-03-23T05:54:42.006" v="1485" actId="478"/>
          <ac:spMkLst>
            <pc:docMk/>
            <pc:sldMk cId="2853176843" sldId="264"/>
            <ac:spMk id="37" creationId="{FFC00560-2A2A-401B-8A5F-7B78ADB7D63D}"/>
          </ac:spMkLst>
        </pc:spChg>
        <pc:spChg chg="mod">
          <ac:chgData name="Patil, Swapnil Sanjay" userId="6a980951-e202-40ee-9bf6-30dbe4228b4d" providerId="ADAL" clId="{15088D6B-6D2B-45EA-AB50-1F085B64FE7D}" dt="2022-03-18T05:36:59.673" v="425"/>
          <ac:spMkLst>
            <pc:docMk/>
            <pc:sldMk cId="2853176843" sldId="264"/>
            <ac:spMk id="38" creationId="{ADADBD61-FDC4-4FE8-9B56-2E902C28D444}"/>
          </ac:spMkLst>
        </pc:spChg>
        <pc:spChg chg="add del mod">
          <ac:chgData name="Patil, Swapnil Sanjay" userId="6a980951-e202-40ee-9bf6-30dbe4228b4d" providerId="ADAL" clId="{15088D6B-6D2B-45EA-AB50-1F085B64FE7D}" dt="2022-03-23T05:54:42.006" v="1485" actId="478"/>
          <ac:spMkLst>
            <pc:docMk/>
            <pc:sldMk cId="2853176843" sldId="264"/>
            <ac:spMk id="39" creationId="{B475D109-53E2-4E0C-A9D1-0D81DA3D91C3}"/>
          </ac:spMkLst>
        </pc:spChg>
        <pc:spChg chg="add mod">
          <ac:chgData name="Patil, Swapnil Sanjay" userId="6a980951-e202-40ee-9bf6-30dbe4228b4d" providerId="ADAL" clId="{15088D6B-6D2B-45EA-AB50-1F085B64FE7D}" dt="2022-03-23T05:54:42.534" v="1486"/>
          <ac:spMkLst>
            <pc:docMk/>
            <pc:sldMk cId="2853176843" sldId="264"/>
            <ac:spMk id="40" creationId="{B5A3190A-DE2B-4797-9479-637D541C27D7}"/>
          </ac:spMkLst>
        </pc:spChg>
        <pc:spChg chg="add del mod">
          <ac:chgData name="Patil, Swapnil Sanjay" userId="6a980951-e202-40ee-9bf6-30dbe4228b4d" providerId="ADAL" clId="{15088D6B-6D2B-45EA-AB50-1F085B64FE7D}" dt="2022-03-23T05:54:42.006" v="1485" actId="478"/>
          <ac:spMkLst>
            <pc:docMk/>
            <pc:sldMk cId="2853176843" sldId="264"/>
            <ac:spMk id="41" creationId="{EF004E67-0291-4AAE-B970-2598E34946F1}"/>
          </ac:spMkLst>
        </pc:spChg>
        <pc:spChg chg="add mod">
          <ac:chgData name="Patil, Swapnil Sanjay" userId="6a980951-e202-40ee-9bf6-30dbe4228b4d" providerId="ADAL" clId="{15088D6B-6D2B-45EA-AB50-1F085B64FE7D}" dt="2022-03-23T05:54:42.534" v="1486"/>
          <ac:spMkLst>
            <pc:docMk/>
            <pc:sldMk cId="2853176843" sldId="264"/>
            <ac:spMk id="42" creationId="{175496AD-724B-43D0-8105-BAA8615ED88E}"/>
          </ac:spMkLst>
        </pc:spChg>
        <pc:spChg chg="del">
          <ac:chgData name="Patil, Swapnil Sanjay" userId="6a980951-e202-40ee-9bf6-30dbe4228b4d" providerId="ADAL" clId="{15088D6B-6D2B-45EA-AB50-1F085B64FE7D}" dt="2022-03-18T05:35:59.225" v="419" actId="478"/>
          <ac:spMkLst>
            <pc:docMk/>
            <pc:sldMk cId="2853176843" sldId="264"/>
            <ac:spMk id="42" creationId="{419C4D71-317C-46C3-AAC6-2B30BD12D59F}"/>
          </ac:spMkLst>
        </pc:spChg>
        <pc:spChg chg="add mod">
          <ac:chgData name="Patil, Swapnil Sanjay" userId="6a980951-e202-40ee-9bf6-30dbe4228b4d" providerId="ADAL" clId="{15088D6B-6D2B-45EA-AB50-1F085B64FE7D}" dt="2022-03-23T05:54:42.534" v="1486"/>
          <ac:spMkLst>
            <pc:docMk/>
            <pc:sldMk cId="2853176843" sldId="264"/>
            <ac:spMk id="43" creationId="{0B6F6567-620D-4AFD-9C29-B2300DE75EF6}"/>
          </ac:spMkLst>
        </pc:spChg>
        <pc:spChg chg="del">
          <ac:chgData name="Patil, Swapnil Sanjay" userId="6a980951-e202-40ee-9bf6-30dbe4228b4d" providerId="ADAL" clId="{15088D6B-6D2B-45EA-AB50-1F085B64FE7D}" dt="2022-03-18T05:35:59.225" v="419" actId="478"/>
          <ac:spMkLst>
            <pc:docMk/>
            <pc:sldMk cId="2853176843" sldId="264"/>
            <ac:spMk id="43" creationId="{99021A76-3DB5-44DB-A186-55722577FB3D}"/>
          </ac:spMkLst>
        </pc:spChg>
        <pc:spChg chg="del">
          <ac:chgData name="Patil, Swapnil Sanjay" userId="6a980951-e202-40ee-9bf6-30dbe4228b4d" providerId="ADAL" clId="{15088D6B-6D2B-45EA-AB50-1F085B64FE7D}" dt="2022-03-18T05:35:59.225" v="419" actId="478"/>
          <ac:spMkLst>
            <pc:docMk/>
            <pc:sldMk cId="2853176843" sldId="264"/>
            <ac:spMk id="44" creationId="{2897BD76-82D6-4739-9CBC-97269060C81F}"/>
          </ac:spMkLst>
        </pc:spChg>
        <pc:spChg chg="add mod">
          <ac:chgData name="Patil, Swapnil Sanjay" userId="6a980951-e202-40ee-9bf6-30dbe4228b4d" providerId="ADAL" clId="{15088D6B-6D2B-45EA-AB50-1F085B64FE7D}" dt="2022-03-23T05:54:42.534" v="1486"/>
          <ac:spMkLst>
            <pc:docMk/>
            <pc:sldMk cId="2853176843" sldId="264"/>
            <ac:spMk id="44" creationId="{C3973D36-5671-4CC2-9304-52BC268DC64B}"/>
          </ac:spMkLst>
        </pc:spChg>
        <pc:spChg chg="del">
          <ac:chgData name="Patil, Swapnil Sanjay" userId="6a980951-e202-40ee-9bf6-30dbe4228b4d" providerId="ADAL" clId="{15088D6B-6D2B-45EA-AB50-1F085B64FE7D}" dt="2022-03-18T05:35:59.225" v="419" actId="478"/>
          <ac:spMkLst>
            <pc:docMk/>
            <pc:sldMk cId="2853176843" sldId="264"/>
            <ac:spMk id="45" creationId="{788220E9-6E72-46E8-8F53-B71C4183FDAF}"/>
          </ac:spMkLst>
        </pc:spChg>
        <pc:spChg chg="add mod">
          <ac:chgData name="Patil, Swapnil Sanjay" userId="6a980951-e202-40ee-9bf6-30dbe4228b4d" providerId="ADAL" clId="{15088D6B-6D2B-45EA-AB50-1F085B64FE7D}" dt="2022-03-23T05:54:42.534" v="1486"/>
          <ac:spMkLst>
            <pc:docMk/>
            <pc:sldMk cId="2853176843" sldId="264"/>
            <ac:spMk id="45" creationId="{81A12330-8871-410E-90D1-259D0E72BC16}"/>
          </ac:spMkLst>
        </pc:spChg>
        <pc:spChg chg="add mod">
          <ac:chgData name="Patil, Swapnil Sanjay" userId="6a980951-e202-40ee-9bf6-30dbe4228b4d" providerId="ADAL" clId="{15088D6B-6D2B-45EA-AB50-1F085B64FE7D}" dt="2022-03-23T05:54:42.534" v="1486"/>
          <ac:spMkLst>
            <pc:docMk/>
            <pc:sldMk cId="2853176843" sldId="264"/>
            <ac:spMk id="46" creationId="{40B0C7FC-D9C4-4344-993D-4BAA8BF9F853}"/>
          </ac:spMkLst>
        </pc:spChg>
        <pc:spChg chg="del">
          <ac:chgData name="Patil, Swapnil Sanjay" userId="6a980951-e202-40ee-9bf6-30dbe4228b4d" providerId="ADAL" clId="{15088D6B-6D2B-45EA-AB50-1F085B64FE7D}" dt="2022-03-18T05:35:59.225" v="419" actId="478"/>
          <ac:spMkLst>
            <pc:docMk/>
            <pc:sldMk cId="2853176843" sldId="264"/>
            <ac:spMk id="46" creationId="{C134B822-7F56-491D-803B-EB10DBF2769E}"/>
          </ac:spMkLst>
        </pc:spChg>
        <pc:spChg chg="del">
          <ac:chgData name="Patil, Swapnil Sanjay" userId="6a980951-e202-40ee-9bf6-30dbe4228b4d" providerId="ADAL" clId="{15088D6B-6D2B-45EA-AB50-1F085B64FE7D}" dt="2022-03-18T05:35:59.225" v="419" actId="478"/>
          <ac:spMkLst>
            <pc:docMk/>
            <pc:sldMk cId="2853176843" sldId="264"/>
            <ac:spMk id="47" creationId="{0F3E74ED-F973-4F88-81D3-16E83254FA94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853176843" sldId="264"/>
            <ac:spMk id="47" creationId="{1896F2D7-7F60-48C8-8037-22C44C89A845}"/>
          </ac:spMkLst>
        </pc:spChg>
        <pc:spChg chg="del">
          <ac:chgData name="Patil, Swapnil Sanjay" userId="6a980951-e202-40ee-9bf6-30dbe4228b4d" providerId="ADAL" clId="{15088D6B-6D2B-45EA-AB50-1F085B64FE7D}" dt="2022-03-18T05:35:59.225" v="419" actId="478"/>
          <ac:spMkLst>
            <pc:docMk/>
            <pc:sldMk cId="2853176843" sldId="264"/>
            <ac:spMk id="48" creationId="{B259D908-D646-40EE-A985-999012614B5D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853176843" sldId="264"/>
            <ac:spMk id="48" creationId="{F24AACD5-6B4A-47E0-84CB-7239E218B26F}"/>
          </ac:spMkLst>
        </pc:spChg>
        <pc:spChg chg="del">
          <ac:chgData name="Patil, Swapnil Sanjay" userId="6a980951-e202-40ee-9bf6-30dbe4228b4d" providerId="ADAL" clId="{15088D6B-6D2B-45EA-AB50-1F085B64FE7D}" dt="2022-03-18T05:35:59.225" v="419" actId="478"/>
          <ac:spMkLst>
            <pc:docMk/>
            <pc:sldMk cId="2853176843" sldId="264"/>
            <ac:spMk id="49" creationId="{68C8D301-6641-4D89-8550-12AE4A268860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853176843" sldId="264"/>
            <ac:spMk id="49" creationId="{EFCA8E97-E57A-4263-8A3E-1CD65DC2DDD7}"/>
          </ac:spMkLst>
        </pc:spChg>
        <pc:spChg chg="del mod">
          <ac:chgData name="Patil, Swapnil Sanjay" userId="6a980951-e202-40ee-9bf6-30dbe4228b4d" providerId="ADAL" clId="{15088D6B-6D2B-45EA-AB50-1F085B64FE7D}" dt="2022-03-23T05:55:26.087" v="1489" actId="478"/>
          <ac:spMkLst>
            <pc:docMk/>
            <pc:sldMk cId="2853176843" sldId="264"/>
            <ac:spMk id="50" creationId="{0BA0F192-A8C5-43CE-80C8-8E876F1EBC7D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853176843" sldId="264"/>
            <ac:spMk id="51" creationId="{896C9DC8-0FAC-4576-811E-A5BF33CE4800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853176843" sldId="264"/>
            <ac:spMk id="52" creationId="{CEDF6396-E4C8-437E-AA55-49DE7A678F09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853176843" sldId="264"/>
            <ac:spMk id="53" creationId="{5EAC397E-75F3-4C9B-A3D3-B8AC01C8AB06}"/>
          </ac:spMkLst>
        </pc:spChg>
        <pc:spChg chg="add mod">
          <ac:chgData name="Patil, Swapnil Sanjay" userId="6a980951-e202-40ee-9bf6-30dbe4228b4d" providerId="ADAL" clId="{15088D6B-6D2B-45EA-AB50-1F085B64FE7D}" dt="2022-03-23T05:56:56.162" v="1552"/>
          <ac:spMkLst>
            <pc:docMk/>
            <pc:sldMk cId="2853176843" sldId="264"/>
            <ac:spMk id="60" creationId="{F44F5FF1-3CFB-49A3-AE02-7341FA6418D2}"/>
          </ac:spMkLst>
        </pc:spChg>
        <pc:picChg chg="del">
          <ac:chgData name="Patil, Swapnil Sanjay" userId="6a980951-e202-40ee-9bf6-30dbe4228b4d" providerId="ADAL" clId="{15088D6B-6D2B-45EA-AB50-1F085B64FE7D}" dt="2022-03-18T05:37:17.592" v="429" actId="478"/>
          <ac:picMkLst>
            <pc:docMk/>
            <pc:sldMk cId="2853176843" sldId="264"/>
            <ac:picMk id="3" creationId="{8C5EB329-ABCB-4303-804B-4A9E58FB1F5F}"/>
          </ac:picMkLst>
        </pc:picChg>
        <pc:picChg chg="add del mod">
          <ac:chgData name="Patil, Swapnil Sanjay" userId="6a980951-e202-40ee-9bf6-30dbe4228b4d" providerId="ADAL" clId="{15088D6B-6D2B-45EA-AB50-1F085B64FE7D}" dt="2022-03-18T05:37:39.618" v="434" actId="22"/>
          <ac:picMkLst>
            <pc:docMk/>
            <pc:sldMk cId="2853176843" sldId="264"/>
            <ac:picMk id="5" creationId="{5C93E570-A6C2-4507-A0BD-BFF3B822C696}"/>
          </ac:picMkLst>
        </pc:picChg>
        <pc:picChg chg="del">
          <ac:chgData name="Patil, Swapnil Sanjay" userId="6a980951-e202-40ee-9bf6-30dbe4228b4d" providerId="ADAL" clId="{15088D6B-6D2B-45EA-AB50-1F085B64FE7D}" dt="2022-03-18T05:37:18.993" v="430" actId="478"/>
          <ac:picMkLst>
            <pc:docMk/>
            <pc:sldMk cId="2853176843" sldId="264"/>
            <ac:picMk id="6" creationId="{F0BC8510-F20B-46B7-85CD-C7CAF16B4A2D}"/>
          </ac:picMkLst>
        </pc:picChg>
        <pc:picChg chg="del">
          <ac:chgData name="Patil, Swapnil Sanjay" userId="6a980951-e202-40ee-9bf6-30dbe4228b4d" providerId="ADAL" clId="{15088D6B-6D2B-45EA-AB50-1F085B64FE7D}" dt="2022-03-18T05:37:12.449" v="428" actId="478"/>
          <ac:picMkLst>
            <pc:docMk/>
            <pc:sldMk cId="2853176843" sldId="264"/>
            <ac:picMk id="8" creationId="{9DE578AB-A340-4748-B2CE-585D1E8F3B95}"/>
          </ac:picMkLst>
        </pc:picChg>
        <pc:picChg chg="add mod">
          <ac:chgData name="Patil, Swapnil Sanjay" userId="6a980951-e202-40ee-9bf6-30dbe4228b4d" providerId="ADAL" clId="{15088D6B-6D2B-45EA-AB50-1F085B64FE7D}" dt="2022-03-23T05:55:41.696" v="1540" actId="1038"/>
          <ac:picMkLst>
            <pc:docMk/>
            <pc:sldMk cId="2853176843" sldId="264"/>
            <ac:picMk id="9" creationId="{41E9C338-B1F1-419A-A0F0-F8CCE5756A17}"/>
          </ac:picMkLst>
        </pc:picChg>
        <pc:picChg chg="add mod">
          <ac:chgData name="Patil, Swapnil Sanjay" userId="6a980951-e202-40ee-9bf6-30dbe4228b4d" providerId="ADAL" clId="{15088D6B-6D2B-45EA-AB50-1F085B64FE7D}" dt="2022-03-23T05:55:41.696" v="1540" actId="1038"/>
          <ac:picMkLst>
            <pc:docMk/>
            <pc:sldMk cId="2853176843" sldId="264"/>
            <ac:picMk id="11" creationId="{49D3E4B6-BBF5-4352-8784-DAE9349BF415}"/>
          </ac:picMkLst>
        </pc:picChg>
        <pc:cxnChg chg="add del mod">
          <ac:chgData name="Patil, Swapnil Sanjay" userId="6a980951-e202-40ee-9bf6-30dbe4228b4d" providerId="ADAL" clId="{15088D6B-6D2B-45EA-AB50-1F085B64FE7D}" dt="2022-03-18T05:36:37.928" v="423" actId="478"/>
          <ac:cxnSpMkLst>
            <pc:docMk/>
            <pc:sldMk cId="2853176843" sldId="264"/>
            <ac:cxnSpMk id="40" creationId="{148D46F0-8880-4B66-8B03-AC4E1F525689}"/>
          </ac:cxnSpMkLst>
        </pc:cxnChg>
        <pc:cxnChg chg="add mod">
          <ac:chgData name="Patil, Swapnil Sanjay" userId="6a980951-e202-40ee-9bf6-30dbe4228b4d" providerId="ADAL" clId="{15088D6B-6D2B-45EA-AB50-1F085B64FE7D}" dt="2022-03-23T05:54:42.534" v="1486"/>
          <ac:cxnSpMkLst>
            <pc:docMk/>
            <pc:sldMk cId="2853176843" sldId="264"/>
            <ac:cxnSpMk id="54" creationId="{FA620246-C9F1-48D4-B61C-53B4A4A66168}"/>
          </ac:cxnSpMkLst>
        </pc:cxnChg>
        <pc:cxnChg chg="add mod">
          <ac:chgData name="Patil, Swapnil Sanjay" userId="6a980951-e202-40ee-9bf6-30dbe4228b4d" providerId="ADAL" clId="{15088D6B-6D2B-45EA-AB50-1F085B64FE7D}" dt="2022-03-23T05:54:42.534" v="1486"/>
          <ac:cxnSpMkLst>
            <pc:docMk/>
            <pc:sldMk cId="2853176843" sldId="264"/>
            <ac:cxnSpMk id="55" creationId="{E9192A4B-49A5-4A18-86D0-C4BB6C577D35}"/>
          </ac:cxnSpMkLst>
        </pc:cxnChg>
        <pc:cxnChg chg="add mod">
          <ac:chgData name="Patil, Swapnil Sanjay" userId="6a980951-e202-40ee-9bf6-30dbe4228b4d" providerId="ADAL" clId="{15088D6B-6D2B-45EA-AB50-1F085B64FE7D}" dt="2022-03-23T05:54:42.534" v="1486"/>
          <ac:cxnSpMkLst>
            <pc:docMk/>
            <pc:sldMk cId="2853176843" sldId="264"/>
            <ac:cxnSpMk id="56" creationId="{C1459D53-8C27-4577-A14A-EE695E9A2630}"/>
          </ac:cxnSpMkLst>
        </pc:cxnChg>
        <pc:cxnChg chg="add mod">
          <ac:chgData name="Patil, Swapnil Sanjay" userId="6a980951-e202-40ee-9bf6-30dbe4228b4d" providerId="ADAL" clId="{15088D6B-6D2B-45EA-AB50-1F085B64FE7D}" dt="2022-03-23T05:54:42.534" v="1486"/>
          <ac:cxnSpMkLst>
            <pc:docMk/>
            <pc:sldMk cId="2853176843" sldId="264"/>
            <ac:cxnSpMk id="59" creationId="{07E65E1F-632B-4FDA-8A9F-547AE44B967A}"/>
          </ac:cxnSpMkLst>
        </pc:cxnChg>
      </pc:sldChg>
    </pc:docChg>
  </pc:docChgLst>
  <pc:docChgLst>
    <pc:chgData name="Patil, Swapnil Sanjay" userId="6a980951-e202-40ee-9bf6-30dbe4228b4d" providerId="ADAL" clId="{8B75DD9A-1468-427D-9662-76C5098A020A}"/>
    <pc:docChg chg="undo redo custSel addSld delSld modSld">
      <pc:chgData name="Patil, Swapnil Sanjay" userId="6a980951-e202-40ee-9bf6-30dbe4228b4d" providerId="ADAL" clId="{8B75DD9A-1468-427D-9662-76C5098A020A}" dt="2022-01-13T07:02:42.033" v="522" actId="1036"/>
      <pc:docMkLst>
        <pc:docMk/>
      </pc:docMkLst>
      <pc:sldChg chg="addSp delSp mod">
        <pc:chgData name="Patil, Swapnil Sanjay" userId="6a980951-e202-40ee-9bf6-30dbe4228b4d" providerId="ADAL" clId="{8B75DD9A-1468-427D-9662-76C5098A020A}" dt="2022-01-13T06:32:12.340" v="1" actId="22"/>
        <pc:sldMkLst>
          <pc:docMk/>
          <pc:sldMk cId="4031738232" sldId="260"/>
        </pc:sldMkLst>
        <pc:spChg chg="add del">
          <ac:chgData name="Patil, Swapnil Sanjay" userId="6a980951-e202-40ee-9bf6-30dbe4228b4d" providerId="ADAL" clId="{8B75DD9A-1468-427D-9662-76C5098A020A}" dt="2022-01-13T06:32:12.340" v="1" actId="22"/>
          <ac:spMkLst>
            <pc:docMk/>
            <pc:sldMk cId="4031738232" sldId="260"/>
            <ac:spMk id="99" creationId="{1E700927-CA2B-4490-A1BA-9AF0B12AC02D}"/>
          </ac:spMkLst>
        </pc:spChg>
      </pc:sldChg>
      <pc:sldChg chg="addSp delSp modSp add mod">
        <pc:chgData name="Patil, Swapnil Sanjay" userId="6a980951-e202-40ee-9bf6-30dbe4228b4d" providerId="ADAL" clId="{8B75DD9A-1468-427D-9662-76C5098A020A}" dt="2022-01-13T07:02:42.033" v="522" actId="1036"/>
        <pc:sldMkLst>
          <pc:docMk/>
          <pc:sldMk cId="3908392439" sldId="261"/>
        </pc:sldMkLst>
        <pc:spChg chg="add 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2" creationId="{332A2195-0F61-4F6B-932B-EB3EBED49393}"/>
          </ac:spMkLst>
        </pc:spChg>
        <pc:spChg chg="del">
          <ac:chgData name="Patil, Swapnil Sanjay" userId="6a980951-e202-40ee-9bf6-30dbe4228b4d" providerId="ADAL" clId="{8B75DD9A-1468-427D-9662-76C5098A020A}" dt="2022-01-13T06:36:45.760" v="11" actId="478"/>
          <ac:spMkLst>
            <pc:docMk/>
            <pc:sldMk cId="3908392439" sldId="261"/>
            <ac:spMk id="45" creationId="{540B03F1-66AC-4E11-8FA3-6E4000459946}"/>
          </ac:spMkLst>
        </pc:spChg>
        <pc:spChg chg="del">
          <ac:chgData name="Patil, Swapnil Sanjay" userId="6a980951-e202-40ee-9bf6-30dbe4228b4d" providerId="ADAL" clId="{8B75DD9A-1468-427D-9662-76C5098A020A}" dt="2022-01-13T06:36:45.760" v="11" actId="478"/>
          <ac:spMkLst>
            <pc:docMk/>
            <pc:sldMk cId="3908392439" sldId="261"/>
            <ac:spMk id="53" creationId="{7CEFCD0F-E0D6-4B00-91E0-ABEF26BE3307}"/>
          </ac:spMkLst>
        </pc:spChg>
        <pc:spChg chg="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60" creationId="{CFDAC333-CEAF-45EC-9A96-F481E11351FC}"/>
          </ac:spMkLst>
        </pc:spChg>
        <pc:spChg chg="del">
          <ac:chgData name="Patil, Swapnil Sanjay" userId="6a980951-e202-40ee-9bf6-30dbe4228b4d" providerId="ADAL" clId="{8B75DD9A-1468-427D-9662-76C5098A020A}" dt="2022-01-13T06:36:45.760" v="11" actId="478"/>
          <ac:spMkLst>
            <pc:docMk/>
            <pc:sldMk cId="3908392439" sldId="261"/>
            <ac:spMk id="64" creationId="{7EA20BAB-520A-460D-964E-098B4DD63A0D}"/>
          </ac:spMkLst>
        </pc:spChg>
        <pc:spChg chg="del">
          <ac:chgData name="Patil, Swapnil Sanjay" userId="6a980951-e202-40ee-9bf6-30dbe4228b4d" providerId="ADAL" clId="{8B75DD9A-1468-427D-9662-76C5098A020A}" dt="2022-01-13T06:36:45.760" v="11" actId="478"/>
          <ac:spMkLst>
            <pc:docMk/>
            <pc:sldMk cId="3908392439" sldId="261"/>
            <ac:spMk id="74" creationId="{D2668CBE-780F-482D-9744-BEF2B5874F40}"/>
          </ac:spMkLst>
        </pc:spChg>
        <pc:spChg chg="del">
          <ac:chgData name="Patil, Swapnil Sanjay" userId="6a980951-e202-40ee-9bf6-30dbe4228b4d" providerId="ADAL" clId="{8B75DD9A-1468-427D-9662-76C5098A020A}" dt="2022-01-13T06:36:45.760" v="11" actId="478"/>
          <ac:spMkLst>
            <pc:docMk/>
            <pc:sldMk cId="3908392439" sldId="261"/>
            <ac:spMk id="79" creationId="{5618DB14-3DE8-46E1-885F-F07F5E3AFC96}"/>
          </ac:spMkLst>
        </pc:spChg>
        <pc:spChg chg="del">
          <ac:chgData name="Patil, Swapnil Sanjay" userId="6a980951-e202-40ee-9bf6-30dbe4228b4d" providerId="ADAL" clId="{8B75DD9A-1468-427D-9662-76C5098A020A}" dt="2022-01-13T06:36:45.760" v="11" actId="478"/>
          <ac:spMkLst>
            <pc:docMk/>
            <pc:sldMk cId="3908392439" sldId="261"/>
            <ac:spMk id="109" creationId="{3FA0D6FD-0BC3-439B-A133-F56733DDB33A}"/>
          </ac:spMkLst>
        </pc:spChg>
        <pc:spChg chg="del">
          <ac:chgData name="Patil, Swapnil Sanjay" userId="6a980951-e202-40ee-9bf6-30dbe4228b4d" providerId="ADAL" clId="{8B75DD9A-1468-427D-9662-76C5098A020A}" dt="2022-01-13T06:36:45.760" v="11" actId="478"/>
          <ac:spMkLst>
            <pc:docMk/>
            <pc:sldMk cId="3908392439" sldId="261"/>
            <ac:spMk id="110" creationId="{D989DCCD-A468-4EB0-AE38-EFAB6351D790}"/>
          </ac:spMkLst>
        </pc:spChg>
        <pc:spChg chg="add 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112" creationId="{827A016B-B5C8-4B19-8D7F-57076C46D069}"/>
          </ac:spMkLst>
        </pc:spChg>
        <pc:spChg chg="add 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114" creationId="{55462C03-ED9D-47C1-A6BE-138255B4D9A5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23" creationId="{D9BBE4F4-A429-42F5-8743-E5A235737654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26" creationId="{D083F2C5-D42C-44EA-8176-E196B4A760D1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27" creationId="{B7521D36-0561-4605-B387-D027CE852644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28" creationId="{50CF07B9-C395-4B72-9E6F-79892F8669CD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32" creationId="{3F88C909-F42C-460C-84C7-5C14C50FF7FC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33" creationId="{3C561948-6250-49A3-8306-90BC5A513251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40" creationId="{A364A13C-FF7F-4CCB-8668-382FF9FEB7A4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41" creationId="{0B3CE2C8-331A-4DB8-B6E0-207607A31745}"/>
          </ac:spMkLst>
        </pc:spChg>
        <pc:spChg chg="del">
          <ac:chgData name="Patil, Swapnil Sanjay" userId="6a980951-e202-40ee-9bf6-30dbe4228b4d" providerId="ADAL" clId="{8B75DD9A-1468-427D-9662-76C5098A020A}" dt="2022-01-13T06:36:45.760" v="11" actId="478"/>
          <ac:spMkLst>
            <pc:docMk/>
            <pc:sldMk cId="3908392439" sldId="261"/>
            <ac:spMk id="145" creationId="{0A26FC9D-996C-43E9-AF76-B2CF3C0A5F32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49" creationId="{54BCADEF-87FF-4EC9-AC26-74B0D699348B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50" creationId="{16B683B3-33B7-4AB9-8B79-982F52FE2068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51" creationId="{8C802A48-D080-41F4-967C-3B8417C56557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52" creationId="{889E30DE-9CB3-419B-9BC6-1BB35125E75E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53" creationId="{EC166B5E-C531-42FE-ABE3-B210007F547C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55" creationId="{58220ED9-4DE7-4069-8634-1D66A6D51FC9}"/>
          </ac:spMkLst>
        </pc:spChg>
        <pc:spChg chg="del">
          <ac:chgData name="Patil, Swapnil Sanjay" userId="6a980951-e202-40ee-9bf6-30dbe4228b4d" providerId="ADAL" clId="{8B75DD9A-1468-427D-9662-76C5098A020A}" dt="2022-01-13T06:36:45.760" v="11" actId="478"/>
          <ac:spMkLst>
            <pc:docMk/>
            <pc:sldMk cId="3908392439" sldId="261"/>
            <ac:spMk id="156" creationId="{A23F4E2E-8AE4-43CC-972D-470CB7583C9E}"/>
          </ac:spMkLst>
        </pc:spChg>
        <pc:spChg chg="del">
          <ac:chgData name="Patil, Swapnil Sanjay" userId="6a980951-e202-40ee-9bf6-30dbe4228b4d" providerId="ADAL" clId="{8B75DD9A-1468-427D-9662-76C5098A020A}" dt="2022-01-13T06:36:45.760" v="11" actId="478"/>
          <ac:spMkLst>
            <pc:docMk/>
            <pc:sldMk cId="3908392439" sldId="261"/>
            <ac:spMk id="157" creationId="{336EE3B4-C5B6-4E47-95D6-4F1F372FDF04}"/>
          </ac:spMkLst>
        </pc:spChg>
        <pc:spChg chg="del">
          <ac:chgData name="Patil, Swapnil Sanjay" userId="6a980951-e202-40ee-9bf6-30dbe4228b4d" providerId="ADAL" clId="{8B75DD9A-1468-427D-9662-76C5098A020A}" dt="2022-01-13T06:36:45.760" v="11" actId="478"/>
          <ac:spMkLst>
            <pc:docMk/>
            <pc:sldMk cId="3908392439" sldId="261"/>
            <ac:spMk id="158" creationId="{CA042000-8146-470A-86B0-B895BA683EFE}"/>
          </ac:spMkLst>
        </pc:spChg>
        <pc:spChg chg="del">
          <ac:chgData name="Patil, Swapnil Sanjay" userId="6a980951-e202-40ee-9bf6-30dbe4228b4d" providerId="ADAL" clId="{8B75DD9A-1468-427D-9662-76C5098A020A}" dt="2022-01-13T06:36:45.760" v="11" actId="478"/>
          <ac:spMkLst>
            <pc:docMk/>
            <pc:sldMk cId="3908392439" sldId="261"/>
            <ac:spMk id="159" creationId="{552EE077-A97B-4480-872A-994FC8A7B547}"/>
          </ac:spMkLst>
        </pc:spChg>
        <pc:spChg chg="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161" creationId="{0721C9CC-2537-4A33-8995-7A0E12F7AA93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62" creationId="{BF6B396F-8008-4E11-BD28-8F3D74CE1E2E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65" creationId="{80F597B8-26A0-4FD4-93CA-4026596D21A1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67" creationId="{8D023402-A8D0-41CC-8294-54DCD637DFA3}"/>
          </ac:spMkLst>
        </pc:spChg>
        <pc:spChg chg="del mod">
          <ac:chgData name="Patil, Swapnil Sanjay" userId="6a980951-e202-40ee-9bf6-30dbe4228b4d" providerId="ADAL" clId="{8B75DD9A-1468-427D-9662-76C5098A020A}" dt="2022-01-13T06:37:47.086" v="81" actId="478"/>
          <ac:spMkLst>
            <pc:docMk/>
            <pc:sldMk cId="3908392439" sldId="261"/>
            <ac:spMk id="169" creationId="{6DFE6EA5-682F-4DA1-B7C0-0A9543F3705C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72" creationId="{5A611227-C421-49E3-AEC1-EE8DB46F90DC}"/>
          </ac:spMkLst>
        </pc:spChg>
        <pc:spChg chg="del">
          <ac:chgData name="Patil, Swapnil Sanjay" userId="6a980951-e202-40ee-9bf6-30dbe4228b4d" providerId="ADAL" clId="{8B75DD9A-1468-427D-9662-76C5098A020A}" dt="2022-01-13T06:35:18.620" v="10" actId="478"/>
          <ac:spMkLst>
            <pc:docMk/>
            <pc:sldMk cId="3908392439" sldId="261"/>
            <ac:spMk id="174" creationId="{B2D9E02E-9239-4333-AD5F-5F2AF6798788}"/>
          </ac:spMkLst>
        </pc:spChg>
        <pc:spChg chg="add 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176" creationId="{5AFD3074-7D27-43C2-AD06-A70ED7D5E3CE}"/>
          </ac:spMkLst>
        </pc:spChg>
        <pc:spChg chg="add 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177" creationId="{DF765EB3-E8D1-4989-A7E5-88F3CFD02E8B}"/>
          </ac:spMkLst>
        </pc:spChg>
        <pc:spChg chg="add 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178" creationId="{153D6CCE-F406-4D2B-A667-B1E4F59E39EA}"/>
          </ac:spMkLst>
        </pc:spChg>
        <pc:spChg chg="add 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179" creationId="{C33DD572-5450-4E05-8A66-5A37F6F00703}"/>
          </ac:spMkLst>
        </pc:spChg>
        <pc:spChg chg="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183" creationId="{6824B303-AE5F-49C4-B67E-CD1331D4CFB8}"/>
          </ac:spMkLst>
        </pc:spChg>
        <pc:spChg chg="add 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184" creationId="{4216D520-9532-40DE-8281-FCFFA8801256}"/>
          </ac:spMkLst>
        </pc:spChg>
        <pc:spChg chg="add 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185" creationId="{78497F8A-3B12-4F54-BE33-8B9859876587}"/>
          </ac:spMkLst>
        </pc:spChg>
        <pc:spChg chg="add mod">
          <ac:chgData name="Patil, Swapnil Sanjay" userId="6a980951-e202-40ee-9bf6-30dbe4228b4d" providerId="ADAL" clId="{8B75DD9A-1468-427D-9662-76C5098A020A}" dt="2022-01-13T07:01:50.959" v="497" actId="20577"/>
          <ac:spMkLst>
            <pc:docMk/>
            <pc:sldMk cId="3908392439" sldId="261"/>
            <ac:spMk id="186" creationId="{3D99DD28-3950-4764-A618-C644ECB17B77}"/>
          </ac:spMkLst>
        </pc:spChg>
        <pc:spChg chg="del mod">
          <ac:chgData name="Patil, Swapnil Sanjay" userId="6a980951-e202-40ee-9bf6-30dbe4228b4d" providerId="ADAL" clId="{8B75DD9A-1468-427D-9662-76C5098A020A}" dt="2022-01-13T06:35:00.991" v="8" actId="478"/>
          <ac:spMkLst>
            <pc:docMk/>
            <pc:sldMk cId="3908392439" sldId="261"/>
            <ac:spMk id="187" creationId="{1B93955A-5855-4278-9DC9-8B4F627B7CA3}"/>
          </ac:spMkLst>
        </pc:spChg>
        <pc:spChg chg="add 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193" creationId="{5E691673-E578-4385-A82C-AB83FBEFEC21}"/>
          </ac:spMkLst>
        </pc:spChg>
        <pc:spChg chg="add 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201" creationId="{1171DA82-68EA-477D-9CC9-23F0568D5436}"/>
          </ac:spMkLst>
        </pc:spChg>
        <pc:spChg chg="add 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202" creationId="{F47804C1-3ADD-4AD2-BDA7-1E1631E22B08}"/>
          </ac:spMkLst>
        </pc:spChg>
        <pc:spChg chg="add 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205" creationId="{D917AF0B-6514-423D-8BC5-FE9CCE4EFFBB}"/>
          </ac:spMkLst>
        </pc:spChg>
        <pc:spChg chg="add 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206" creationId="{D82005B5-4FC6-4131-B9D4-88FE5EC5D306}"/>
          </ac:spMkLst>
        </pc:spChg>
        <pc:spChg chg="del mod">
          <ac:chgData name="Patil, Swapnil Sanjay" userId="6a980951-e202-40ee-9bf6-30dbe4228b4d" providerId="ADAL" clId="{8B75DD9A-1468-427D-9662-76C5098A020A}" dt="2022-01-13T06:38:46.582" v="101" actId="478"/>
          <ac:spMkLst>
            <pc:docMk/>
            <pc:sldMk cId="3908392439" sldId="261"/>
            <ac:spMk id="208" creationId="{7181ADA2-E7B5-44DD-BF5E-4638095D83E9}"/>
          </ac:spMkLst>
        </pc:spChg>
        <pc:spChg chg="add 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209" creationId="{43DAD6E4-3E40-4105-B78E-26A5E4885972}"/>
          </ac:spMkLst>
        </pc:spChg>
        <pc:spChg chg="del">
          <ac:chgData name="Patil, Swapnil Sanjay" userId="6a980951-e202-40ee-9bf6-30dbe4228b4d" providerId="ADAL" clId="{8B75DD9A-1468-427D-9662-76C5098A020A}" dt="2022-01-13T06:34:52.234" v="5" actId="478"/>
          <ac:spMkLst>
            <pc:docMk/>
            <pc:sldMk cId="3908392439" sldId="261"/>
            <ac:spMk id="224" creationId="{EF5C164E-0970-4B56-B7D1-2E6C4B30A81E}"/>
          </ac:spMkLst>
        </pc:spChg>
        <pc:spChg chg="add mod">
          <ac:chgData name="Patil, Swapnil Sanjay" userId="6a980951-e202-40ee-9bf6-30dbe4228b4d" providerId="ADAL" clId="{8B75DD9A-1468-427D-9662-76C5098A020A}" dt="2022-01-13T07:02:42.033" v="522" actId="1036"/>
          <ac:spMkLst>
            <pc:docMk/>
            <pc:sldMk cId="3908392439" sldId="261"/>
            <ac:spMk id="234" creationId="{16395338-3DEA-4338-AE16-1D828BAD0DC9}"/>
          </ac:spMkLst>
        </pc:spChg>
        <pc:spChg chg="del mod">
          <ac:chgData name="Patil, Swapnil Sanjay" userId="6a980951-e202-40ee-9bf6-30dbe4228b4d" providerId="ADAL" clId="{8B75DD9A-1468-427D-9662-76C5098A020A}" dt="2022-01-13T06:38:46.582" v="101" actId="478"/>
          <ac:spMkLst>
            <pc:docMk/>
            <pc:sldMk cId="3908392439" sldId="261"/>
            <ac:spMk id="241" creationId="{CE724FBD-02CB-42B3-BD73-8BE88A9EC879}"/>
          </ac:spMkLst>
        </pc:spChg>
        <pc:spChg chg="del mod">
          <ac:chgData name="Patil, Swapnil Sanjay" userId="6a980951-e202-40ee-9bf6-30dbe4228b4d" providerId="ADAL" clId="{8B75DD9A-1468-427D-9662-76C5098A020A}" dt="2022-01-13T06:38:46.582" v="101" actId="478"/>
          <ac:spMkLst>
            <pc:docMk/>
            <pc:sldMk cId="3908392439" sldId="261"/>
            <ac:spMk id="247" creationId="{BD937179-4221-499D-B1FD-C698C9CC1723}"/>
          </ac:spMkLst>
        </pc:spChg>
        <pc:picChg chg="del">
          <ac:chgData name="Patil, Swapnil Sanjay" userId="6a980951-e202-40ee-9bf6-30dbe4228b4d" providerId="ADAL" clId="{8B75DD9A-1468-427D-9662-76C5098A020A}" dt="2022-01-13T06:36:45.760" v="11" actId="478"/>
          <ac:picMkLst>
            <pc:docMk/>
            <pc:sldMk cId="3908392439" sldId="261"/>
            <ac:picMk id="44" creationId="{E9BF95A1-15BB-44E6-90D9-EA9036B8F7BE}"/>
          </ac:picMkLst>
        </pc:picChg>
        <pc:picChg chg="del">
          <ac:chgData name="Patil, Swapnil Sanjay" userId="6a980951-e202-40ee-9bf6-30dbe4228b4d" providerId="ADAL" clId="{8B75DD9A-1468-427D-9662-76C5098A020A}" dt="2022-01-13T06:36:45.760" v="11" actId="478"/>
          <ac:picMkLst>
            <pc:docMk/>
            <pc:sldMk cId="3908392439" sldId="261"/>
            <ac:picMk id="50" creationId="{C12FFDB0-8A23-49AD-B9B2-E8902EDEEE39}"/>
          </ac:picMkLst>
        </pc:picChg>
        <pc:picChg chg="del">
          <ac:chgData name="Patil, Swapnil Sanjay" userId="6a980951-e202-40ee-9bf6-30dbe4228b4d" providerId="ADAL" clId="{8B75DD9A-1468-427D-9662-76C5098A020A}" dt="2022-01-13T06:36:45.760" v="11" actId="478"/>
          <ac:picMkLst>
            <pc:docMk/>
            <pc:sldMk cId="3908392439" sldId="261"/>
            <ac:picMk id="72" creationId="{554CF8CB-BF87-4A81-A015-EEC871662633}"/>
          </ac:picMkLst>
        </pc:picChg>
        <pc:picChg chg="del">
          <ac:chgData name="Patil, Swapnil Sanjay" userId="6a980951-e202-40ee-9bf6-30dbe4228b4d" providerId="ADAL" clId="{8B75DD9A-1468-427D-9662-76C5098A020A}" dt="2022-01-13T06:36:45.760" v="11" actId="478"/>
          <ac:picMkLst>
            <pc:docMk/>
            <pc:sldMk cId="3908392439" sldId="261"/>
            <ac:picMk id="107" creationId="{FB9611B5-3BA8-45B7-AE3B-F521542F07BA}"/>
          </ac:picMkLst>
        </pc:picChg>
        <pc:picChg chg="del">
          <ac:chgData name="Patil, Swapnil Sanjay" userId="6a980951-e202-40ee-9bf6-30dbe4228b4d" providerId="ADAL" clId="{8B75DD9A-1468-427D-9662-76C5098A020A}" dt="2022-01-13T06:35:18.620" v="10" actId="478"/>
          <ac:picMkLst>
            <pc:docMk/>
            <pc:sldMk cId="3908392439" sldId="261"/>
            <ac:picMk id="122" creationId="{5D0353D0-D1CC-4E0A-AE42-B62E2EB8E1C3}"/>
          </ac:picMkLst>
        </pc:picChg>
        <pc:picChg chg="del">
          <ac:chgData name="Patil, Swapnil Sanjay" userId="6a980951-e202-40ee-9bf6-30dbe4228b4d" providerId="ADAL" clId="{8B75DD9A-1468-427D-9662-76C5098A020A}" dt="2022-01-13T06:35:18.620" v="10" actId="478"/>
          <ac:picMkLst>
            <pc:docMk/>
            <pc:sldMk cId="3908392439" sldId="261"/>
            <ac:picMk id="125" creationId="{2455F428-DE78-4C6C-9DF7-E7F0E29DB371}"/>
          </ac:picMkLst>
        </pc:picChg>
        <pc:picChg chg="del">
          <ac:chgData name="Patil, Swapnil Sanjay" userId="6a980951-e202-40ee-9bf6-30dbe4228b4d" providerId="ADAL" clId="{8B75DD9A-1468-427D-9662-76C5098A020A}" dt="2022-01-13T06:35:18.620" v="10" actId="478"/>
          <ac:picMkLst>
            <pc:docMk/>
            <pc:sldMk cId="3908392439" sldId="261"/>
            <ac:picMk id="131" creationId="{0D470D59-A6E0-4101-81E6-BE3233D51C3C}"/>
          </ac:picMkLst>
        </pc:picChg>
        <pc:picChg chg="del">
          <ac:chgData name="Patil, Swapnil Sanjay" userId="6a980951-e202-40ee-9bf6-30dbe4228b4d" providerId="ADAL" clId="{8B75DD9A-1468-427D-9662-76C5098A020A}" dt="2022-01-13T06:35:18.620" v="10" actId="478"/>
          <ac:picMkLst>
            <pc:docMk/>
            <pc:sldMk cId="3908392439" sldId="261"/>
            <ac:picMk id="139" creationId="{1CCB6DC4-0F29-493F-BAF6-5E0F51F1524A}"/>
          </ac:picMkLst>
        </pc:picChg>
        <pc:picChg chg="del">
          <ac:chgData name="Patil, Swapnil Sanjay" userId="6a980951-e202-40ee-9bf6-30dbe4228b4d" providerId="ADAL" clId="{8B75DD9A-1468-427D-9662-76C5098A020A}" dt="2022-01-13T06:36:45.760" v="11" actId="478"/>
          <ac:picMkLst>
            <pc:docMk/>
            <pc:sldMk cId="3908392439" sldId="261"/>
            <ac:picMk id="143" creationId="{5583BEF8-8FAB-4FC2-AE0C-1F04ECFDBA56}"/>
          </ac:picMkLst>
        </pc:picChg>
        <pc:picChg chg="del">
          <ac:chgData name="Patil, Swapnil Sanjay" userId="6a980951-e202-40ee-9bf6-30dbe4228b4d" providerId="ADAL" clId="{8B75DD9A-1468-427D-9662-76C5098A020A}" dt="2022-01-13T06:35:18.620" v="10" actId="478"/>
          <ac:picMkLst>
            <pc:docMk/>
            <pc:sldMk cId="3908392439" sldId="261"/>
            <ac:picMk id="148" creationId="{E0647DA6-BE14-4CF0-99E7-E6BFC299FD09}"/>
          </ac:picMkLst>
        </pc:picChg>
        <pc:picChg chg="del">
          <ac:chgData name="Patil, Swapnil Sanjay" userId="6a980951-e202-40ee-9bf6-30dbe4228b4d" providerId="ADAL" clId="{8B75DD9A-1468-427D-9662-76C5098A020A}" dt="2022-01-13T06:35:18.620" v="10" actId="478"/>
          <ac:picMkLst>
            <pc:docMk/>
            <pc:sldMk cId="3908392439" sldId="261"/>
            <ac:picMk id="154" creationId="{42A6967E-7EC3-4D2E-AA57-C68AF1D0FE74}"/>
          </ac:picMkLst>
        </pc:picChg>
        <pc:picChg chg="mod">
          <ac:chgData name="Patil, Swapnil Sanjay" userId="6a980951-e202-40ee-9bf6-30dbe4228b4d" providerId="ADAL" clId="{8B75DD9A-1468-427D-9662-76C5098A020A}" dt="2022-01-13T07:02:42.033" v="522" actId="1036"/>
          <ac:picMkLst>
            <pc:docMk/>
            <pc:sldMk cId="3908392439" sldId="261"/>
            <ac:picMk id="160" creationId="{B0E307FA-30F2-4A58-B009-4889558A9FC0}"/>
          </ac:picMkLst>
        </pc:picChg>
        <pc:picChg chg="del">
          <ac:chgData name="Patil, Swapnil Sanjay" userId="6a980951-e202-40ee-9bf6-30dbe4228b4d" providerId="ADAL" clId="{8B75DD9A-1468-427D-9662-76C5098A020A}" dt="2022-01-13T06:35:18.620" v="10" actId="478"/>
          <ac:picMkLst>
            <pc:docMk/>
            <pc:sldMk cId="3908392439" sldId="261"/>
            <ac:picMk id="164" creationId="{96346C21-9A91-4A27-989E-5845B2215931}"/>
          </ac:picMkLst>
        </pc:picChg>
        <pc:picChg chg="del">
          <ac:chgData name="Patil, Swapnil Sanjay" userId="6a980951-e202-40ee-9bf6-30dbe4228b4d" providerId="ADAL" clId="{8B75DD9A-1468-427D-9662-76C5098A020A}" dt="2022-01-13T06:35:18.620" v="10" actId="478"/>
          <ac:picMkLst>
            <pc:docMk/>
            <pc:sldMk cId="3908392439" sldId="261"/>
            <ac:picMk id="166" creationId="{A46245E7-44FF-42D4-81CA-E48DBC913503}"/>
          </ac:picMkLst>
        </pc:picChg>
        <pc:picChg chg="del">
          <ac:chgData name="Patil, Swapnil Sanjay" userId="6a980951-e202-40ee-9bf6-30dbe4228b4d" providerId="ADAL" clId="{8B75DD9A-1468-427D-9662-76C5098A020A}" dt="2022-01-13T06:35:18.620" v="10" actId="478"/>
          <ac:picMkLst>
            <pc:docMk/>
            <pc:sldMk cId="3908392439" sldId="261"/>
            <ac:picMk id="173" creationId="{89723C3A-4871-49F0-9FE2-E6B7BFE23F72}"/>
          </ac:picMkLst>
        </pc:picChg>
        <pc:picChg chg="add mod">
          <ac:chgData name="Patil, Swapnil Sanjay" userId="6a980951-e202-40ee-9bf6-30dbe4228b4d" providerId="ADAL" clId="{8B75DD9A-1468-427D-9662-76C5098A020A}" dt="2022-01-13T07:02:42.033" v="522" actId="1036"/>
          <ac:picMkLst>
            <pc:docMk/>
            <pc:sldMk cId="3908392439" sldId="261"/>
            <ac:picMk id="175" creationId="{CAFC73C5-894B-495C-BF13-E214C615F8B6}"/>
          </ac:picMkLst>
        </pc:picChg>
        <pc:picChg chg="mod">
          <ac:chgData name="Patil, Swapnil Sanjay" userId="6a980951-e202-40ee-9bf6-30dbe4228b4d" providerId="ADAL" clId="{8B75DD9A-1468-427D-9662-76C5098A020A}" dt="2022-01-13T07:02:42.033" v="522" actId="1036"/>
          <ac:picMkLst>
            <pc:docMk/>
            <pc:sldMk cId="3908392439" sldId="261"/>
            <ac:picMk id="181" creationId="{488B37BA-6EE8-4999-993C-3375642AED7D}"/>
          </ac:picMkLst>
        </pc:picChg>
        <pc:picChg chg="add mod">
          <ac:chgData name="Patil, Swapnil Sanjay" userId="6a980951-e202-40ee-9bf6-30dbe4228b4d" providerId="ADAL" clId="{8B75DD9A-1468-427D-9662-76C5098A020A}" dt="2022-01-13T07:02:42.033" v="522" actId="1036"/>
          <ac:picMkLst>
            <pc:docMk/>
            <pc:sldMk cId="3908392439" sldId="261"/>
            <ac:picMk id="188" creationId="{5F40A0B9-B5F0-449B-989A-7D169C419058}"/>
          </ac:picMkLst>
        </pc:picChg>
        <pc:picChg chg="add mod">
          <ac:chgData name="Patil, Swapnil Sanjay" userId="6a980951-e202-40ee-9bf6-30dbe4228b4d" providerId="ADAL" clId="{8B75DD9A-1468-427D-9662-76C5098A020A}" dt="2022-01-13T07:02:42.033" v="522" actId="1036"/>
          <ac:picMkLst>
            <pc:docMk/>
            <pc:sldMk cId="3908392439" sldId="261"/>
            <ac:picMk id="194" creationId="{9DA90EDB-E94A-42DE-8AB0-DE0279774611}"/>
          </ac:picMkLst>
        </pc:picChg>
        <pc:picChg chg="del mod">
          <ac:chgData name="Patil, Swapnil Sanjay" userId="6a980951-e202-40ee-9bf6-30dbe4228b4d" providerId="ADAL" clId="{8B75DD9A-1468-427D-9662-76C5098A020A}" dt="2022-01-13T06:38:46.582" v="101" actId="478"/>
          <ac:picMkLst>
            <pc:docMk/>
            <pc:sldMk cId="3908392439" sldId="261"/>
            <ac:picMk id="207" creationId="{026EE40E-CC70-4744-B665-16D52B2A327F}"/>
          </ac:picMkLst>
        </pc:picChg>
        <pc:picChg chg="del mod">
          <ac:chgData name="Patil, Swapnil Sanjay" userId="6a980951-e202-40ee-9bf6-30dbe4228b4d" providerId="ADAL" clId="{8B75DD9A-1468-427D-9662-76C5098A020A}" dt="2022-01-13T06:38:46.582" v="101" actId="478"/>
          <ac:picMkLst>
            <pc:docMk/>
            <pc:sldMk cId="3908392439" sldId="261"/>
            <ac:picMk id="242" creationId="{130ADA3D-6A12-4CFC-8B8C-7B61B2007F5B}"/>
          </ac:picMkLst>
        </pc:picChg>
        <pc:cxnChg chg="add del mod">
          <ac:chgData name="Patil, Swapnil Sanjay" userId="6a980951-e202-40ee-9bf6-30dbe4228b4d" providerId="ADAL" clId="{8B75DD9A-1468-427D-9662-76C5098A020A}" dt="2022-01-13T06:43:03.319" v="157" actId="11529"/>
          <ac:cxnSpMkLst>
            <pc:docMk/>
            <pc:sldMk cId="3908392439" sldId="261"/>
            <ac:cxnSpMk id="4" creationId="{EBAEA4AB-F091-4DF7-8DFA-23E00DF9A478}"/>
          </ac:cxnSpMkLst>
        </pc:cxnChg>
        <pc:cxnChg chg="add del mod">
          <ac:chgData name="Patil, Swapnil Sanjay" userId="6a980951-e202-40ee-9bf6-30dbe4228b4d" providerId="ADAL" clId="{8B75DD9A-1468-427D-9662-76C5098A020A}" dt="2022-01-13T06:43:47.327" v="169" actId="478"/>
          <ac:cxnSpMkLst>
            <pc:docMk/>
            <pc:sldMk cId="3908392439" sldId="261"/>
            <ac:cxnSpMk id="8" creationId="{70880AB0-1CD7-46EE-900D-766C8B11075D}"/>
          </ac:cxnSpMkLst>
        </pc:cxnChg>
        <pc:cxnChg chg="add del mod">
          <ac:chgData name="Patil, Swapnil Sanjay" userId="6a980951-e202-40ee-9bf6-30dbe4228b4d" providerId="ADAL" clId="{8B75DD9A-1468-427D-9662-76C5098A020A}" dt="2022-01-13T07:02:42.033" v="522" actId="1036"/>
          <ac:cxnSpMkLst>
            <pc:docMk/>
            <pc:sldMk cId="3908392439" sldId="261"/>
            <ac:cxnSpMk id="13" creationId="{7284D865-803F-40C7-80D4-0949049E880B}"/>
          </ac:cxnSpMkLst>
        </pc:cxnChg>
        <pc:cxnChg chg="add mod">
          <ac:chgData name="Patil, Swapnil Sanjay" userId="6a980951-e202-40ee-9bf6-30dbe4228b4d" providerId="ADAL" clId="{8B75DD9A-1468-427D-9662-76C5098A020A}" dt="2022-01-13T07:02:42.033" v="522" actId="1036"/>
          <ac:cxnSpMkLst>
            <pc:docMk/>
            <pc:sldMk cId="3908392439" sldId="261"/>
            <ac:cxnSpMk id="22" creationId="{282B2513-CB8A-4DA5-B05A-0D971EAF957E}"/>
          </ac:cxnSpMkLst>
        </pc:cxnChg>
        <pc:cxnChg chg="del">
          <ac:chgData name="Patil, Swapnil Sanjay" userId="6a980951-e202-40ee-9bf6-30dbe4228b4d" providerId="ADAL" clId="{8B75DD9A-1468-427D-9662-76C5098A020A}" dt="2022-01-13T06:36:45.760" v="11" actId="478"/>
          <ac:cxnSpMkLst>
            <pc:docMk/>
            <pc:sldMk cId="3908392439" sldId="261"/>
            <ac:cxnSpMk id="47" creationId="{5E1A93A6-3B33-4D6E-A204-10B68CFA89B5}"/>
          </ac:cxnSpMkLst>
        </pc:cxnChg>
        <pc:cxnChg chg="del">
          <ac:chgData name="Patil, Swapnil Sanjay" userId="6a980951-e202-40ee-9bf6-30dbe4228b4d" providerId="ADAL" clId="{8B75DD9A-1468-427D-9662-76C5098A020A}" dt="2022-01-13T06:36:45.760" v="11" actId="478"/>
          <ac:cxnSpMkLst>
            <pc:docMk/>
            <pc:sldMk cId="3908392439" sldId="261"/>
            <ac:cxnSpMk id="67" creationId="{158EDEF2-E096-46CF-9E48-F805A6BB391F}"/>
          </ac:cxnSpMkLst>
        </pc:cxnChg>
        <pc:cxnChg chg="del">
          <ac:chgData name="Patil, Swapnil Sanjay" userId="6a980951-e202-40ee-9bf6-30dbe4228b4d" providerId="ADAL" clId="{8B75DD9A-1468-427D-9662-76C5098A020A}" dt="2022-01-13T06:36:45.760" v="11" actId="478"/>
          <ac:cxnSpMkLst>
            <pc:docMk/>
            <pc:sldMk cId="3908392439" sldId="261"/>
            <ac:cxnSpMk id="70" creationId="{0BF93ABE-D451-4BCF-AF59-3EF5C06602CE}"/>
          </ac:cxnSpMkLst>
        </pc:cxnChg>
        <pc:cxnChg chg="del">
          <ac:chgData name="Patil, Swapnil Sanjay" userId="6a980951-e202-40ee-9bf6-30dbe4228b4d" providerId="ADAL" clId="{8B75DD9A-1468-427D-9662-76C5098A020A}" dt="2022-01-13T06:36:45.760" v="11" actId="478"/>
          <ac:cxnSpMkLst>
            <pc:docMk/>
            <pc:sldMk cId="3908392439" sldId="261"/>
            <ac:cxnSpMk id="80" creationId="{BE9461CB-6CDB-4B41-97BD-3D6EEA2FE89A}"/>
          </ac:cxnSpMkLst>
        </pc:cxnChg>
        <pc:cxnChg chg="del">
          <ac:chgData name="Patil, Swapnil Sanjay" userId="6a980951-e202-40ee-9bf6-30dbe4228b4d" providerId="ADAL" clId="{8B75DD9A-1468-427D-9662-76C5098A020A}" dt="2022-01-13T06:36:45.760" v="11" actId="478"/>
          <ac:cxnSpMkLst>
            <pc:docMk/>
            <pc:sldMk cId="3908392439" sldId="261"/>
            <ac:cxnSpMk id="101" creationId="{62BF9EAB-2FE9-412F-AFD2-4CD3F1EA3993}"/>
          </ac:cxnSpMkLst>
        </pc:cxnChg>
        <pc:cxnChg chg="del mod">
          <ac:chgData name="Patil, Swapnil Sanjay" userId="6a980951-e202-40ee-9bf6-30dbe4228b4d" providerId="ADAL" clId="{8B75DD9A-1468-427D-9662-76C5098A020A}" dt="2022-01-13T06:37:01.719" v="14" actId="478"/>
          <ac:cxnSpMkLst>
            <pc:docMk/>
            <pc:sldMk cId="3908392439" sldId="261"/>
            <ac:cxnSpMk id="102" creationId="{4D54A610-F370-4C5E-A6F5-DCD7EC54EE6A}"/>
          </ac:cxnSpMkLst>
        </pc:cxnChg>
        <pc:cxnChg chg="del">
          <ac:chgData name="Patil, Swapnil Sanjay" userId="6a980951-e202-40ee-9bf6-30dbe4228b4d" providerId="ADAL" clId="{8B75DD9A-1468-427D-9662-76C5098A020A}" dt="2022-01-13T06:36:45.760" v="11" actId="478"/>
          <ac:cxnSpMkLst>
            <pc:docMk/>
            <pc:sldMk cId="3908392439" sldId="261"/>
            <ac:cxnSpMk id="111" creationId="{CB5E9C73-9490-4439-949A-809EA7291BAA}"/>
          </ac:cxnSpMkLst>
        </pc:cxnChg>
        <pc:cxnChg chg="del mod">
          <ac:chgData name="Patil, Swapnil Sanjay" userId="6a980951-e202-40ee-9bf6-30dbe4228b4d" providerId="ADAL" clId="{8B75DD9A-1468-427D-9662-76C5098A020A}" dt="2022-01-13T06:38:46.582" v="101" actId="478"/>
          <ac:cxnSpMkLst>
            <pc:docMk/>
            <pc:sldMk cId="3908392439" sldId="261"/>
            <ac:cxnSpMk id="113" creationId="{706752E8-CB6F-4072-A682-71498D5ACF39}"/>
          </ac:cxnSpMkLst>
        </pc:cxnChg>
        <pc:cxnChg chg="add del mod">
          <ac:chgData name="Patil, Swapnil Sanjay" userId="6a980951-e202-40ee-9bf6-30dbe4228b4d" providerId="ADAL" clId="{8B75DD9A-1468-427D-9662-76C5098A020A}" dt="2022-01-13T06:43:40.830" v="168" actId="478"/>
          <ac:cxnSpMkLst>
            <pc:docMk/>
            <pc:sldMk cId="3908392439" sldId="261"/>
            <ac:cxnSpMk id="120" creationId="{CB955DC1-F53A-4530-95D1-BD02D678D7AF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124" creationId="{F1A932C1-BB05-4844-B6A6-2874086687EB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129" creationId="{1D86AB35-5D93-485F-A922-761C8F6EC5AF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130" creationId="{2230DA73-6284-40FA-BF4D-E9DE91F12FC2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134" creationId="{03FA6251-865A-42B3-8C93-71B16E71F1F2}"/>
          </ac:cxnSpMkLst>
        </pc:cxnChg>
        <pc:cxnChg chg="del">
          <ac:chgData name="Patil, Swapnil Sanjay" userId="6a980951-e202-40ee-9bf6-30dbe4228b4d" providerId="ADAL" clId="{8B75DD9A-1468-427D-9662-76C5098A020A}" dt="2022-01-13T06:36:45.760" v="11" actId="478"/>
          <ac:cxnSpMkLst>
            <pc:docMk/>
            <pc:sldMk cId="3908392439" sldId="261"/>
            <ac:cxnSpMk id="135" creationId="{1C516599-7483-44DB-B20A-89C432A2322A}"/>
          </ac:cxnSpMkLst>
        </pc:cxnChg>
        <pc:cxnChg chg="del">
          <ac:chgData name="Patil, Swapnil Sanjay" userId="6a980951-e202-40ee-9bf6-30dbe4228b4d" providerId="ADAL" clId="{8B75DD9A-1468-427D-9662-76C5098A020A}" dt="2022-01-13T06:36:45.760" v="11" actId="478"/>
          <ac:cxnSpMkLst>
            <pc:docMk/>
            <pc:sldMk cId="3908392439" sldId="261"/>
            <ac:cxnSpMk id="136" creationId="{7A88097A-1A2A-4491-A241-7FC57EF3BE45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137" creationId="{28817AD3-701D-4645-BE4E-5B04EC1E0259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138" creationId="{0F281263-E0F1-48AE-95C2-445421E2952E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142" creationId="{2BBC966E-1D9F-4239-B46D-E2A518588116}"/>
          </ac:cxnSpMkLst>
        </pc:cxnChg>
        <pc:cxnChg chg="add mod">
          <ac:chgData name="Patil, Swapnil Sanjay" userId="6a980951-e202-40ee-9bf6-30dbe4228b4d" providerId="ADAL" clId="{8B75DD9A-1468-427D-9662-76C5098A020A}" dt="2022-01-13T07:02:42.033" v="522" actId="1036"/>
          <ac:cxnSpMkLst>
            <pc:docMk/>
            <pc:sldMk cId="3908392439" sldId="261"/>
            <ac:cxnSpMk id="144" creationId="{0C6F6C79-FC0A-45DE-B0F1-ED5DD4C0F81B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146" creationId="{0C2861A8-30AC-4113-9EEC-761AF87E5DC0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147" creationId="{2108527A-FB68-4BEF-ADE3-210125816209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163" creationId="{F9308444-9A0E-427B-B4BC-EAC95F152435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168" creationId="{F369A4A9-BBB9-469D-95CF-9A5183BC6510}"/>
          </ac:cxnSpMkLst>
        </pc:cxnChg>
        <pc:cxnChg chg="del">
          <ac:chgData name="Patil, Swapnil Sanjay" userId="6a980951-e202-40ee-9bf6-30dbe4228b4d" providerId="ADAL" clId="{8B75DD9A-1468-427D-9662-76C5098A020A}" dt="2022-01-13T06:36:52.590" v="12" actId="478"/>
          <ac:cxnSpMkLst>
            <pc:docMk/>
            <pc:sldMk cId="3908392439" sldId="261"/>
            <ac:cxnSpMk id="170" creationId="{B1F6EABA-9C34-4071-86A0-41E870C12D02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171" creationId="{368C4918-83C3-415E-9B99-FFFAA74C4E5E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180" creationId="{CE6CF162-D1C4-400F-83B5-31AC6B5D6615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182" creationId="{4C07E59F-785A-4834-9BE0-64B4E81B2714}"/>
          </ac:cxnSpMkLst>
        </pc:cxnChg>
        <pc:cxnChg chg="add mod">
          <ac:chgData name="Patil, Swapnil Sanjay" userId="6a980951-e202-40ee-9bf6-30dbe4228b4d" providerId="ADAL" clId="{8B75DD9A-1468-427D-9662-76C5098A020A}" dt="2022-01-13T07:02:42.033" v="522" actId="1036"/>
          <ac:cxnSpMkLst>
            <pc:docMk/>
            <pc:sldMk cId="3908392439" sldId="261"/>
            <ac:cxnSpMk id="189" creationId="{B4A1ADDE-D9AA-42DF-8A2B-1CA4E153A8B5}"/>
          </ac:cxnSpMkLst>
        </pc:cxnChg>
        <pc:cxnChg chg="del">
          <ac:chgData name="Patil, Swapnil Sanjay" userId="6a980951-e202-40ee-9bf6-30dbe4228b4d" providerId="ADAL" clId="{8B75DD9A-1468-427D-9662-76C5098A020A}" dt="2022-01-13T06:36:45.760" v="11" actId="478"/>
          <ac:cxnSpMkLst>
            <pc:docMk/>
            <pc:sldMk cId="3908392439" sldId="261"/>
            <ac:cxnSpMk id="190" creationId="{13901AB1-EE46-4149-A06B-73E7B31A71B9}"/>
          </ac:cxnSpMkLst>
        </pc:cxnChg>
        <pc:cxnChg chg="del">
          <ac:chgData name="Patil, Swapnil Sanjay" userId="6a980951-e202-40ee-9bf6-30dbe4228b4d" providerId="ADAL" clId="{8B75DD9A-1468-427D-9662-76C5098A020A}" dt="2022-01-13T06:36:45.760" v="11" actId="478"/>
          <ac:cxnSpMkLst>
            <pc:docMk/>
            <pc:sldMk cId="3908392439" sldId="261"/>
            <ac:cxnSpMk id="191" creationId="{9C40F23C-2E01-4E89-AF92-62D2EDD6FB53}"/>
          </ac:cxnSpMkLst>
        </pc:cxnChg>
        <pc:cxnChg chg="del">
          <ac:chgData name="Patil, Swapnil Sanjay" userId="6a980951-e202-40ee-9bf6-30dbe4228b4d" providerId="ADAL" clId="{8B75DD9A-1468-427D-9662-76C5098A020A}" dt="2022-01-13T06:36:59.799" v="13" actId="478"/>
          <ac:cxnSpMkLst>
            <pc:docMk/>
            <pc:sldMk cId="3908392439" sldId="261"/>
            <ac:cxnSpMk id="192" creationId="{3FFF7EED-F26A-489A-9A72-D20D6EDE9076}"/>
          </ac:cxnSpMkLst>
        </pc:cxnChg>
        <pc:cxnChg chg="add mod">
          <ac:chgData name="Patil, Swapnil Sanjay" userId="6a980951-e202-40ee-9bf6-30dbe4228b4d" providerId="ADAL" clId="{8B75DD9A-1468-427D-9662-76C5098A020A}" dt="2022-01-13T07:02:42.033" v="522" actId="1036"/>
          <ac:cxnSpMkLst>
            <pc:docMk/>
            <pc:sldMk cId="3908392439" sldId="261"/>
            <ac:cxnSpMk id="195" creationId="{539211B8-12BE-4B50-97E3-CD863A0ECFF7}"/>
          </ac:cxnSpMkLst>
        </pc:cxnChg>
        <pc:cxnChg chg="del">
          <ac:chgData name="Patil, Swapnil Sanjay" userId="6a980951-e202-40ee-9bf6-30dbe4228b4d" providerId="ADAL" clId="{8B75DD9A-1468-427D-9662-76C5098A020A}" dt="2022-01-13T06:34:56.122" v="6" actId="478"/>
          <ac:cxnSpMkLst>
            <pc:docMk/>
            <pc:sldMk cId="3908392439" sldId="261"/>
            <ac:cxnSpMk id="196" creationId="{BAE2A184-DAEE-46DA-B590-D76B5052B691}"/>
          </ac:cxnSpMkLst>
        </pc:cxnChg>
        <pc:cxnChg chg="del">
          <ac:chgData name="Patil, Swapnil Sanjay" userId="6a980951-e202-40ee-9bf6-30dbe4228b4d" providerId="ADAL" clId="{8B75DD9A-1468-427D-9662-76C5098A020A}" dt="2022-01-13T06:35:05.438" v="9" actId="478"/>
          <ac:cxnSpMkLst>
            <pc:docMk/>
            <pc:sldMk cId="3908392439" sldId="261"/>
            <ac:cxnSpMk id="197" creationId="{43F8154A-C992-44BC-A2FE-841D2B6EF038}"/>
          </ac:cxnSpMkLst>
        </pc:cxnChg>
        <pc:cxnChg chg="del">
          <ac:chgData name="Patil, Swapnil Sanjay" userId="6a980951-e202-40ee-9bf6-30dbe4228b4d" providerId="ADAL" clId="{8B75DD9A-1468-427D-9662-76C5098A020A}" dt="2022-01-13T06:35:05.438" v="9" actId="478"/>
          <ac:cxnSpMkLst>
            <pc:docMk/>
            <pc:sldMk cId="3908392439" sldId="261"/>
            <ac:cxnSpMk id="198" creationId="{5E8BCCC0-AC48-4B84-91FC-55B9FAD9586B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199" creationId="{D5386491-6957-444C-AB45-ECC79FAEF8B2}"/>
          </ac:cxnSpMkLst>
        </pc:cxnChg>
        <pc:cxnChg chg="add mod">
          <ac:chgData name="Patil, Swapnil Sanjay" userId="6a980951-e202-40ee-9bf6-30dbe4228b4d" providerId="ADAL" clId="{8B75DD9A-1468-427D-9662-76C5098A020A}" dt="2022-01-13T07:02:42.033" v="522" actId="1036"/>
          <ac:cxnSpMkLst>
            <pc:docMk/>
            <pc:sldMk cId="3908392439" sldId="261"/>
            <ac:cxnSpMk id="200" creationId="{721C3AA2-C027-4CF0-8BB5-F4502D497565}"/>
          </ac:cxnSpMkLst>
        </pc:cxnChg>
        <pc:cxnChg chg="add mod">
          <ac:chgData name="Patil, Swapnil Sanjay" userId="6a980951-e202-40ee-9bf6-30dbe4228b4d" providerId="ADAL" clId="{8B75DD9A-1468-427D-9662-76C5098A020A}" dt="2022-01-13T07:02:42.033" v="522" actId="1036"/>
          <ac:cxnSpMkLst>
            <pc:docMk/>
            <pc:sldMk cId="3908392439" sldId="261"/>
            <ac:cxnSpMk id="203" creationId="{E7719566-284E-48CC-86F2-B6590FE17A8F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204" creationId="{1AC0D9E8-B589-45C0-B16B-F3ACD038E4DA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212" creationId="{37B3B5BA-2337-43BA-B0C2-105D0891D51D}"/>
          </ac:cxnSpMkLst>
        </pc:cxnChg>
        <pc:cxnChg chg="del mod">
          <ac:chgData name="Patil, Swapnil Sanjay" userId="6a980951-e202-40ee-9bf6-30dbe4228b4d" providerId="ADAL" clId="{8B75DD9A-1468-427D-9662-76C5098A020A}" dt="2022-01-13T06:37:50.015" v="82" actId="478"/>
          <ac:cxnSpMkLst>
            <pc:docMk/>
            <pc:sldMk cId="3908392439" sldId="261"/>
            <ac:cxnSpMk id="213" creationId="{22F94E76-2147-41F3-AAD8-01D1098E78E5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214" creationId="{F392300B-C8DB-4AA3-A484-1CC9549260E6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215" creationId="{979FE221-409F-44E3-8B12-67E9323BA301}"/>
          </ac:cxnSpMkLst>
        </pc:cxnChg>
        <pc:cxnChg chg="del mod">
          <ac:chgData name="Patil, Swapnil Sanjay" userId="6a980951-e202-40ee-9bf6-30dbe4228b4d" providerId="ADAL" clId="{8B75DD9A-1468-427D-9662-76C5098A020A}" dt="2022-01-13T06:38:46.582" v="101" actId="478"/>
          <ac:cxnSpMkLst>
            <pc:docMk/>
            <pc:sldMk cId="3908392439" sldId="261"/>
            <ac:cxnSpMk id="216" creationId="{599431A1-C3B7-4DA6-8D66-395FAB24FE3C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217" creationId="{AA23251B-4491-498C-87A7-C25C79409510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218" creationId="{BB7D6C09-200D-41E0-81E0-C518A01C48BA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220" creationId="{D50690AF-67C4-408C-A1CC-451E029996A2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223" creationId="{C9DC9FE8-BCC8-4703-A8A0-FB34083ECF33}"/>
          </ac:cxnSpMkLst>
        </pc:cxnChg>
        <pc:cxnChg chg="del">
          <ac:chgData name="Patil, Swapnil Sanjay" userId="6a980951-e202-40ee-9bf6-30dbe4228b4d" providerId="ADAL" clId="{8B75DD9A-1468-427D-9662-76C5098A020A}" dt="2022-01-13T06:36:45.760" v="11" actId="478"/>
          <ac:cxnSpMkLst>
            <pc:docMk/>
            <pc:sldMk cId="3908392439" sldId="261"/>
            <ac:cxnSpMk id="227" creationId="{C31879C1-FCE3-4C57-88E6-CBE141A931FD}"/>
          </ac:cxnSpMkLst>
        </pc:cxnChg>
        <pc:cxnChg chg="del mod">
          <ac:chgData name="Patil, Swapnil Sanjay" userId="6a980951-e202-40ee-9bf6-30dbe4228b4d" providerId="ADAL" clId="{8B75DD9A-1468-427D-9662-76C5098A020A}" dt="2022-01-13T06:38:46.582" v="101" actId="478"/>
          <ac:cxnSpMkLst>
            <pc:docMk/>
            <pc:sldMk cId="3908392439" sldId="261"/>
            <ac:cxnSpMk id="248" creationId="{AD153E94-E7CA-4173-9E51-C18394C5E9CB}"/>
          </ac:cxnSpMkLst>
        </pc:cxnChg>
        <pc:cxnChg chg="del">
          <ac:chgData name="Patil, Swapnil Sanjay" userId="6a980951-e202-40ee-9bf6-30dbe4228b4d" providerId="ADAL" clId="{8B75DD9A-1468-427D-9662-76C5098A020A}" dt="2022-01-13T06:35:05.438" v="9" actId="478"/>
          <ac:cxnSpMkLst>
            <pc:docMk/>
            <pc:sldMk cId="3908392439" sldId="261"/>
            <ac:cxnSpMk id="260" creationId="{C6E31368-4F6F-4A0A-8627-075099C20FAE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262" creationId="{2BD60749-563E-4FF8-9D46-F0C75C9EC229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265" creationId="{1D01A46E-E486-4EE8-8421-05D649458FBA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266" creationId="{1AFD589A-E049-4D9F-A40B-018DC45CDB7D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267" creationId="{0B8739DD-E10A-4564-A89D-7A1B5B622F36}"/>
          </ac:cxnSpMkLst>
        </pc:cxnChg>
        <pc:cxnChg chg="del">
          <ac:chgData name="Patil, Swapnil Sanjay" userId="6a980951-e202-40ee-9bf6-30dbe4228b4d" providerId="ADAL" clId="{8B75DD9A-1468-427D-9662-76C5098A020A}" dt="2022-01-13T06:35:18.620" v="10" actId="478"/>
          <ac:cxnSpMkLst>
            <pc:docMk/>
            <pc:sldMk cId="3908392439" sldId="261"/>
            <ac:cxnSpMk id="268" creationId="{A03E71EF-C4B1-4772-A238-DD884EA7919E}"/>
          </ac:cxnSpMkLst>
        </pc:cxnChg>
      </pc:sldChg>
      <pc:sldChg chg="add del">
        <pc:chgData name="Patil, Swapnil Sanjay" userId="6a980951-e202-40ee-9bf6-30dbe4228b4d" providerId="ADAL" clId="{8B75DD9A-1468-427D-9662-76C5098A020A}" dt="2022-01-13T06:32:23.537" v="3" actId="47"/>
        <pc:sldMkLst>
          <pc:docMk/>
          <pc:sldMk cId="3920264027" sldId="261"/>
        </pc:sldMkLst>
      </pc:sldChg>
    </pc:docChg>
  </pc:docChgLst>
  <pc:docChgLst>
    <pc:chgData name="Patil, Swapnil Sanjay" userId="6a980951-e202-40ee-9bf6-30dbe4228b4d" providerId="ADAL" clId="{A2937B81-787C-400D-ABDE-99B1C0B1FD72}"/>
    <pc:docChg chg="delSld">
      <pc:chgData name="Patil, Swapnil Sanjay" userId="6a980951-e202-40ee-9bf6-30dbe4228b4d" providerId="ADAL" clId="{A2937B81-787C-400D-ABDE-99B1C0B1FD72}" dt="2022-02-24T09:34:19.565" v="0" actId="47"/>
      <pc:docMkLst>
        <pc:docMk/>
      </pc:docMkLst>
      <pc:sldChg chg="del">
        <pc:chgData name="Patil, Swapnil Sanjay" userId="6a980951-e202-40ee-9bf6-30dbe4228b4d" providerId="ADAL" clId="{A2937B81-787C-400D-ABDE-99B1C0B1FD72}" dt="2022-02-24T09:34:19.565" v="0" actId="47"/>
        <pc:sldMkLst>
          <pc:docMk/>
          <pc:sldMk cId="4031738232" sldId="260"/>
        </pc:sldMkLst>
      </pc:sldChg>
    </pc:docChg>
  </pc:docChgLst>
  <pc:docChgLst>
    <pc:chgData name="Patil, Swapnil Sanjay" userId="6a980951-e202-40ee-9bf6-30dbe4228b4d" providerId="ADAL" clId="{1647E805-6EFA-4891-BA18-01826CBDD54B}"/>
    <pc:docChg chg="undo redo custSel delSld modSld">
      <pc:chgData name="Patil, Swapnil Sanjay" userId="6a980951-e202-40ee-9bf6-30dbe4228b4d" providerId="ADAL" clId="{1647E805-6EFA-4891-BA18-01826CBDD54B}" dt="2022-03-02T00:41:31.241" v="521" actId="122"/>
      <pc:docMkLst>
        <pc:docMk/>
      </pc:docMkLst>
      <pc:sldChg chg="addSp delSp modSp mod">
        <pc:chgData name="Patil, Swapnil Sanjay" userId="6a980951-e202-40ee-9bf6-30dbe4228b4d" providerId="ADAL" clId="{1647E805-6EFA-4891-BA18-01826CBDD54B}" dt="2022-03-02T00:41:31.241" v="521" actId="122"/>
        <pc:sldMkLst>
          <pc:docMk/>
          <pc:sldMk cId="2696172128" sldId="256"/>
        </pc:sldMkLst>
        <pc:spChg chg="add mod">
          <ac:chgData name="Patil, Swapnil Sanjay" userId="6a980951-e202-40ee-9bf6-30dbe4228b4d" providerId="ADAL" clId="{1647E805-6EFA-4891-BA18-01826CBDD54B}" dt="2022-02-24T09:52:43.747" v="449" actId="14100"/>
          <ac:spMkLst>
            <pc:docMk/>
            <pc:sldMk cId="2696172128" sldId="256"/>
            <ac:spMk id="6" creationId="{19A53A0B-F134-40C0-95EC-45247E8E1E0A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696172128" sldId="256"/>
            <ac:spMk id="9" creationId="{E4803D82-D328-4D02-8505-103AEB54A55C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696172128" sldId="256"/>
            <ac:spMk id="20" creationId="{58183E76-C9BF-40FE-A2FC-2D25413BD4EB}"/>
          </ac:spMkLst>
        </pc:spChg>
        <pc:spChg chg="mod">
          <ac:chgData name="Patil, Swapnil Sanjay" userId="6a980951-e202-40ee-9bf6-30dbe4228b4d" providerId="ADAL" clId="{1647E805-6EFA-4891-BA18-01826CBDD54B}" dt="2022-02-24T09:56:01.991" v="504"/>
          <ac:spMkLst>
            <pc:docMk/>
            <pc:sldMk cId="2696172128" sldId="256"/>
            <ac:spMk id="28" creationId="{FD04D3B7-F5B0-4525-9E13-9DCE8BBD94AF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696172128" sldId="256"/>
            <ac:spMk id="45" creationId="{540B03F1-66AC-4E11-8FA3-6E4000459946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696172128" sldId="256"/>
            <ac:spMk id="53" creationId="{7CEFCD0F-E0D6-4B00-91E0-ABEF26BE3307}"/>
          </ac:spMkLst>
        </pc:spChg>
        <pc:spChg chg="mod">
          <ac:chgData name="Patil, Swapnil Sanjay" userId="6a980951-e202-40ee-9bf6-30dbe4228b4d" providerId="ADAL" clId="{1647E805-6EFA-4891-BA18-01826CBDD54B}" dt="2022-03-02T00:41:15.086" v="515" actId="1076"/>
          <ac:spMkLst>
            <pc:docMk/>
            <pc:sldMk cId="2696172128" sldId="256"/>
            <ac:spMk id="61" creationId="{E5383051-2EAB-4780-9135-F9482F486ED4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696172128" sldId="256"/>
            <ac:spMk id="74" creationId="{D2668CBE-780F-482D-9744-BEF2B5874F40}"/>
          </ac:spMkLst>
        </pc:spChg>
        <pc:spChg chg="mod">
          <ac:chgData name="Patil, Swapnil Sanjay" userId="6a980951-e202-40ee-9bf6-30dbe4228b4d" providerId="ADAL" clId="{1647E805-6EFA-4891-BA18-01826CBDD54B}" dt="2022-02-24T09:56:01.991" v="504"/>
          <ac:spMkLst>
            <pc:docMk/>
            <pc:sldMk cId="2696172128" sldId="256"/>
            <ac:spMk id="88" creationId="{B17621C7-5B6C-4CF6-8E21-E17BD305833A}"/>
          </ac:spMkLst>
        </pc:spChg>
        <pc:spChg chg="add mod">
          <ac:chgData name="Patil, Swapnil Sanjay" userId="6a980951-e202-40ee-9bf6-30dbe4228b4d" providerId="ADAL" clId="{1647E805-6EFA-4891-BA18-01826CBDD54B}" dt="2022-03-02T00:39:32.199" v="505"/>
          <ac:spMkLst>
            <pc:docMk/>
            <pc:sldMk cId="2696172128" sldId="256"/>
            <ac:spMk id="90" creationId="{DF55A4C3-236F-4C51-9AC9-45C360E4561A}"/>
          </ac:spMkLst>
        </pc:spChg>
        <pc:spChg chg="add mod">
          <ac:chgData name="Patil, Swapnil Sanjay" userId="6a980951-e202-40ee-9bf6-30dbe4228b4d" providerId="ADAL" clId="{1647E805-6EFA-4891-BA18-01826CBDD54B}" dt="2022-03-02T00:39:32.199" v="505"/>
          <ac:spMkLst>
            <pc:docMk/>
            <pc:sldMk cId="2696172128" sldId="256"/>
            <ac:spMk id="93" creationId="{602DCD18-E76A-488B-88D8-17176BEFB31B}"/>
          </ac:spMkLst>
        </pc:spChg>
        <pc:spChg chg="add mod">
          <ac:chgData name="Patil, Swapnil Sanjay" userId="6a980951-e202-40ee-9bf6-30dbe4228b4d" providerId="ADAL" clId="{1647E805-6EFA-4891-BA18-01826CBDD54B}" dt="2022-03-02T00:40:05.932" v="508" actId="1076"/>
          <ac:spMkLst>
            <pc:docMk/>
            <pc:sldMk cId="2696172128" sldId="256"/>
            <ac:spMk id="94" creationId="{5DE1DF34-7863-4F81-BBF9-0E4841B1FB4E}"/>
          </ac:spMkLst>
        </pc:spChg>
        <pc:spChg chg="add mod">
          <ac:chgData name="Patil, Swapnil Sanjay" userId="6a980951-e202-40ee-9bf6-30dbe4228b4d" providerId="ADAL" clId="{1647E805-6EFA-4891-BA18-01826CBDD54B}" dt="2022-03-02T00:40:31.589" v="509"/>
          <ac:spMkLst>
            <pc:docMk/>
            <pc:sldMk cId="2696172128" sldId="256"/>
            <ac:spMk id="96" creationId="{BB57FDE3-7F16-4D17-B260-02E435BDB0A0}"/>
          </ac:spMkLst>
        </pc:spChg>
        <pc:spChg chg="add mod">
          <ac:chgData name="Patil, Swapnil Sanjay" userId="6a980951-e202-40ee-9bf6-30dbe4228b4d" providerId="ADAL" clId="{1647E805-6EFA-4891-BA18-01826CBDD54B}" dt="2022-03-02T00:40:31.589" v="509"/>
          <ac:spMkLst>
            <pc:docMk/>
            <pc:sldMk cId="2696172128" sldId="256"/>
            <ac:spMk id="98" creationId="{7B009862-366B-4CC2-A7A1-8DB475D57F18}"/>
          </ac:spMkLst>
        </pc:spChg>
        <pc:spChg chg="add mod">
          <ac:chgData name="Patil, Swapnil Sanjay" userId="6a980951-e202-40ee-9bf6-30dbe4228b4d" providerId="ADAL" clId="{1647E805-6EFA-4891-BA18-01826CBDD54B}" dt="2022-03-02T00:41:23.748" v="519" actId="122"/>
          <ac:spMkLst>
            <pc:docMk/>
            <pc:sldMk cId="2696172128" sldId="256"/>
            <ac:spMk id="99" creationId="{7DCE6D70-0AD8-4880-AA7F-732595FFC7AA}"/>
          </ac:spMkLst>
        </pc:spChg>
        <pc:spChg chg="add mod">
          <ac:chgData name="Patil, Swapnil Sanjay" userId="6a980951-e202-40ee-9bf6-30dbe4228b4d" providerId="ADAL" clId="{1647E805-6EFA-4891-BA18-01826CBDD54B}" dt="2022-03-02T00:40:51.476" v="510"/>
          <ac:spMkLst>
            <pc:docMk/>
            <pc:sldMk cId="2696172128" sldId="256"/>
            <ac:spMk id="103" creationId="{378680B3-BC28-4CA4-A97D-F3AC7876F42F}"/>
          </ac:spMkLst>
        </pc:spChg>
        <pc:spChg chg="add mod">
          <ac:chgData name="Patil, Swapnil Sanjay" userId="6a980951-e202-40ee-9bf6-30dbe4228b4d" providerId="ADAL" clId="{1647E805-6EFA-4891-BA18-01826CBDD54B}" dt="2022-03-02T00:40:51.476" v="510"/>
          <ac:spMkLst>
            <pc:docMk/>
            <pc:sldMk cId="2696172128" sldId="256"/>
            <ac:spMk id="105" creationId="{3912591B-2B59-45FD-87C3-31929A660F5A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696172128" sldId="256"/>
            <ac:spMk id="109" creationId="{3FA0D6FD-0BC3-439B-A133-F56733DDB33A}"/>
          </ac:spMkLst>
        </pc:spChg>
        <pc:spChg chg="add mod">
          <ac:chgData name="Patil, Swapnil Sanjay" userId="6a980951-e202-40ee-9bf6-30dbe4228b4d" providerId="ADAL" clId="{1647E805-6EFA-4891-BA18-01826CBDD54B}" dt="2022-02-24T09:52:49.391" v="451" actId="1076"/>
          <ac:spMkLst>
            <pc:docMk/>
            <pc:sldMk cId="2696172128" sldId="256"/>
            <ac:spMk id="112" creationId="{EA807D43-512F-4D2E-A4B1-7A23B3D1B215}"/>
          </ac:spMkLst>
        </pc:spChg>
        <pc:spChg chg="add mod">
          <ac:chgData name="Patil, Swapnil Sanjay" userId="6a980951-e202-40ee-9bf6-30dbe4228b4d" providerId="ADAL" clId="{1647E805-6EFA-4891-BA18-01826CBDD54B}" dt="2022-02-24T09:52:58.041" v="453" actId="1076"/>
          <ac:spMkLst>
            <pc:docMk/>
            <pc:sldMk cId="2696172128" sldId="256"/>
            <ac:spMk id="113" creationId="{74BF8AFA-3EA0-4B24-B482-053E3FB82923}"/>
          </ac:spMkLst>
        </pc:spChg>
        <pc:spChg chg="add mod">
          <ac:chgData name="Patil, Swapnil Sanjay" userId="6a980951-e202-40ee-9bf6-30dbe4228b4d" providerId="ADAL" clId="{1647E805-6EFA-4891-BA18-01826CBDD54B}" dt="2022-03-02T00:40:51.476" v="510"/>
          <ac:spMkLst>
            <pc:docMk/>
            <pc:sldMk cId="2696172128" sldId="256"/>
            <ac:spMk id="114" creationId="{C94578F1-BFF3-44AE-839D-D7B1211DF78E}"/>
          </ac:spMkLst>
        </pc:spChg>
        <pc:spChg chg="add mod">
          <ac:chgData name="Patil, Swapnil Sanjay" userId="6a980951-e202-40ee-9bf6-30dbe4228b4d" providerId="ADAL" clId="{1647E805-6EFA-4891-BA18-01826CBDD54B}" dt="2022-03-02T00:41:31.241" v="521" actId="122"/>
          <ac:spMkLst>
            <pc:docMk/>
            <pc:sldMk cId="2696172128" sldId="256"/>
            <ac:spMk id="116" creationId="{8EE53E83-C75E-453B-A979-57EE1BF025B8}"/>
          </ac:spMkLst>
        </pc:spChg>
        <pc:spChg chg="del">
          <ac:chgData name="Patil, Swapnil Sanjay" userId="6a980951-e202-40ee-9bf6-30dbe4228b4d" providerId="ADAL" clId="{1647E805-6EFA-4891-BA18-01826CBDD54B}" dt="2022-02-24T09:48:17.473" v="95" actId="478"/>
          <ac:spMkLst>
            <pc:docMk/>
            <pc:sldMk cId="2696172128" sldId="256"/>
            <ac:spMk id="144" creationId="{538A076A-FE7E-4BAC-9D90-73CCD8E8C168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696172128" sldId="256"/>
            <ac:spMk id="145" creationId="{0A26FC9D-996C-43E9-AF76-B2CF3C0A5F32}"/>
          </ac:spMkLst>
        </pc:spChg>
        <pc:spChg chg="mod">
          <ac:chgData name="Patil, Swapnil Sanjay" userId="6a980951-e202-40ee-9bf6-30dbe4228b4d" providerId="ADAL" clId="{1647E805-6EFA-4891-BA18-01826CBDD54B}" dt="2022-02-24T09:56:01.991" v="504"/>
          <ac:spMkLst>
            <pc:docMk/>
            <pc:sldMk cId="2696172128" sldId="256"/>
            <ac:spMk id="161" creationId="{0721C9CC-2537-4A33-8995-7A0E12F7AA93}"/>
          </ac:spMkLst>
        </pc:spChg>
        <pc:spChg chg="del">
          <ac:chgData name="Patil, Swapnil Sanjay" userId="6a980951-e202-40ee-9bf6-30dbe4228b4d" providerId="ADAL" clId="{1647E805-6EFA-4891-BA18-01826CBDD54B}" dt="2022-02-24T09:48:17.473" v="95" actId="478"/>
          <ac:spMkLst>
            <pc:docMk/>
            <pc:sldMk cId="2696172128" sldId="256"/>
            <ac:spMk id="179" creationId="{4CC9E8ED-F20B-44D2-8DFF-615A364C0683}"/>
          </ac:spMkLst>
        </pc:spChg>
        <pc:spChg chg="del mod">
          <ac:chgData name="Patil, Swapnil Sanjay" userId="6a980951-e202-40ee-9bf6-30dbe4228b4d" providerId="ADAL" clId="{1647E805-6EFA-4891-BA18-01826CBDD54B}" dt="2022-02-24T09:48:17.473" v="95" actId="478"/>
          <ac:spMkLst>
            <pc:docMk/>
            <pc:sldMk cId="2696172128" sldId="256"/>
            <ac:spMk id="183" creationId="{6824B303-AE5F-49C4-B67E-CD1331D4CFB8}"/>
          </ac:spMkLst>
        </pc:spChg>
        <pc:spChg chg="del">
          <ac:chgData name="Patil, Swapnil Sanjay" userId="6a980951-e202-40ee-9bf6-30dbe4228b4d" providerId="ADAL" clId="{1647E805-6EFA-4891-BA18-01826CBDD54B}" dt="2022-02-24T09:48:17.473" v="95" actId="478"/>
          <ac:spMkLst>
            <pc:docMk/>
            <pc:sldMk cId="2696172128" sldId="256"/>
            <ac:spMk id="194" creationId="{2B01AA29-8F83-4F15-88C0-3874B68711F2}"/>
          </ac:spMkLst>
        </pc:spChg>
        <pc:spChg chg="del">
          <ac:chgData name="Patil, Swapnil Sanjay" userId="6a980951-e202-40ee-9bf6-30dbe4228b4d" providerId="ADAL" clId="{1647E805-6EFA-4891-BA18-01826CBDD54B}" dt="2022-02-24T09:48:17.473" v="95" actId="478"/>
          <ac:spMkLst>
            <pc:docMk/>
            <pc:sldMk cId="2696172128" sldId="256"/>
            <ac:spMk id="195" creationId="{D080CD18-A9DE-40E9-95C9-39B644BBC55A}"/>
          </ac:spMkLst>
        </pc:spChg>
        <pc:spChg chg="del">
          <ac:chgData name="Patil, Swapnil Sanjay" userId="6a980951-e202-40ee-9bf6-30dbe4228b4d" providerId="ADAL" clId="{1647E805-6EFA-4891-BA18-01826CBDD54B}" dt="2022-02-24T09:48:17.473" v="95" actId="478"/>
          <ac:spMkLst>
            <pc:docMk/>
            <pc:sldMk cId="2696172128" sldId="256"/>
            <ac:spMk id="200" creationId="{A3D5A00D-2BFB-475D-9F3A-429701D3D1CB}"/>
          </ac:spMkLst>
        </pc:spChg>
        <pc:spChg chg="del">
          <ac:chgData name="Patil, Swapnil Sanjay" userId="6a980951-e202-40ee-9bf6-30dbe4228b4d" providerId="ADAL" clId="{1647E805-6EFA-4891-BA18-01826CBDD54B}" dt="2022-02-24T09:48:17.473" v="95" actId="478"/>
          <ac:spMkLst>
            <pc:docMk/>
            <pc:sldMk cId="2696172128" sldId="256"/>
            <ac:spMk id="201" creationId="{4BFEDBB5-49B3-45F2-8B0E-FA7B9AE0C41A}"/>
          </ac:spMkLst>
        </pc:spChg>
        <pc:spChg chg="del">
          <ac:chgData name="Patil, Swapnil Sanjay" userId="6a980951-e202-40ee-9bf6-30dbe4228b4d" providerId="ADAL" clId="{1647E805-6EFA-4891-BA18-01826CBDD54B}" dt="2022-02-24T09:48:17.473" v="95" actId="478"/>
          <ac:spMkLst>
            <pc:docMk/>
            <pc:sldMk cId="2696172128" sldId="256"/>
            <ac:spMk id="202" creationId="{2E952434-A1A1-47FC-9896-BA192DF65ABD}"/>
          </ac:spMkLst>
        </pc:spChg>
        <pc:spChg chg="del">
          <ac:chgData name="Patil, Swapnil Sanjay" userId="6a980951-e202-40ee-9bf6-30dbe4228b4d" providerId="ADAL" clId="{1647E805-6EFA-4891-BA18-01826CBDD54B}" dt="2022-02-24T09:48:17.473" v="95" actId="478"/>
          <ac:spMkLst>
            <pc:docMk/>
            <pc:sldMk cId="2696172128" sldId="256"/>
            <ac:spMk id="203" creationId="{05E807CE-F63D-462F-86C3-54F39B997CBB}"/>
          </ac:spMkLst>
        </pc:spChg>
        <pc:spChg chg="mod">
          <ac:chgData name="Patil, Swapnil Sanjay" userId="6a980951-e202-40ee-9bf6-30dbe4228b4d" providerId="ADAL" clId="{1647E805-6EFA-4891-BA18-01826CBDD54B}" dt="2022-02-24T09:53:08.243" v="461" actId="1036"/>
          <ac:spMkLst>
            <pc:docMk/>
            <pc:sldMk cId="2696172128" sldId="256"/>
            <ac:spMk id="205" creationId="{AFDCD977-2341-4BAC-A2BC-54A6963B64D5}"/>
          </ac:spMkLst>
        </pc:spChg>
        <pc:spChg chg="mod">
          <ac:chgData name="Patil, Swapnil Sanjay" userId="6a980951-e202-40ee-9bf6-30dbe4228b4d" providerId="ADAL" clId="{1647E805-6EFA-4891-BA18-01826CBDD54B}" dt="2022-02-24T09:51:36.947" v="402" actId="1037"/>
          <ac:spMkLst>
            <pc:docMk/>
            <pc:sldMk cId="2696172128" sldId="256"/>
            <ac:spMk id="206" creationId="{303A999B-5505-4E72-9F8B-24212A6382C9}"/>
          </ac:spMkLst>
        </pc:spChg>
        <pc:spChg chg="mod">
          <ac:chgData name="Patil, Swapnil Sanjay" userId="6a980951-e202-40ee-9bf6-30dbe4228b4d" providerId="ADAL" clId="{1647E805-6EFA-4891-BA18-01826CBDD54B}" dt="2022-02-24T09:53:17.308" v="468" actId="1036"/>
          <ac:spMkLst>
            <pc:docMk/>
            <pc:sldMk cId="2696172128" sldId="256"/>
            <ac:spMk id="208" creationId="{7181ADA2-E7B5-44DD-BF5E-4638095D83E9}"/>
          </ac:spMkLst>
        </pc:spChg>
        <pc:spChg chg="del mod">
          <ac:chgData name="Patil, Swapnil Sanjay" userId="6a980951-e202-40ee-9bf6-30dbe4228b4d" providerId="ADAL" clId="{1647E805-6EFA-4891-BA18-01826CBDD54B}" dt="2022-02-24T09:50:36.989" v="327" actId="478"/>
          <ac:spMkLst>
            <pc:docMk/>
            <pc:sldMk cId="2696172128" sldId="256"/>
            <ac:spMk id="219" creationId="{414385F4-3A56-41EA-AE10-1C0FACA6A162}"/>
          </ac:spMkLst>
        </pc:spChg>
        <pc:spChg chg="del mod">
          <ac:chgData name="Patil, Swapnil Sanjay" userId="6a980951-e202-40ee-9bf6-30dbe4228b4d" providerId="ADAL" clId="{1647E805-6EFA-4891-BA18-01826CBDD54B}" dt="2022-02-24T09:50:40.973" v="328" actId="478"/>
          <ac:spMkLst>
            <pc:docMk/>
            <pc:sldMk cId="2696172128" sldId="256"/>
            <ac:spMk id="221" creationId="{E7A168B6-5FBD-46F6-A658-C7736FDCF25D}"/>
          </ac:spMkLst>
        </pc:spChg>
        <pc:spChg chg="del mod">
          <ac:chgData name="Patil, Swapnil Sanjay" userId="6a980951-e202-40ee-9bf6-30dbe4228b4d" providerId="ADAL" clId="{1647E805-6EFA-4891-BA18-01826CBDD54B}" dt="2022-02-24T09:50:43.978" v="329" actId="478"/>
          <ac:spMkLst>
            <pc:docMk/>
            <pc:sldMk cId="2696172128" sldId="256"/>
            <ac:spMk id="222" creationId="{449584EF-0DFF-4A24-B7D2-D9F5DC32FD64}"/>
          </ac:spMkLst>
        </pc:spChg>
        <pc:spChg chg="mod">
          <ac:chgData name="Patil, Swapnil Sanjay" userId="6a980951-e202-40ee-9bf6-30dbe4228b4d" providerId="ADAL" clId="{1647E805-6EFA-4891-BA18-01826CBDD54B}" dt="2022-02-24T09:50:49.699" v="353" actId="1038"/>
          <ac:spMkLst>
            <pc:docMk/>
            <pc:sldMk cId="2696172128" sldId="256"/>
            <ac:spMk id="226" creationId="{E81EC036-2E0A-402F-AD43-E58D380167ED}"/>
          </ac:spMkLst>
        </pc:spChg>
        <pc:spChg chg="mod">
          <ac:chgData name="Patil, Swapnil Sanjay" userId="6a980951-e202-40ee-9bf6-30dbe4228b4d" providerId="ADAL" clId="{1647E805-6EFA-4891-BA18-01826CBDD54B}" dt="2022-02-24T09:50:49.699" v="353" actId="1038"/>
          <ac:spMkLst>
            <pc:docMk/>
            <pc:sldMk cId="2696172128" sldId="256"/>
            <ac:spMk id="237" creationId="{6AA8BACB-FA22-47DD-91C1-8CA61B3315FD}"/>
          </ac:spMkLst>
        </pc:spChg>
        <pc:spChg chg="mod">
          <ac:chgData name="Patil, Swapnil Sanjay" userId="6a980951-e202-40ee-9bf6-30dbe4228b4d" providerId="ADAL" clId="{1647E805-6EFA-4891-BA18-01826CBDD54B}" dt="2022-02-24T09:50:49.699" v="353" actId="1038"/>
          <ac:spMkLst>
            <pc:docMk/>
            <pc:sldMk cId="2696172128" sldId="256"/>
            <ac:spMk id="238" creationId="{F6264833-E675-4F13-BE1D-0AB686E4F2AC}"/>
          </ac:spMkLst>
        </pc:spChg>
        <pc:spChg chg="mod">
          <ac:chgData name="Patil, Swapnil Sanjay" userId="6a980951-e202-40ee-9bf6-30dbe4228b4d" providerId="ADAL" clId="{1647E805-6EFA-4891-BA18-01826CBDD54B}" dt="2022-02-24T09:50:49.699" v="353" actId="1038"/>
          <ac:spMkLst>
            <pc:docMk/>
            <pc:sldMk cId="2696172128" sldId="256"/>
            <ac:spMk id="239" creationId="{23CD32E9-32FB-40F9-8BD5-597F26821F32}"/>
          </ac:spMkLst>
        </pc:spChg>
        <pc:spChg chg="mod">
          <ac:chgData name="Patil, Swapnil Sanjay" userId="6a980951-e202-40ee-9bf6-30dbe4228b4d" providerId="ADAL" clId="{1647E805-6EFA-4891-BA18-01826CBDD54B}" dt="2022-02-24T09:50:49.699" v="353" actId="1038"/>
          <ac:spMkLst>
            <pc:docMk/>
            <pc:sldMk cId="2696172128" sldId="256"/>
            <ac:spMk id="241" creationId="{CE724FBD-02CB-42B3-BD73-8BE88A9EC879}"/>
          </ac:spMkLst>
        </pc:spChg>
        <pc:spChg chg="mod">
          <ac:chgData name="Patil, Swapnil Sanjay" userId="6a980951-e202-40ee-9bf6-30dbe4228b4d" providerId="ADAL" clId="{1647E805-6EFA-4891-BA18-01826CBDD54B}" dt="2022-02-24T09:50:49.699" v="353" actId="1038"/>
          <ac:spMkLst>
            <pc:docMk/>
            <pc:sldMk cId="2696172128" sldId="256"/>
            <ac:spMk id="244" creationId="{CCC2C71E-E6CD-4B1B-82B7-7BCDFA410186}"/>
          </ac:spMkLst>
        </pc:spChg>
        <pc:spChg chg="mod">
          <ac:chgData name="Patil, Swapnil Sanjay" userId="6a980951-e202-40ee-9bf6-30dbe4228b4d" providerId="ADAL" clId="{1647E805-6EFA-4891-BA18-01826CBDD54B}" dt="2022-02-24T09:50:49.699" v="353" actId="1038"/>
          <ac:spMkLst>
            <pc:docMk/>
            <pc:sldMk cId="2696172128" sldId="256"/>
            <ac:spMk id="246" creationId="{6C7AE9C0-FBC5-49F0-8EEA-94EF1C27EAED}"/>
          </ac:spMkLst>
        </pc:spChg>
        <pc:spChg chg="mod">
          <ac:chgData name="Patil, Swapnil Sanjay" userId="6a980951-e202-40ee-9bf6-30dbe4228b4d" providerId="ADAL" clId="{1647E805-6EFA-4891-BA18-01826CBDD54B}" dt="2022-02-24T09:49:36.615" v="193" actId="1037"/>
          <ac:spMkLst>
            <pc:docMk/>
            <pc:sldMk cId="2696172128" sldId="256"/>
            <ac:spMk id="247" creationId="{BD937179-4221-499D-B1FD-C698C9CC1723}"/>
          </ac:spMkLst>
        </pc:spChg>
        <pc:picChg chg="add mod">
          <ac:chgData name="Patil, Swapnil Sanjay" userId="6a980951-e202-40ee-9bf6-30dbe4228b4d" providerId="ADAL" clId="{1647E805-6EFA-4891-BA18-01826CBDD54B}" dt="2022-03-02T00:39:32.199" v="505"/>
          <ac:picMkLst>
            <pc:docMk/>
            <pc:sldMk cId="2696172128" sldId="256"/>
            <ac:picMk id="89" creationId="{76816AF5-A9B0-47B4-8C9B-7067DF47DD00}"/>
          </ac:picMkLst>
        </pc:picChg>
        <pc:picChg chg="add mod">
          <ac:chgData name="Patil, Swapnil Sanjay" userId="6a980951-e202-40ee-9bf6-30dbe4228b4d" providerId="ADAL" clId="{1647E805-6EFA-4891-BA18-01826CBDD54B}" dt="2022-03-02T00:40:31.589" v="509"/>
          <ac:picMkLst>
            <pc:docMk/>
            <pc:sldMk cId="2696172128" sldId="256"/>
            <ac:picMk id="97" creationId="{5ED0681D-71FE-4EBD-B6DF-A198B79980AC}"/>
          </ac:picMkLst>
        </pc:picChg>
        <pc:picChg chg="add mod">
          <ac:chgData name="Patil, Swapnil Sanjay" userId="6a980951-e202-40ee-9bf6-30dbe4228b4d" providerId="ADAL" clId="{1647E805-6EFA-4891-BA18-01826CBDD54B}" dt="2022-03-02T00:40:51.476" v="510"/>
          <ac:picMkLst>
            <pc:docMk/>
            <pc:sldMk cId="2696172128" sldId="256"/>
            <ac:picMk id="106" creationId="{9149E422-CC08-40BD-9997-5E4B7CFE8A4C}"/>
          </ac:picMkLst>
        </pc:picChg>
        <pc:picChg chg="del">
          <ac:chgData name="Patil, Swapnil Sanjay" userId="6a980951-e202-40ee-9bf6-30dbe4228b4d" providerId="ADAL" clId="{1647E805-6EFA-4891-BA18-01826CBDD54B}" dt="2022-02-24T09:48:17.473" v="95" actId="478"/>
          <ac:picMkLst>
            <pc:docMk/>
            <pc:sldMk cId="2696172128" sldId="256"/>
            <ac:picMk id="175" creationId="{6F904E5C-7729-4572-A8DE-D95A59AA10F2}"/>
          </ac:picMkLst>
        </pc:picChg>
        <pc:picChg chg="del">
          <ac:chgData name="Patil, Swapnil Sanjay" userId="6a980951-e202-40ee-9bf6-30dbe4228b4d" providerId="ADAL" clId="{1647E805-6EFA-4891-BA18-01826CBDD54B}" dt="2022-02-24T09:48:17.473" v="95" actId="478"/>
          <ac:picMkLst>
            <pc:docMk/>
            <pc:sldMk cId="2696172128" sldId="256"/>
            <ac:picMk id="176" creationId="{85C7FA8A-E87A-43A2-B846-EA76977C6592}"/>
          </ac:picMkLst>
        </pc:picChg>
        <pc:picChg chg="del">
          <ac:chgData name="Patil, Swapnil Sanjay" userId="6a980951-e202-40ee-9bf6-30dbe4228b4d" providerId="ADAL" clId="{1647E805-6EFA-4891-BA18-01826CBDD54B}" dt="2022-02-24T09:48:17.473" v="95" actId="478"/>
          <ac:picMkLst>
            <pc:docMk/>
            <pc:sldMk cId="2696172128" sldId="256"/>
            <ac:picMk id="177" creationId="{3DD01BFC-2A7C-4C70-B63C-5F824E33E134}"/>
          </ac:picMkLst>
        </pc:picChg>
        <pc:picChg chg="del">
          <ac:chgData name="Patil, Swapnil Sanjay" userId="6a980951-e202-40ee-9bf6-30dbe4228b4d" providerId="ADAL" clId="{1647E805-6EFA-4891-BA18-01826CBDD54B}" dt="2022-02-24T09:48:17.473" v="95" actId="478"/>
          <ac:picMkLst>
            <pc:docMk/>
            <pc:sldMk cId="2696172128" sldId="256"/>
            <ac:picMk id="178" creationId="{F9823FE5-5358-4DE3-8E34-698A3EC069C0}"/>
          </ac:picMkLst>
        </pc:picChg>
        <pc:picChg chg="del">
          <ac:chgData name="Patil, Swapnil Sanjay" userId="6a980951-e202-40ee-9bf6-30dbe4228b4d" providerId="ADAL" clId="{1647E805-6EFA-4891-BA18-01826CBDD54B}" dt="2022-02-24T09:48:17.473" v="95" actId="478"/>
          <ac:picMkLst>
            <pc:docMk/>
            <pc:sldMk cId="2696172128" sldId="256"/>
            <ac:picMk id="181" creationId="{488B37BA-6EE8-4999-993C-3375642AED7D}"/>
          </ac:picMkLst>
        </pc:picChg>
        <pc:picChg chg="mod">
          <ac:chgData name="Patil, Swapnil Sanjay" userId="6a980951-e202-40ee-9bf6-30dbe4228b4d" providerId="ADAL" clId="{1647E805-6EFA-4891-BA18-01826CBDD54B}" dt="2022-02-24T09:51:36.947" v="402" actId="1037"/>
          <ac:picMkLst>
            <pc:docMk/>
            <pc:sldMk cId="2696172128" sldId="256"/>
            <ac:picMk id="207" creationId="{026EE40E-CC70-4744-B665-16D52B2A327F}"/>
          </ac:picMkLst>
        </pc:picChg>
        <pc:picChg chg="del mod">
          <ac:chgData name="Patil, Swapnil Sanjay" userId="6a980951-e202-40ee-9bf6-30dbe4228b4d" providerId="ADAL" clId="{1647E805-6EFA-4891-BA18-01826CBDD54B}" dt="2022-02-24T09:50:27.264" v="324" actId="478"/>
          <ac:picMkLst>
            <pc:docMk/>
            <pc:sldMk cId="2696172128" sldId="256"/>
            <ac:picMk id="209" creationId="{62069D55-9E3F-49D8-9FDC-5F45A0104ED8}"/>
          </ac:picMkLst>
        </pc:picChg>
        <pc:picChg chg="del mod">
          <ac:chgData name="Patil, Swapnil Sanjay" userId="6a980951-e202-40ee-9bf6-30dbe4228b4d" providerId="ADAL" clId="{1647E805-6EFA-4891-BA18-01826CBDD54B}" dt="2022-02-24T09:50:29.246" v="325" actId="478"/>
          <ac:picMkLst>
            <pc:docMk/>
            <pc:sldMk cId="2696172128" sldId="256"/>
            <ac:picMk id="210" creationId="{F4E6A692-996B-444A-8336-B294B146ADB6}"/>
          </ac:picMkLst>
        </pc:picChg>
        <pc:picChg chg="del mod">
          <ac:chgData name="Patil, Swapnil Sanjay" userId="6a980951-e202-40ee-9bf6-30dbe4228b4d" providerId="ADAL" clId="{1647E805-6EFA-4891-BA18-01826CBDD54B}" dt="2022-02-24T09:50:31.446" v="326" actId="478"/>
          <ac:picMkLst>
            <pc:docMk/>
            <pc:sldMk cId="2696172128" sldId="256"/>
            <ac:picMk id="211" creationId="{45C7AC6A-1F00-4222-988E-A96CD0E5CAEB}"/>
          </ac:picMkLst>
        </pc:picChg>
        <pc:picChg chg="mod">
          <ac:chgData name="Patil, Swapnil Sanjay" userId="6a980951-e202-40ee-9bf6-30dbe4228b4d" providerId="ADAL" clId="{1647E805-6EFA-4891-BA18-01826CBDD54B}" dt="2022-02-24T09:50:49.699" v="353" actId="1038"/>
          <ac:picMkLst>
            <pc:docMk/>
            <pc:sldMk cId="2696172128" sldId="256"/>
            <ac:picMk id="234" creationId="{4FE89831-0351-443B-B07A-50DE90426389}"/>
          </ac:picMkLst>
        </pc:picChg>
        <pc:picChg chg="mod">
          <ac:chgData name="Patil, Swapnil Sanjay" userId="6a980951-e202-40ee-9bf6-30dbe4228b4d" providerId="ADAL" clId="{1647E805-6EFA-4891-BA18-01826CBDD54B}" dt="2022-02-24T09:50:49.699" v="353" actId="1038"/>
          <ac:picMkLst>
            <pc:docMk/>
            <pc:sldMk cId="2696172128" sldId="256"/>
            <ac:picMk id="235" creationId="{D193AF35-B646-4FC8-B8E5-D3BE9AD10A1D}"/>
          </ac:picMkLst>
        </pc:picChg>
        <pc:picChg chg="mod">
          <ac:chgData name="Patil, Swapnil Sanjay" userId="6a980951-e202-40ee-9bf6-30dbe4228b4d" providerId="ADAL" clId="{1647E805-6EFA-4891-BA18-01826CBDD54B}" dt="2022-02-24T09:50:49.699" v="353" actId="1038"/>
          <ac:picMkLst>
            <pc:docMk/>
            <pc:sldMk cId="2696172128" sldId="256"/>
            <ac:picMk id="242" creationId="{130ADA3D-6A12-4CFC-8B8C-7B61B2007F5B}"/>
          </ac:picMkLst>
        </pc:picChg>
        <pc:cxnChg chg="add mod">
          <ac:chgData name="Patil, Swapnil Sanjay" userId="6a980951-e202-40ee-9bf6-30dbe4228b4d" providerId="ADAL" clId="{1647E805-6EFA-4891-BA18-01826CBDD54B}" dt="2022-03-02T00:39:32.199" v="505"/>
          <ac:cxnSpMkLst>
            <pc:docMk/>
            <pc:sldMk cId="2696172128" sldId="256"/>
            <ac:cxnSpMk id="91" creationId="{8219BAF1-41D4-413B-AC1C-8B25340DBEF7}"/>
          </ac:cxnSpMkLst>
        </pc:cxnChg>
        <pc:cxnChg chg="add mod">
          <ac:chgData name="Patil, Swapnil Sanjay" userId="6a980951-e202-40ee-9bf6-30dbe4228b4d" providerId="ADAL" clId="{1647E805-6EFA-4891-BA18-01826CBDD54B}" dt="2022-03-02T00:39:32.199" v="505"/>
          <ac:cxnSpMkLst>
            <pc:docMk/>
            <pc:sldMk cId="2696172128" sldId="256"/>
            <ac:cxnSpMk id="92" creationId="{3A7790B7-5B38-4440-B552-88DAA5974B6F}"/>
          </ac:cxnSpMkLst>
        </pc:cxnChg>
        <pc:cxnChg chg="add mod">
          <ac:chgData name="Patil, Swapnil Sanjay" userId="6a980951-e202-40ee-9bf6-30dbe4228b4d" providerId="ADAL" clId="{1647E805-6EFA-4891-BA18-01826CBDD54B}" dt="2022-03-02T00:40:31.589" v="509"/>
          <ac:cxnSpMkLst>
            <pc:docMk/>
            <pc:sldMk cId="2696172128" sldId="256"/>
            <ac:cxnSpMk id="95" creationId="{49D481C3-28D7-4DD1-BFC9-DE96AAAF1C7A}"/>
          </ac:cxnSpMkLst>
        </pc:cxnChg>
        <pc:cxnChg chg="add mod">
          <ac:chgData name="Patil, Swapnil Sanjay" userId="6a980951-e202-40ee-9bf6-30dbe4228b4d" providerId="ADAL" clId="{1647E805-6EFA-4891-BA18-01826CBDD54B}" dt="2022-03-02T00:40:31.589" v="509"/>
          <ac:cxnSpMkLst>
            <pc:docMk/>
            <pc:sldMk cId="2696172128" sldId="256"/>
            <ac:cxnSpMk id="100" creationId="{2D41C97C-ED4E-4F98-9305-C0E4433FD5A1}"/>
          </ac:cxnSpMkLst>
        </pc:cxnChg>
        <pc:cxnChg chg="add mod">
          <ac:chgData name="Patil, Swapnil Sanjay" userId="6a980951-e202-40ee-9bf6-30dbe4228b4d" providerId="ADAL" clId="{1647E805-6EFA-4891-BA18-01826CBDD54B}" dt="2022-03-02T00:40:51.476" v="510"/>
          <ac:cxnSpMkLst>
            <pc:docMk/>
            <pc:sldMk cId="2696172128" sldId="256"/>
            <ac:cxnSpMk id="104" creationId="{A8FEE1BD-D4FC-4BD6-A1E7-576D400D8F70}"/>
          </ac:cxnSpMkLst>
        </pc:cxnChg>
        <pc:cxnChg chg="add mod">
          <ac:chgData name="Patil, Swapnil Sanjay" userId="6a980951-e202-40ee-9bf6-30dbe4228b4d" providerId="ADAL" clId="{1647E805-6EFA-4891-BA18-01826CBDD54B}" dt="2022-02-24T09:53:29.577" v="471" actId="14100"/>
          <ac:cxnSpMkLst>
            <pc:docMk/>
            <pc:sldMk cId="2696172128" sldId="256"/>
            <ac:cxnSpMk id="115" creationId="{B3963658-D180-40B8-9C4E-766371E6E7B8}"/>
          </ac:cxnSpMkLst>
        </pc:cxnChg>
        <pc:cxnChg chg="add mod">
          <ac:chgData name="Patil, Swapnil Sanjay" userId="6a980951-e202-40ee-9bf6-30dbe4228b4d" providerId="ADAL" clId="{1647E805-6EFA-4891-BA18-01826CBDD54B}" dt="2022-03-02T00:40:51.476" v="510"/>
          <ac:cxnSpMkLst>
            <pc:docMk/>
            <pc:sldMk cId="2696172128" sldId="256"/>
            <ac:cxnSpMk id="117" creationId="{A9A3C626-F81E-42BB-9053-65627AF4C092}"/>
          </ac:cxnSpMkLst>
        </pc:cxnChg>
        <pc:cxnChg chg="add mod">
          <ac:chgData name="Patil, Swapnil Sanjay" userId="6a980951-e202-40ee-9bf6-30dbe4228b4d" providerId="ADAL" clId="{1647E805-6EFA-4891-BA18-01826CBDD54B}" dt="2022-03-02T00:40:51.476" v="510"/>
          <ac:cxnSpMkLst>
            <pc:docMk/>
            <pc:sldMk cId="2696172128" sldId="256"/>
            <ac:cxnSpMk id="118" creationId="{001AF706-B4ED-40B4-8E95-8D36DA293892}"/>
          </ac:cxnSpMkLst>
        </pc:cxnChg>
        <pc:cxnChg chg="add del mod">
          <ac:chgData name="Patil, Swapnil Sanjay" userId="6a980951-e202-40ee-9bf6-30dbe4228b4d" providerId="ADAL" clId="{1647E805-6EFA-4891-BA18-01826CBDD54B}" dt="2022-03-02T00:40:56.272" v="511" actId="478"/>
          <ac:cxnSpMkLst>
            <pc:docMk/>
            <pc:sldMk cId="2696172128" sldId="256"/>
            <ac:cxnSpMk id="120" creationId="{A0676068-D501-4636-AD8F-4FF2928BEACD}"/>
          </ac:cxnSpMkLst>
        </pc:cxnChg>
        <pc:cxnChg chg="add mod">
          <ac:chgData name="Patil, Swapnil Sanjay" userId="6a980951-e202-40ee-9bf6-30dbe4228b4d" providerId="ADAL" clId="{1647E805-6EFA-4891-BA18-01826CBDD54B}" dt="2022-03-02T00:40:51.476" v="510"/>
          <ac:cxnSpMkLst>
            <pc:docMk/>
            <pc:sldMk cId="2696172128" sldId="256"/>
            <ac:cxnSpMk id="121" creationId="{D5C60754-4234-439F-9714-B53D8A966178}"/>
          </ac:cxnSpMkLst>
        </pc:cxnChg>
        <pc:cxnChg chg="mod">
          <ac:chgData name="Patil, Swapnil Sanjay" userId="6a980951-e202-40ee-9bf6-30dbe4228b4d" providerId="ADAL" clId="{1647E805-6EFA-4891-BA18-01826CBDD54B}" dt="2022-02-24T09:48:10.316" v="94" actId="1076"/>
          <ac:cxnSpMkLst>
            <pc:docMk/>
            <pc:sldMk cId="2696172128" sldId="256"/>
            <ac:cxnSpMk id="170" creationId="{B1F6EABA-9C34-4071-86A0-41E870C12D02}"/>
          </ac:cxnSpMkLst>
        </pc:cxnChg>
        <pc:cxnChg chg="del">
          <ac:chgData name="Patil, Swapnil Sanjay" userId="6a980951-e202-40ee-9bf6-30dbe4228b4d" providerId="ADAL" clId="{1647E805-6EFA-4891-BA18-01826CBDD54B}" dt="2022-02-24T09:48:17.473" v="95" actId="478"/>
          <ac:cxnSpMkLst>
            <pc:docMk/>
            <pc:sldMk cId="2696172128" sldId="256"/>
            <ac:cxnSpMk id="184" creationId="{0D2F66C1-F7F6-43EC-A671-51BC01B0E12F}"/>
          </ac:cxnSpMkLst>
        </pc:cxnChg>
        <pc:cxnChg chg="del">
          <ac:chgData name="Patil, Swapnil Sanjay" userId="6a980951-e202-40ee-9bf6-30dbe4228b4d" providerId="ADAL" clId="{1647E805-6EFA-4891-BA18-01826CBDD54B}" dt="2022-02-24T09:48:17.473" v="95" actId="478"/>
          <ac:cxnSpMkLst>
            <pc:docMk/>
            <pc:sldMk cId="2696172128" sldId="256"/>
            <ac:cxnSpMk id="186" creationId="{D0308954-DEC0-4D05-AF75-E9E17A0F7E8C}"/>
          </ac:cxnSpMkLst>
        </pc:cxnChg>
        <pc:cxnChg chg="del">
          <ac:chgData name="Patil, Swapnil Sanjay" userId="6a980951-e202-40ee-9bf6-30dbe4228b4d" providerId="ADAL" clId="{1647E805-6EFA-4891-BA18-01826CBDD54B}" dt="2022-02-24T09:48:17.473" v="95" actId="478"/>
          <ac:cxnSpMkLst>
            <pc:docMk/>
            <pc:sldMk cId="2696172128" sldId="256"/>
            <ac:cxnSpMk id="188" creationId="{636F8806-70B1-4924-B564-F7B38CD050A3}"/>
          </ac:cxnSpMkLst>
        </pc:cxnChg>
        <pc:cxnChg chg="mod">
          <ac:chgData name="Patil, Swapnil Sanjay" userId="6a980951-e202-40ee-9bf6-30dbe4228b4d" providerId="ADAL" clId="{1647E805-6EFA-4891-BA18-01826CBDD54B}" dt="2022-02-24T09:51:22.801" v="372" actId="14100"/>
          <ac:cxnSpMkLst>
            <pc:docMk/>
            <pc:sldMk cId="2696172128" sldId="256"/>
            <ac:cxnSpMk id="213" creationId="{22F94E76-2147-41F3-AAD8-01D1098E78E5}"/>
          </ac:cxnSpMkLst>
        </pc:cxnChg>
        <pc:cxnChg chg="del mod">
          <ac:chgData name="Patil, Swapnil Sanjay" userId="6a980951-e202-40ee-9bf6-30dbe4228b4d" providerId="ADAL" clId="{1647E805-6EFA-4891-BA18-01826CBDD54B}" dt="2022-02-24T09:48:19.875" v="96" actId="478"/>
          <ac:cxnSpMkLst>
            <pc:docMk/>
            <pc:sldMk cId="2696172128" sldId="256"/>
            <ac:cxnSpMk id="216" creationId="{599431A1-C3B7-4DA6-8D66-395FAB24FE3C}"/>
          </ac:cxnSpMkLst>
        </pc:cxnChg>
        <pc:cxnChg chg="mod">
          <ac:chgData name="Patil, Swapnil Sanjay" userId="6a980951-e202-40ee-9bf6-30dbe4228b4d" providerId="ADAL" clId="{1647E805-6EFA-4891-BA18-01826CBDD54B}" dt="2022-02-24T09:53:12.334" v="463" actId="14100"/>
          <ac:cxnSpMkLst>
            <pc:docMk/>
            <pc:sldMk cId="2696172128" sldId="256"/>
            <ac:cxnSpMk id="228" creationId="{6B546B62-1830-49C2-AE59-65650FCD843D}"/>
          </ac:cxnSpMkLst>
        </pc:cxnChg>
        <pc:cxnChg chg="mod">
          <ac:chgData name="Patil, Swapnil Sanjay" userId="6a980951-e202-40ee-9bf6-30dbe4228b4d" providerId="ADAL" clId="{1647E805-6EFA-4891-BA18-01826CBDD54B}" dt="2022-02-24T09:51:44.905" v="403" actId="14100"/>
          <ac:cxnSpMkLst>
            <pc:docMk/>
            <pc:sldMk cId="2696172128" sldId="256"/>
            <ac:cxnSpMk id="248" creationId="{AD153E94-E7CA-4173-9E51-C18394C5E9CB}"/>
          </ac:cxnSpMkLst>
        </pc:cxnChg>
      </pc:sldChg>
      <pc:sldChg chg="delSp modSp mod">
        <pc:chgData name="Patil, Swapnil Sanjay" userId="6a980951-e202-40ee-9bf6-30dbe4228b4d" providerId="ADAL" clId="{1647E805-6EFA-4891-BA18-01826CBDD54B}" dt="2022-02-24T09:56:01.991" v="504"/>
        <pc:sldMkLst>
          <pc:docMk/>
          <pc:sldMk cId="224959824" sldId="257"/>
        </pc:sldMkLst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24959824" sldId="257"/>
            <ac:spMk id="45" creationId="{540B03F1-66AC-4E11-8FA3-6E4000459946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24959824" sldId="257"/>
            <ac:spMk id="53" creationId="{7CEFCD0F-E0D6-4B00-91E0-ABEF26BE3307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24959824" sldId="257"/>
            <ac:spMk id="74" creationId="{D2668CBE-780F-482D-9744-BEF2B5874F40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24959824" sldId="257"/>
            <ac:spMk id="109" creationId="{3FA0D6FD-0BC3-439B-A133-F56733DDB33A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24959824" sldId="257"/>
            <ac:spMk id="123" creationId="{D9BBE4F4-A429-42F5-8743-E5A235737654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24959824" sldId="257"/>
            <ac:spMk id="126" creationId="{D083F2C5-D42C-44EA-8176-E196B4A760D1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24959824" sldId="257"/>
            <ac:spMk id="132" creationId="{3F88C909-F42C-460C-84C7-5C14C50FF7FC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24959824" sldId="257"/>
            <ac:spMk id="140" creationId="{A364A13C-FF7F-4CCB-8668-382FF9FEB7A4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24959824" sldId="257"/>
            <ac:spMk id="145" creationId="{0A26FC9D-996C-43E9-AF76-B2CF3C0A5F32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24959824" sldId="257"/>
            <ac:spMk id="149" creationId="{54BCADEF-87FF-4EC9-AC26-74B0D699348B}"/>
          </ac:spMkLst>
        </pc:spChg>
        <pc:spChg chg="mod">
          <ac:chgData name="Patil, Swapnil Sanjay" userId="6a980951-e202-40ee-9bf6-30dbe4228b4d" providerId="ADAL" clId="{1647E805-6EFA-4891-BA18-01826CBDD54B}" dt="2022-02-24T09:56:01.991" v="504"/>
          <ac:spMkLst>
            <pc:docMk/>
            <pc:sldMk cId="224959824" sldId="257"/>
            <ac:spMk id="155" creationId="{58220ED9-4DE7-4069-8634-1D66A6D51FC9}"/>
          </ac:spMkLst>
        </pc:spChg>
        <pc:spChg chg="mod">
          <ac:chgData name="Patil, Swapnil Sanjay" userId="6a980951-e202-40ee-9bf6-30dbe4228b4d" providerId="ADAL" clId="{1647E805-6EFA-4891-BA18-01826CBDD54B}" dt="2022-02-24T09:56:01.991" v="504"/>
          <ac:spMkLst>
            <pc:docMk/>
            <pc:sldMk cId="224959824" sldId="257"/>
            <ac:spMk id="161" creationId="{0721C9CC-2537-4A33-8995-7A0E12F7AA93}"/>
          </ac:spMkLst>
        </pc:spChg>
        <pc:spChg chg="mod">
          <ac:chgData name="Patil, Swapnil Sanjay" userId="6a980951-e202-40ee-9bf6-30dbe4228b4d" providerId="ADAL" clId="{1647E805-6EFA-4891-BA18-01826CBDD54B}" dt="2022-02-24T09:54:52.053" v="503" actId="20577"/>
          <ac:spMkLst>
            <pc:docMk/>
            <pc:sldMk cId="224959824" sldId="257"/>
            <ac:spMk id="165" creationId="{80F597B8-26A0-4FD4-93CA-4026596D21A1}"/>
          </ac:spMkLst>
        </pc:spChg>
        <pc:spChg chg="del mod">
          <ac:chgData name="Patil, Swapnil Sanjay" userId="6a980951-e202-40ee-9bf6-30dbe4228b4d" providerId="ADAL" clId="{1647E805-6EFA-4891-BA18-01826CBDD54B}" dt="2022-02-24T09:54:38.958" v="490" actId="478"/>
          <ac:spMkLst>
            <pc:docMk/>
            <pc:sldMk cId="224959824" sldId="257"/>
            <ac:spMk id="167" creationId="{8D023402-A8D0-41CC-8294-54DCD637DFA3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24959824" sldId="257"/>
            <ac:spMk id="172" creationId="{5A611227-C421-49E3-AEC1-EE8DB46F90DC}"/>
          </ac:spMkLst>
        </pc:spChg>
        <pc:spChg chg="mod">
          <ac:chgData name="Patil, Swapnil Sanjay" userId="6a980951-e202-40ee-9bf6-30dbe4228b4d" providerId="ADAL" clId="{1647E805-6EFA-4891-BA18-01826CBDD54B}" dt="2022-02-24T09:54:22.420" v="486" actId="20577"/>
          <ac:spMkLst>
            <pc:docMk/>
            <pc:sldMk cId="224959824" sldId="257"/>
            <ac:spMk id="183" creationId="{6824B303-AE5F-49C4-B67E-CD1331D4CFB8}"/>
          </ac:spMkLst>
        </pc:spChg>
        <pc:spChg chg="del mod">
          <ac:chgData name="Patil, Swapnil Sanjay" userId="6a980951-e202-40ee-9bf6-30dbe4228b4d" providerId="ADAL" clId="{1647E805-6EFA-4891-BA18-01826CBDD54B}" dt="2022-02-24T09:54:13.379" v="474" actId="478"/>
          <ac:spMkLst>
            <pc:docMk/>
            <pc:sldMk cId="224959824" sldId="257"/>
            <ac:spMk id="208" creationId="{7181ADA2-E7B5-44DD-BF5E-4638095D83E9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224959824" sldId="257"/>
            <ac:spMk id="241" creationId="{CE724FBD-02CB-42B3-BD73-8BE88A9EC879}"/>
          </ac:spMkLst>
        </pc:spChg>
        <pc:picChg chg="del">
          <ac:chgData name="Patil, Swapnil Sanjay" userId="6a980951-e202-40ee-9bf6-30dbe4228b4d" providerId="ADAL" clId="{1647E805-6EFA-4891-BA18-01826CBDD54B}" dt="2022-02-24T09:54:29.936" v="487" actId="478"/>
          <ac:picMkLst>
            <pc:docMk/>
            <pc:sldMk cId="224959824" sldId="257"/>
            <ac:picMk id="166" creationId="{A46245E7-44FF-42D4-81CA-E48DBC913503}"/>
          </ac:picMkLst>
        </pc:picChg>
        <pc:picChg chg="del">
          <ac:chgData name="Patil, Swapnil Sanjay" userId="6a980951-e202-40ee-9bf6-30dbe4228b4d" providerId="ADAL" clId="{1647E805-6EFA-4891-BA18-01826CBDD54B}" dt="2022-02-24T09:54:08.427" v="472" actId="478"/>
          <ac:picMkLst>
            <pc:docMk/>
            <pc:sldMk cId="224959824" sldId="257"/>
            <ac:picMk id="207" creationId="{026EE40E-CC70-4744-B665-16D52B2A327F}"/>
          </ac:picMkLst>
        </pc:picChg>
        <pc:cxnChg chg="mod">
          <ac:chgData name="Patil, Swapnil Sanjay" userId="6a980951-e202-40ee-9bf6-30dbe4228b4d" providerId="ADAL" clId="{1647E805-6EFA-4891-BA18-01826CBDD54B}" dt="2022-02-24T09:54:16.833" v="475" actId="14100"/>
          <ac:cxnSpMkLst>
            <pc:docMk/>
            <pc:sldMk cId="224959824" sldId="257"/>
            <ac:cxnSpMk id="113" creationId="{706752E8-CB6F-4072-A682-71498D5ACF39}"/>
          </ac:cxnSpMkLst>
        </pc:cxnChg>
        <pc:cxnChg chg="mod">
          <ac:chgData name="Patil, Swapnil Sanjay" userId="6a980951-e202-40ee-9bf6-30dbe4228b4d" providerId="ADAL" clId="{1647E805-6EFA-4891-BA18-01826CBDD54B}" dt="2022-02-24T09:54:42.888" v="491" actId="14100"/>
          <ac:cxnSpMkLst>
            <pc:docMk/>
            <pc:sldMk cId="224959824" sldId="257"/>
            <ac:cxnSpMk id="171" creationId="{368C4918-83C3-415E-9B99-FFFAA74C4E5E}"/>
          </ac:cxnSpMkLst>
        </pc:cxnChg>
        <pc:cxnChg chg="del">
          <ac:chgData name="Patil, Swapnil Sanjay" userId="6a980951-e202-40ee-9bf6-30dbe4228b4d" providerId="ADAL" clId="{1647E805-6EFA-4891-BA18-01826CBDD54B}" dt="2022-02-24T09:54:34.697" v="489" actId="478"/>
          <ac:cxnSpMkLst>
            <pc:docMk/>
            <pc:sldMk cId="224959824" sldId="257"/>
            <ac:cxnSpMk id="182" creationId="{4C07E59F-785A-4834-9BE0-64B4E81B2714}"/>
          </ac:cxnSpMkLst>
        </pc:cxnChg>
        <pc:cxnChg chg="del">
          <ac:chgData name="Patil, Swapnil Sanjay" userId="6a980951-e202-40ee-9bf6-30dbe4228b4d" providerId="ADAL" clId="{1647E805-6EFA-4891-BA18-01826CBDD54B}" dt="2022-02-24T09:54:10.346" v="473" actId="478"/>
          <ac:cxnSpMkLst>
            <pc:docMk/>
            <pc:sldMk cId="224959824" sldId="257"/>
            <ac:cxnSpMk id="216" creationId="{599431A1-C3B7-4DA6-8D66-395FAB24FE3C}"/>
          </ac:cxnSpMkLst>
        </pc:cxnChg>
        <pc:cxnChg chg="mod">
          <ac:chgData name="Patil, Swapnil Sanjay" userId="6a980951-e202-40ee-9bf6-30dbe4228b4d" providerId="ADAL" clId="{1647E805-6EFA-4891-BA18-01826CBDD54B}" dt="2022-02-24T09:54:47.434" v="492" actId="14100"/>
          <ac:cxnSpMkLst>
            <pc:docMk/>
            <pc:sldMk cId="224959824" sldId="257"/>
            <ac:cxnSpMk id="218" creationId="{BB7D6C09-200D-41E0-81E0-C518A01C48BA}"/>
          </ac:cxnSpMkLst>
        </pc:cxnChg>
        <pc:cxnChg chg="del">
          <ac:chgData name="Patil, Swapnil Sanjay" userId="6a980951-e202-40ee-9bf6-30dbe4228b4d" providerId="ADAL" clId="{1647E805-6EFA-4891-BA18-01826CBDD54B}" dt="2022-02-24T09:54:32.042" v="488" actId="478"/>
          <ac:cxnSpMkLst>
            <pc:docMk/>
            <pc:sldMk cId="224959824" sldId="257"/>
            <ac:cxnSpMk id="220" creationId="{D50690AF-67C4-408C-A1CC-451E029996A2}"/>
          </ac:cxnSpMkLst>
        </pc:cxnChg>
      </pc:sldChg>
      <pc:sldChg chg="del">
        <pc:chgData name="Patil, Swapnil Sanjay" userId="6a980951-e202-40ee-9bf6-30dbe4228b4d" providerId="ADAL" clId="{1647E805-6EFA-4891-BA18-01826CBDD54B}" dt="2022-02-24T09:41:33.513" v="76" actId="47"/>
        <pc:sldMkLst>
          <pc:docMk/>
          <pc:sldMk cId="1388048073" sldId="258"/>
        </pc:sldMkLst>
      </pc:sldChg>
      <pc:sldChg chg="delSp modSp mod">
        <pc:chgData name="Patil, Swapnil Sanjay" userId="6a980951-e202-40ee-9bf6-30dbe4228b4d" providerId="ADAL" clId="{1647E805-6EFA-4891-BA18-01826CBDD54B}" dt="2022-02-24T09:45:38.145" v="93"/>
        <pc:sldMkLst>
          <pc:docMk/>
          <pc:sldMk cId="3908392439" sldId="261"/>
        </pc:sldMkLst>
        <pc:spChg chg="mod">
          <ac:chgData name="Patil, Swapnil Sanjay" userId="6a980951-e202-40ee-9bf6-30dbe4228b4d" providerId="ADAL" clId="{1647E805-6EFA-4891-BA18-01826CBDD54B}" dt="2022-02-24T09:39:11.945" v="68" actId="1038"/>
          <ac:spMkLst>
            <pc:docMk/>
            <pc:sldMk cId="3908392439" sldId="261"/>
            <ac:spMk id="2" creationId="{332A2195-0F61-4F6B-932B-EB3EBED49393}"/>
          </ac:spMkLst>
        </pc:spChg>
        <pc:spChg chg="mod">
          <ac:chgData name="Patil, Swapnil Sanjay" userId="6a980951-e202-40ee-9bf6-30dbe4228b4d" providerId="ADAL" clId="{1647E805-6EFA-4891-BA18-01826CBDD54B}" dt="2022-02-24T09:39:11.945" v="68" actId="1038"/>
          <ac:spMkLst>
            <pc:docMk/>
            <pc:sldMk cId="3908392439" sldId="261"/>
            <ac:spMk id="60" creationId="{CFDAC333-CEAF-45EC-9A96-F481E11351FC}"/>
          </ac:spMkLst>
        </pc:spChg>
        <pc:spChg chg="mod">
          <ac:chgData name="Patil, Swapnil Sanjay" userId="6a980951-e202-40ee-9bf6-30dbe4228b4d" providerId="ADAL" clId="{1647E805-6EFA-4891-BA18-01826CBDD54B}" dt="2022-02-24T09:39:11.945" v="68" actId="1038"/>
          <ac:spMkLst>
            <pc:docMk/>
            <pc:sldMk cId="3908392439" sldId="261"/>
            <ac:spMk id="112" creationId="{827A016B-B5C8-4B19-8D7F-57076C46D069}"/>
          </ac:spMkLst>
        </pc:spChg>
        <pc:spChg chg="mod">
          <ac:chgData name="Patil, Swapnil Sanjay" userId="6a980951-e202-40ee-9bf6-30dbe4228b4d" providerId="ADAL" clId="{1647E805-6EFA-4891-BA18-01826CBDD54B}" dt="2022-02-24T09:39:11.945" v="68" actId="1038"/>
          <ac:spMkLst>
            <pc:docMk/>
            <pc:sldMk cId="3908392439" sldId="261"/>
            <ac:spMk id="114" creationId="{55462C03-ED9D-47C1-A6BE-138255B4D9A5}"/>
          </ac:spMkLst>
        </pc:spChg>
        <pc:spChg chg="mod">
          <ac:chgData name="Patil, Swapnil Sanjay" userId="6a980951-e202-40ee-9bf6-30dbe4228b4d" providerId="ADAL" clId="{1647E805-6EFA-4891-BA18-01826CBDD54B}" dt="2022-02-24T09:39:11.945" v="68" actId="1038"/>
          <ac:spMkLst>
            <pc:docMk/>
            <pc:sldMk cId="3908392439" sldId="261"/>
            <ac:spMk id="161" creationId="{0721C9CC-2537-4A33-8995-7A0E12F7AA93}"/>
          </ac:spMkLst>
        </pc:spChg>
        <pc:spChg chg="mod">
          <ac:chgData name="Patil, Swapnil Sanjay" userId="6a980951-e202-40ee-9bf6-30dbe4228b4d" providerId="ADAL" clId="{1647E805-6EFA-4891-BA18-01826CBDD54B}" dt="2022-02-24T09:41:26.868" v="75"/>
          <ac:spMkLst>
            <pc:docMk/>
            <pc:sldMk cId="3908392439" sldId="261"/>
            <ac:spMk id="176" creationId="{5AFD3074-7D27-43C2-AD06-A70ED7D5E3CE}"/>
          </ac:spMkLst>
        </pc:spChg>
        <pc:spChg chg="mod">
          <ac:chgData name="Patil, Swapnil Sanjay" userId="6a980951-e202-40ee-9bf6-30dbe4228b4d" providerId="ADAL" clId="{1647E805-6EFA-4891-BA18-01826CBDD54B}" dt="2022-02-24T09:39:11.945" v="68" actId="1038"/>
          <ac:spMkLst>
            <pc:docMk/>
            <pc:sldMk cId="3908392439" sldId="261"/>
            <ac:spMk id="177" creationId="{DF765EB3-E8D1-4989-A7E5-88F3CFD02E8B}"/>
          </ac:spMkLst>
        </pc:spChg>
        <pc:spChg chg="mod">
          <ac:chgData name="Patil, Swapnil Sanjay" userId="6a980951-e202-40ee-9bf6-30dbe4228b4d" providerId="ADAL" clId="{1647E805-6EFA-4891-BA18-01826CBDD54B}" dt="2022-02-24T09:39:11.945" v="68" actId="1038"/>
          <ac:spMkLst>
            <pc:docMk/>
            <pc:sldMk cId="3908392439" sldId="261"/>
            <ac:spMk id="178" creationId="{153D6CCE-F406-4D2B-A667-B1E4F59E39EA}"/>
          </ac:spMkLst>
        </pc:spChg>
        <pc:spChg chg="mod">
          <ac:chgData name="Patil, Swapnil Sanjay" userId="6a980951-e202-40ee-9bf6-30dbe4228b4d" providerId="ADAL" clId="{1647E805-6EFA-4891-BA18-01826CBDD54B}" dt="2022-02-24T09:39:11.945" v="68" actId="1038"/>
          <ac:spMkLst>
            <pc:docMk/>
            <pc:sldMk cId="3908392439" sldId="261"/>
            <ac:spMk id="179" creationId="{C33DD572-5450-4E05-8A66-5A37F6F00703}"/>
          </ac:spMkLst>
        </pc:spChg>
        <pc:spChg chg="mod">
          <ac:chgData name="Patil, Swapnil Sanjay" userId="6a980951-e202-40ee-9bf6-30dbe4228b4d" providerId="ADAL" clId="{1647E805-6EFA-4891-BA18-01826CBDD54B}" dt="2022-02-24T09:45:38.145" v="93"/>
          <ac:spMkLst>
            <pc:docMk/>
            <pc:sldMk cId="3908392439" sldId="261"/>
            <ac:spMk id="183" creationId="{6824B303-AE5F-49C4-B67E-CD1331D4CFB8}"/>
          </ac:spMkLst>
        </pc:spChg>
        <pc:spChg chg="mod">
          <ac:chgData name="Patil, Swapnil Sanjay" userId="6a980951-e202-40ee-9bf6-30dbe4228b4d" providerId="ADAL" clId="{1647E805-6EFA-4891-BA18-01826CBDD54B}" dt="2022-02-24T09:39:11.945" v="68" actId="1038"/>
          <ac:spMkLst>
            <pc:docMk/>
            <pc:sldMk cId="3908392439" sldId="261"/>
            <ac:spMk id="184" creationId="{4216D520-9532-40DE-8281-FCFFA8801256}"/>
          </ac:spMkLst>
        </pc:spChg>
        <pc:spChg chg="mod">
          <ac:chgData name="Patil, Swapnil Sanjay" userId="6a980951-e202-40ee-9bf6-30dbe4228b4d" providerId="ADAL" clId="{1647E805-6EFA-4891-BA18-01826CBDD54B}" dt="2022-02-24T09:40:55.560" v="70" actId="20577"/>
          <ac:spMkLst>
            <pc:docMk/>
            <pc:sldMk cId="3908392439" sldId="261"/>
            <ac:spMk id="185" creationId="{78497F8A-3B12-4F54-BE33-8B9859876587}"/>
          </ac:spMkLst>
        </pc:spChg>
        <pc:spChg chg="mod">
          <ac:chgData name="Patil, Swapnil Sanjay" userId="6a980951-e202-40ee-9bf6-30dbe4228b4d" providerId="ADAL" clId="{1647E805-6EFA-4891-BA18-01826CBDD54B}" dt="2022-02-24T09:41:44.871" v="92" actId="20577"/>
          <ac:spMkLst>
            <pc:docMk/>
            <pc:sldMk cId="3908392439" sldId="261"/>
            <ac:spMk id="186" creationId="{3D99DD28-3950-4764-A618-C644ECB17B77}"/>
          </ac:spMkLst>
        </pc:spChg>
        <pc:spChg chg="del mod">
          <ac:chgData name="Patil, Swapnil Sanjay" userId="6a980951-e202-40ee-9bf6-30dbe4228b4d" providerId="ADAL" clId="{1647E805-6EFA-4891-BA18-01826CBDD54B}" dt="2022-02-24T09:39:01.001" v="5" actId="478"/>
          <ac:spMkLst>
            <pc:docMk/>
            <pc:sldMk cId="3908392439" sldId="261"/>
            <ac:spMk id="193" creationId="{5E691673-E578-4385-A82C-AB83FBEFEC21}"/>
          </ac:spMkLst>
        </pc:spChg>
        <pc:spChg chg="del">
          <ac:chgData name="Patil, Swapnil Sanjay" userId="6a980951-e202-40ee-9bf6-30dbe4228b4d" providerId="ADAL" clId="{1647E805-6EFA-4891-BA18-01826CBDD54B}" dt="2022-02-24T09:38:47.749" v="1" actId="478"/>
          <ac:spMkLst>
            <pc:docMk/>
            <pc:sldMk cId="3908392439" sldId="261"/>
            <ac:spMk id="201" creationId="{1171DA82-68EA-477D-9CC9-23F0568D5436}"/>
          </ac:spMkLst>
        </pc:spChg>
        <pc:spChg chg="del">
          <ac:chgData name="Patil, Swapnil Sanjay" userId="6a980951-e202-40ee-9bf6-30dbe4228b4d" providerId="ADAL" clId="{1647E805-6EFA-4891-BA18-01826CBDD54B}" dt="2022-02-24T09:38:47.749" v="1" actId="478"/>
          <ac:spMkLst>
            <pc:docMk/>
            <pc:sldMk cId="3908392439" sldId="261"/>
            <ac:spMk id="202" creationId="{F47804C1-3ADD-4AD2-BDA7-1E1631E22B08}"/>
          </ac:spMkLst>
        </pc:spChg>
        <pc:spChg chg="del">
          <ac:chgData name="Patil, Swapnil Sanjay" userId="6a980951-e202-40ee-9bf6-30dbe4228b4d" providerId="ADAL" clId="{1647E805-6EFA-4891-BA18-01826CBDD54B}" dt="2022-02-24T09:38:53.639" v="2" actId="478"/>
          <ac:spMkLst>
            <pc:docMk/>
            <pc:sldMk cId="3908392439" sldId="261"/>
            <ac:spMk id="205" creationId="{D917AF0B-6514-423D-8BC5-FE9CCE4EFFBB}"/>
          </ac:spMkLst>
        </pc:spChg>
        <pc:spChg chg="del">
          <ac:chgData name="Patil, Swapnil Sanjay" userId="6a980951-e202-40ee-9bf6-30dbe4228b4d" providerId="ADAL" clId="{1647E805-6EFA-4891-BA18-01826CBDD54B}" dt="2022-02-24T09:38:53.639" v="2" actId="478"/>
          <ac:spMkLst>
            <pc:docMk/>
            <pc:sldMk cId="3908392439" sldId="261"/>
            <ac:spMk id="206" creationId="{D82005B5-4FC6-4131-B9D4-88FE5EC5D306}"/>
          </ac:spMkLst>
        </pc:spChg>
        <pc:spChg chg="del mod">
          <ac:chgData name="Patil, Swapnil Sanjay" userId="6a980951-e202-40ee-9bf6-30dbe4228b4d" providerId="ADAL" clId="{1647E805-6EFA-4891-BA18-01826CBDD54B}" dt="2022-02-24T09:38:58.292" v="4" actId="478"/>
          <ac:spMkLst>
            <pc:docMk/>
            <pc:sldMk cId="3908392439" sldId="261"/>
            <ac:spMk id="209" creationId="{43DAD6E4-3E40-4105-B78E-26A5E4885972}"/>
          </ac:spMkLst>
        </pc:spChg>
        <pc:spChg chg="del">
          <ac:chgData name="Patil, Swapnil Sanjay" userId="6a980951-e202-40ee-9bf6-30dbe4228b4d" providerId="ADAL" clId="{1647E805-6EFA-4891-BA18-01826CBDD54B}" dt="2022-02-24T09:38:53.639" v="2" actId="478"/>
          <ac:spMkLst>
            <pc:docMk/>
            <pc:sldMk cId="3908392439" sldId="261"/>
            <ac:spMk id="234" creationId="{16395338-3DEA-4338-AE16-1D828BAD0DC9}"/>
          </ac:spMkLst>
        </pc:spChg>
        <pc:picChg chg="mod">
          <ac:chgData name="Patil, Swapnil Sanjay" userId="6a980951-e202-40ee-9bf6-30dbe4228b4d" providerId="ADAL" clId="{1647E805-6EFA-4891-BA18-01826CBDD54B}" dt="2022-02-24T09:39:11.945" v="68" actId="1038"/>
          <ac:picMkLst>
            <pc:docMk/>
            <pc:sldMk cId="3908392439" sldId="261"/>
            <ac:picMk id="160" creationId="{B0E307FA-30F2-4A58-B009-4889558A9FC0}"/>
          </ac:picMkLst>
        </pc:picChg>
        <pc:picChg chg="mod">
          <ac:chgData name="Patil, Swapnil Sanjay" userId="6a980951-e202-40ee-9bf6-30dbe4228b4d" providerId="ADAL" clId="{1647E805-6EFA-4891-BA18-01826CBDD54B}" dt="2022-02-24T09:39:11.945" v="68" actId="1038"/>
          <ac:picMkLst>
            <pc:docMk/>
            <pc:sldMk cId="3908392439" sldId="261"/>
            <ac:picMk id="175" creationId="{CAFC73C5-894B-495C-BF13-E214C615F8B6}"/>
          </ac:picMkLst>
        </pc:picChg>
        <pc:picChg chg="mod">
          <ac:chgData name="Patil, Swapnil Sanjay" userId="6a980951-e202-40ee-9bf6-30dbe4228b4d" providerId="ADAL" clId="{1647E805-6EFA-4891-BA18-01826CBDD54B}" dt="2022-02-24T09:39:11.945" v="68" actId="1038"/>
          <ac:picMkLst>
            <pc:docMk/>
            <pc:sldMk cId="3908392439" sldId="261"/>
            <ac:picMk id="181" creationId="{488B37BA-6EE8-4999-993C-3375642AED7D}"/>
          </ac:picMkLst>
        </pc:picChg>
        <pc:picChg chg="del">
          <ac:chgData name="Patil, Swapnil Sanjay" userId="6a980951-e202-40ee-9bf6-30dbe4228b4d" providerId="ADAL" clId="{1647E805-6EFA-4891-BA18-01826CBDD54B}" dt="2022-02-24T09:38:47.749" v="1" actId="478"/>
          <ac:picMkLst>
            <pc:docMk/>
            <pc:sldMk cId="3908392439" sldId="261"/>
            <ac:picMk id="188" creationId="{5F40A0B9-B5F0-449B-989A-7D169C419058}"/>
          </ac:picMkLst>
        </pc:picChg>
        <pc:picChg chg="del">
          <ac:chgData name="Patil, Swapnil Sanjay" userId="6a980951-e202-40ee-9bf6-30dbe4228b4d" providerId="ADAL" clId="{1647E805-6EFA-4891-BA18-01826CBDD54B}" dt="2022-02-24T09:38:47.749" v="1" actId="478"/>
          <ac:picMkLst>
            <pc:docMk/>
            <pc:sldMk cId="3908392439" sldId="261"/>
            <ac:picMk id="194" creationId="{9DA90EDB-E94A-42DE-8AB0-DE0279774611}"/>
          </ac:picMkLst>
        </pc:picChg>
        <pc:cxnChg chg="mod">
          <ac:chgData name="Patil, Swapnil Sanjay" userId="6a980951-e202-40ee-9bf6-30dbe4228b4d" providerId="ADAL" clId="{1647E805-6EFA-4891-BA18-01826CBDD54B}" dt="2022-02-24T09:39:11.945" v="68" actId="1038"/>
          <ac:cxnSpMkLst>
            <pc:docMk/>
            <pc:sldMk cId="3908392439" sldId="261"/>
            <ac:cxnSpMk id="13" creationId="{7284D865-803F-40C7-80D4-0949049E880B}"/>
          </ac:cxnSpMkLst>
        </pc:cxnChg>
        <pc:cxnChg chg="mod">
          <ac:chgData name="Patil, Swapnil Sanjay" userId="6a980951-e202-40ee-9bf6-30dbe4228b4d" providerId="ADAL" clId="{1647E805-6EFA-4891-BA18-01826CBDD54B}" dt="2022-02-24T09:39:11.945" v="68" actId="1038"/>
          <ac:cxnSpMkLst>
            <pc:docMk/>
            <pc:sldMk cId="3908392439" sldId="261"/>
            <ac:cxnSpMk id="22" creationId="{282B2513-CB8A-4DA5-B05A-0D971EAF957E}"/>
          </ac:cxnSpMkLst>
        </pc:cxnChg>
        <pc:cxnChg chg="mod">
          <ac:chgData name="Patil, Swapnil Sanjay" userId="6a980951-e202-40ee-9bf6-30dbe4228b4d" providerId="ADAL" clId="{1647E805-6EFA-4891-BA18-01826CBDD54B}" dt="2022-02-24T09:39:11.945" v="68" actId="1038"/>
          <ac:cxnSpMkLst>
            <pc:docMk/>
            <pc:sldMk cId="3908392439" sldId="261"/>
            <ac:cxnSpMk id="144" creationId="{0C6F6C79-FC0A-45DE-B0F1-ED5DD4C0F81B}"/>
          </ac:cxnSpMkLst>
        </pc:cxnChg>
        <pc:cxnChg chg="del">
          <ac:chgData name="Patil, Swapnil Sanjay" userId="6a980951-e202-40ee-9bf6-30dbe4228b4d" providerId="ADAL" clId="{1647E805-6EFA-4891-BA18-01826CBDD54B}" dt="2022-02-24T09:39:02.793" v="6" actId="478"/>
          <ac:cxnSpMkLst>
            <pc:docMk/>
            <pc:sldMk cId="3908392439" sldId="261"/>
            <ac:cxnSpMk id="189" creationId="{B4A1ADDE-D9AA-42DF-8A2B-1CA4E153A8B5}"/>
          </ac:cxnSpMkLst>
        </pc:cxnChg>
        <pc:cxnChg chg="del">
          <ac:chgData name="Patil, Swapnil Sanjay" userId="6a980951-e202-40ee-9bf6-30dbe4228b4d" providerId="ADAL" clId="{1647E805-6EFA-4891-BA18-01826CBDD54B}" dt="2022-02-24T09:38:47.749" v="1" actId="478"/>
          <ac:cxnSpMkLst>
            <pc:docMk/>
            <pc:sldMk cId="3908392439" sldId="261"/>
            <ac:cxnSpMk id="195" creationId="{539211B8-12BE-4B50-97E3-CD863A0ECFF7}"/>
          </ac:cxnSpMkLst>
        </pc:cxnChg>
        <pc:cxnChg chg="del">
          <ac:chgData name="Patil, Swapnil Sanjay" userId="6a980951-e202-40ee-9bf6-30dbe4228b4d" providerId="ADAL" clId="{1647E805-6EFA-4891-BA18-01826CBDD54B}" dt="2022-02-24T09:38:47.749" v="1" actId="478"/>
          <ac:cxnSpMkLst>
            <pc:docMk/>
            <pc:sldMk cId="3908392439" sldId="261"/>
            <ac:cxnSpMk id="200" creationId="{721C3AA2-C027-4CF0-8BB5-F4502D497565}"/>
          </ac:cxnSpMkLst>
        </pc:cxnChg>
        <pc:cxnChg chg="del">
          <ac:chgData name="Patil, Swapnil Sanjay" userId="6a980951-e202-40ee-9bf6-30dbe4228b4d" providerId="ADAL" clId="{1647E805-6EFA-4891-BA18-01826CBDD54B}" dt="2022-02-24T09:38:47.749" v="1" actId="478"/>
          <ac:cxnSpMkLst>
            <pc:docMk/>
            <pc:sldMk cId="3908392439" sldId="261"/>
            <ac:cxnSpMk id="203" creationId="{E7719566-284E-48CC-86F2-B6590FE17A8F}"/>
          </ac:cxnSpMkLst>
        </pc:cxnChg>
      </pc:sldChg>
    </pc:docChg>
  </pc:docChgLst>
  <pc:docChgLst>
    <pc:chgData name="Patil, Swapnil Sanjay" userId="6a980951-e202-40ee-9bf6-30dbe4228b4d" providerId="ADAL" clId="{5A0C8D9E-FBA8-4004-8558-87753E92CD77}"/>
    <pc:docChg chg="undo custSel addSld delSld modSld">
      <pc:chgData name="Patil, Swapnil Sanjay" userId="6a980951-e202-40ee-9bf6-30dbe4228b4d" providerId="ADAL" clId="{5A0C8D9E-FBA8-4004-8558-87753E92CD77}" dt="2022-06-09T03:08:59.236" v="1015" actId="20577"/>
      <pc:docMkLst>
        <pc:docMk/>
      </pc:docMkLst>
      <pc:sldChg chg="addSp delSp modSp del mod">
        <pc:chgData name="Patil, Swapnil Sanjay" userId="6a980951-e202-40ee-9bf6-30dbe4228b4d" providerId="ADAL" clId="{5A0C8D9E-FBA8-4004-8558-87753E92CD77}" dt="2022-06-09T03:07:52.068" v="989" actId="47"/>
        <pc:sldMkLst>
          <pc:docMk/>
          <pc:sldMk cId="2696172128" sldId="256"/>
        </pc:sldMkLst>
        <pc:spChg chg="mod">
          <ac:chgData name="Patil, Swapnil Sanjay" userId="6a980951-e202-40ee-9bf6-30dbe4228b4d" providerId="ADAL" clId="{5A0C8D9E-FBA8-4004-8558-87753E92CD77}" dt="2022-06-08T23:01:12.536" v="8"/>
          <ac:spMkLst>
            <pc:docMk/>
            <pc:sldMk cId="2696172128" sldId="256"/>
            <ac:spMk id="9" creationId="{E4803D82-D328-4D02-8505-103AEB54A55C}"/>
          </ac:spMkLst>
        </pc:spChg>
        <pc:spChg chg="mod">
          <ac:chgData name="Patil, Swapnil Sanjay" userId="6a980951-e202-40ee-9bf6-30dbe4228b4d" providerId="ADAL" clId="{5A0C8D9E-FBA8-4004-8558-87753E92CD77}" dt="2022-06-08T23:00:38.986" v="5" actId="20577"/>
          <ac:spMkLst>
            <pc:docMk/>
            <pc:sldMk cId="2696172128" sldId="256"/>
            <ac:spMk id="12" creationId="{440EC60B-E701-4394-96C4-C3756891C078}"/>
          </ac:spMkLst>
        </pc:spChg>
        <pc:spChg chg="mod">
          <ac:chgData name="Patil, Swapnil Sanjay" userId="6a980951-e202-40ee-9bf6-30dbe4228b4d" providerId="ADAL" clId="{5A0C8D9E-FBA8-4004-8558-87753E92CD77}" dt="2022-06-08T23:01:12.536" v="8"/>
          <ac:spMkLst>
            <pc:docMk/>
            <pc:sldMk cId="2696172128" sldId="256"/>
            <ac:spMk id="20" creationId="{58183E76-C9BF-40FE-A2FC-2D25413BD4EB}"/>
          </ac:spMkLst>
        </pc:spChg>
        <pc:spChg chg="mod">
          <ac:chgData name="Patil, Swapnil Sanjay" userId="6a980951-e202-40ee-9bf6-30dbe4228b4d" providerId="ADAL" clId="{5A0C8D9E-FBA8-4004-8558-87753E92CD77}" dt="2022-06-08T23:01:58.970" v="13" actId="1076"/>
          <ac:spMkLst>
            <pc:docMk/>
            <pc:sldMk cId="2696172128" sldId="256"/>
            <ac:spMk id="28" creationId="{FD04D3B7-F5B0-4525-9E13-9DCE8BBD94AF}"/>
          </ac:spMkLst>
        </pc:spChg>
        <pc:spChg chg="mod">
          <ac:chgData name="Patil, Swapnil Sanjay" userId="6a980951-e202-40ee-9bf6-30dbe4228b4d" providerId="ADAL" clId="{5A0C8D9E-FBA8-4004-8558-87753E92CD77}" dt="2022-06-08T23:01:12.536" v="8"/>
          <ac:spMkLst>
            <pc:docMk/>
            <pc:sldMk cId="2696172128" sldId="256"/>
            <ac:spMk id="45" creationId="{540B03F1-66AC-4E11-8FA3-6E4000459946}"/>
          </ac:spMkLst>
        </pc:spChg>
        <pc:spChg chg="mod">
          <ac:chgData name="Patil, Swapnil Sanjay" userId="6a980951-e202-40ee-9bf6-30dbe4228b4d" providerId="ADAL" clId="{5A0C8D9E-FBA8-4004-8558-87753E92CD77}" dt="2022-06-08T23:04:24.183" v="51" actId="313"/>
          <ac:spMkLst>
            <pc:docMk/>
            <pc:sldMk cId="2696172128" sldId="256"/>
            <ac:spMk id="53" creationId="{7CEFCD0F-E0D6-4B00-91E0-ABEF26BE3307}"/>
          </ac:spMkLst>
        </pc:spChg>
        <pc:spChg chg="mod">
          <ac:chgData name="Patil, Swapnil Sanjay" userId="6a980951-e202-40ee-9bf6-30dbe4228b4d" providerId="ADAL" clId="{5A0C8D9E-FBA8-4004-8558-87753E92CD77}" dt="2022-06-08T23:03:47.426" v="50" actId="20577"/>
          <ac:spMkLst>
            <pc:docMk/>
            <pc:sldMk cId="2696172128" sldId="256"/>
            <ac:spMk id="61" creationId="{E5383051-2EAB-4780-9135-F9482F486ED4}"/>
          </ac:spMkLst>
        </pc:spChg>
        <pc:spChg chg="mod">
          <ac:chgData name="Patil, Swapnil Sanjay" userId="6a980951-e202-40ee-9bf6-30dbe4228b4d" providerId="ADAL" clId="{5A0C8D9E-FBA8-4004-8558-87753E92CD77}" dt="2022-06-08T23:01:12.536" v="8"/>
          <ac:spMkLst>
            <pc:docMk/>
            <pc:sldMk cId="2696172128" sldId="256"/>
            <ac:spMk id="74" creationId="{D2668CBE-780F-482D-9744-BEF2B5874F40}"/>
          </ac:spMkLst>
        </pc:spChg>
        <pc:spChg chg="mod">
          <ac:chgData name="Patil, Swapnil Sanjay" userId="6a980951-e202-40ee-9bf6-30dbe4228b4d" providerId="ADAL" clId="{5A0C8D9E-FBA8-4004-8558-87753E92CD77}" dt="2022-06-08T23:01:12.536" v="8"/>
          <ac:spMkLst>
            <pc:docMk/>
            <pc:sldMk cId="2696172128" sldId="256"/>
            <ac:spMk id="88" creationId="{B17621C7-5B6C-4CF6-8E21-E17BD305833A}"/>
          </ac:spMkLst>
        </pc:spChg>
        <pc:spChg chg="del mod">
          <ac:chgData name="Patil, Swapnil Sanjay" userId="6a980951-e202-40ee-9bf6-30dbe4228b4d" providerId="ADAL" clId="{5A0C8D9E-FBA8-4004-8558-87753E92CD77}" dt="2022-06-08T23:04:45.954" v="55" actId="478"/>
          <ac:spMkLst>
            <pc:docMk/>
            <pc:sldMk cId="2696172128" sldId="256"/>
            <ac:spMk id="93" creationId="{602DCD18-E76A-488B-88D8-17176BEFB31B}"/>
          </ac:spMkLst>
        </pc:spChg>
        <pc:spChg chg="mod">
          <ac:chgData name="Patil, Swapnil Sanjay" userId="6a980951-e202-40ee-9bf6-30dbe4228b4d" providerId="ADAL" clId="{5A0C8D9E-FBA8-4004-8558-87753E92CD77}" dt="2022-06-08T23:01:12.536" v="8"/>
          <ac:spMkLst>
            <pc:docMk/>
            <pc:sldMk cId="2696172128" sldId="256"/>
            <ac:spMk id="109" creationId="{3FA0D6FD-0BC3-439B-A133-F56733DDB33A}"/>
          </ac:spMkLst>
        </pc:spChg>
        <pc:spChg chg="add mod">
          <ac:chgData name="Patil, Swapnil Sanjay" userId="6a980951-e202-40ee-9bf6-30dbe4228b4d" providerId="ADAL" clId="{5A0C8D9E-FBA8-4004-8558-87753E92CD77}" dt="2022-06-08T23:03:36.762" v="47" actId="20577"/>
          <ac:spMkLst>
            <pc:docMk/>
            <pc:sldMk cId="2696172128" sldId="256"/>
            <ac:spMk id="120" creationId="{193862EB-5212-425D-8A85-1DAF0139C0CF}"/>
          </ac:spMkLst>
        </pc:spChg>
        <pc:spChg chg="mod">
          <ac:chgData name="Patil, Swapnil Sanjay" userId="6a980951-e202-40ee-9bf6-30dbe4228b4d" providerId="ADAL" clId="{5A0C8D9E-FBA8-4004-8558-87753E92CD77}" dt="2022-06-08T23:01:12.536" v="8"/>
          <ac:spMkLst>
            <pc:docMk/>
            <pc:sldMk cId="2696172128" sldId="256"/>
            <ac:spMk id="145" creationId="{0A26FC9D-996C-43E9-AF76-B2CF3C0A5F32}"/>
          </ac:spMkLst>
        </pc:spChg>
        <pc:spChg chg="mod">
          <ac:chgData name="Patil, Swapnil Sanjay" userId="6a980951-e202-40ee-9bf6-30dbe4228b4d" providerId="ADAL" clId="{5A0C8D9E-FBA8-4004-8558-87753E92CD77}" dt="2022-06-08T23:01:12.536" v="8"/>
          <ac:spMkLst>
            <pc:docMk/>
            <pc:sldMk cId="2696172128" sldId="256"/>
            <ac:spMk id="161" creationId="{0721C9CC-2537-4A33-8995-7A0E12F7AA93}"/>
          </ac:spMkLst>
        </pc:spChg>
        <pc:graphicFrameChg chg="mod modGraphic">
          <ac:chgData name="Patil, Swapnil Sanjay" userId="6a980951-e202-40ee-9bf6-30dbe4228b4d" providerId="ADAL" clId="{5A0C8D9E-FBA8-4004-8558-87753E92CD77}" dt="2022-06-08T23:03:11.739" v="40" actId="20577"/>
          <ac:graphicFrameMkLst>
            <pc:docMk/>
            <pc:sldMk cId="2696172128" sldId="256"/>
            <ac:graphicFrameMk id="24" creationId="{5DFCA222-71C3-45C6-88B6-6D1B3DD0FBF7}"/>
          </ac:graphicFrameMkLst>
        </pc:graphicFrameChg>
        <pc:cxnChg chg="del">
          <ac:chgData name="Patil, Swapnil Sanjay" userId="6a980951-e202-40ee-9bf6-30dbe4228b4d" providerId="ADAL" clId="{5A0C8D9E-FBA8-4004-8558-87753E92CD77}" dt="2022-06-08T23:04:40.481" v="52" actId="478"/>
          <ac:cxnSpMkLst>
            <pc:docMk/>
            <pc:sldMk cId="2696172128" sldId="256"/>
            <ac:cxnSpMk id="91" creationId="{8219BAF1-41D4-413B-AC1C-8B25340DBEF7}"/>
          </ac:cxnSpMkLst>
        </pc:cxnChg>
        <pc:cxnChg chg="add del mod">
          <ac:chgData name="Patil, Swapnil Sanjay" userId="6a980951-e202-40ee-9bf6-30dbe4228b4d" providerId="ADAL" clId="{5A0C8D9E-FBA8-4004-8558-87753E92CD77}" dt="2022-06-09T01:12:52.642" v="224"/>
          <ac:cxnSpMkLst>
            <pc:docMk/>
            <pc:sldMk cId="2696172128" sldId="256"/>
            <ac:cxnSpMk id="122" creationId="{23DDA6ED-E9E6-4017-BCA1-2253A3ED83C3}"/>
          </ac:cxnSpMkLst>
        </pc:cxnChg>
      </pc:sldChg>
      <pc:sldChg chg="addSp delSp modSp add mod">
        <pc:chgData name="Patil, Swapnil Sanjay" userId="6a980951-e202-40ee-9bf6-30dbe4228b4d" providerId="ADAL" clId="{5A0C8D9E-FBA8-4004-8558-87753E92CD77}" dt="2022-06-09T03:08:59.236" v="1015" actId="20577"/>
        <pc:sldMkLst>
          <pc:docMk/>
          <pc:sldMk cId="76516420" sldId="257"/>
        </pc:sldMkLst>
        <pc:spChg chg="del">
          <ac:chgData name="Patil, Swapnil Sanjay" userId="6a980951-e202-40ee-9bf6-30dbe4228b4d" providerId="ADAL" clId="{5A0C8D9E-FBA8-4004-8558-87753E92CD77}" dt="2022-06-09T01:13:27.884" v="226" actId="478"/>
          <ac:spMkLst>
            <pc:docMk/>
            <pc:sldMk cId="76516420" sldId="257"/>
            <ac:spMk id="4" creationId="{83D637C1-7816-4103-A084-8E7F4E801A5C}"/>
          </ac:spMkLst>
        </pc:spChg>
        <pc:spChg chg="del">
          <ac:chgData name="Patil, Swapnil Sanjay" userId="6a980951-e202-40ee-9bf6-30dbe4228b4d" providerId="ADAL" clId="{5A0C8D9E-FBA8-4004-8558-87753E92CD77}" dt="2022-06-09T02:55:58.861" v="659" actId="478"/>
          <ac:spMkLst>
            <pc:docMk/>
            <pc:sldMk cId="76516420" sldId="257"/>
            <ac:spMk id="6" creationId="{19A53A0B-F134-40C0-95EC-45247E8E1E0A}"/>
          </ac:spMkLst>
        </pc:spChg>
        <pc:spChg chg="del">
          <ac:chgData name="Patil, Swapnil Sanjay" userId="6a980951-e202-40ee-9bf6-30dbe4228b4d" providerId="ADAL" clId="{5A0C8D9E-FBA8-4004-8558-87753E92CD77}" dt="2022-06-09T01:13:34.506" v="227" actId="478"/>
          <ac:spMkLst>
            <pc:docMk/>
            <pc:sldMk cId="76516420" sldId="257"/>
            <ac:spMk id="9" creationId="{E4803D82-D328-4D02-8505-103AEB54A55C}"/>
          </ac:spMkLst>
        </pc:spChg>
        <pc:spChg chg="mod">
          <ac:chgData name="Patil, Swapnil Sanjay" userId="6a980951-e202-40ee-9bf6-30dbe4228b4d" providerId="ADAL" clId="{5A0C8D9E-FBA8-4004-8558-87753E92CD77}" dt="2022-06-09T01:16:34.129" v="451" actId="1076"/>
          <ac:spMkLst>
            <pc:docMk/>
            <pc:sldMk cId="76516420" sldId="257"/>
            <ac:spMk id="11" creationId="{82ED95C1-F9A9-4DEA-9F51-A2AFDA61F1A3}"/>
          </ac:spMkLst>
        </pc:spChg>
        <pc:spChg chg="mod">
          <ac:chgData name="Patil, Swapnil Sanjay" userId="6a980951-e202-40ee-9bf6-30dbe4228b4d" providerId="ADAL" clId="{5A0C8D9E-FBA8-4004-8558-87753E92CD77}" dt="2022-06-09T01:17:02.029" v="521" actId="1036"/>
          <ac:spMkLst>
            <pc:docMk/>
            <pc:sldMk cId="76516420" sldId="257"/>
            <ac:spMk id="12" creationId="{440EC60B-E701-4394-96C4-C3756891C078}"/>
          </ac:spMkLst>
        </pc:spChg>
        <pc:spChg chg="mod">
          <ac:chgData name="Patil, Swapnil Sanjay" userId="6a980951-e202-40ee-9bf6-30dbe4228b4d" providerId="ADAL" clId="{5A0C8D9E-FBA8-4004-8558-87753E92CD77}" dt="2022-06-09T01:16:09.240" v="440" actId="1036"/>
          <ac:spMkLst>
            <pc:docMk/>
            <pc:sldMk cId="76516420" sldId="257"/>
            <ac:spMk id="17" creationId="{64B0A056-C311-43AC-B670-F9461C855C0E}"/>
          </ac:spMkLst>
        </pc:spChg>
        <pc:spChg chg="del">
          <ac:chgData name="Patil, Swapnil Sanjay" userId="6a980951-e202-40ee-9bf6-30dbe4228b4d" providerId="ADAL" clId="{5A0C8D9E-FBA8-4004-8558-87753E92CD77}" dt="2022-06-09T01:14:57.009" v="285" actId="478"/>
          <ac:spMkLst>
            <pc:docMk/>
            <pc:sldMk cId="76516420" sldId="257"/>
            <ac:spMk id="20" creationId="{58183E76-C9BF-40FE-A2FC-2D25413BD4EB}"/>
          </ac:spMkLst>
        </pc:spChg>
        <pc:spChg chg="mod">
          <ac:chgData name="Patil, Swapnil Sanjay" userId="6a980951-e202-40ee-9bf6-30dbe4228b4d" providerId="ADAL" clId="{5A0C8D9E-FBA8-4004-8558-87753E92CD77}" dt="2022-06-09T01:16:26.181" v="450" actId="1035"/>
          <ac:spMkLst>
            <pc:docMk/>
            <pc:sldMk cId="76516420" sldId="257"/>
            <ac:spMk id="26" creationId="{7ED422A6-FF43-4C84-8BA1-977B98554A8F}"/>
          </ac:spMkLst>
        </pc:spChg>
        <pc:spChg chg="del">
          <ac:chgData name="Patil, Swapnil Sanjay" userId="6a980951-e202-40ee-9bf6-30dbe4228b4d" providerId="ADAL" clId="{5A0C8D9E-FBA8-4004-8558-87753E92CD77}" dt="2022-06-09T01:13:47.466" v="229" actId="478"/>
          <ac:spMkLst>
            <pc:docMk/>
            <pc:sldMk cId="76516420" sldId="257"/>
            <ac:spMk id="28" creationId="{FD04D3B7-F5B0-4525-9E13-9DCE8BBD94AF}"/>
          </ac:spMkLst>
        </pc:spChg>
        <pc:spChg chg="mod">
          <ac:chgData name="Patil, Swapnil Sanjay" userId="6a980951-e202-40ee-9bf6-30dbe4228b4d" providerId="ADAL" clId="{5A0C8D9E-FBA8-4004-8558-87753E92CD77}" dt="2022-06-09T01:17:25.405" v="532" actId="1037"/>
          <ac:spMkLst>
            <pc:docMk/>
            <pc:sldMk cId="76516420" sldId="257"/>
            <ac:spMk id="29" creationId="{E3460D7B-3BEE-437A-AA67-13040A74919E}"/>
          </ac:spMkLst>
        </pc:spChg>
        <pc:spChg chg="mod">
          <ac:chgData name="Patil, Swapnil Sanjay" userId="6a980951-e202-40ee-9bf6-30dbe4228b4d" providerId="ADAL" clId="{5A0C8D9E-FBA8-4004-8558-87753E92CD77}" dt="2022-06-09T03:01:22.175" v="781" actId="1076"/>
          <ac:spMkLst>
            <pc:docMk/>
            <pc:sldMk cId="76516420" sldId="257"/>
            <ac:spMk id="33" creationId="{68811BB5-5780-4152-A412-70F368B6B922}"/>
          </ac:spMkLst>
        </pc:spChg>
        <pc:spChg chg="mod">
          <ac:chgData name="Patil, Swapnil Sanjay" userId="6a980951-e202-40ee-9bf6-30dbe4228b4d" providerId="ADAL" clId="{5A0C8D9E-FBA8-4004-8558-87753E92CD77}" dt="2022-06-09T01:17:40.401" v="545" actId="1037"/>
          <ac:spMkLst>
            <pc:docMk/>
            <pc:sldMk cId="76516420" sldId="257"/>
            <ac:spMk id="35" creationId="{489E798F-FBD6-4088-A00E-1AB9BB0FCC88}"/>
          </ac:spMkLst>
        </pc:spChg>
        <pc:spChg chg="del">
          <ac:chgData name="Patil, Swapnil Sanjay" userId="6a980951-e202-40ee-9bf6-30dbe4228b4d" providerId="ADAL" clId="{5A0C8D9E-FBA8-4004-8558-87753E92CD77}" dt="2022-06-09T02:49:14.396" v="553" actId="478"/>
          <ac:spMkLst>
            <pc:docMk/>
            <pc:sldMk cId="76516420" sldId="257"/>
            <ac:spMk id="39" creationId="{7D1CB0AD-3F78-469B-9002-14DB3A7ADA97}"/>
          </ac:spMkLst>
        </pc:spChg>
        <pc:spChg chg="del">
          <ac:chgData name="Patil, Swapnil Sanjay" userId="6a980951-e202-40ee-9bf6-30dbe4228b4d" providerId="ADAL" clId="{5A0C8D9E-FBA8-4004-8558-87753E92CD77}" dt="2022-06-09T02:49:19.426" v="554" actId="478"/>
          <ac:spMkLst>
            <pc:docMk/>
            <pc:sldMk cId="76516420" sldId="257"/>
            <ac:spMk id="45" creationId="{540B03F1-66AC-4E11-8FA3-6E4000459946}"/>
          </ac:spMkLst>
        </pc:spChg>
        <pc:spChg chg="mod">
          <ac:chgData name="Patil, Swapnil Sanjay" userId="6a980951-e202-40ee-9bf6-30dbe4228b4d" providerId="ADAL" clId="{5A0C8D9E-FBA8-4004-8558-87753E92CD77}" dt="2022-06-09T02:49:28.954" v="556" actId="1076"/>
          <ac:spMkLst>
            <pc:docMk/>
            <pc:sldMk cId="76516420" sldId="257"/>
            <ac:spMk id="46" creationId="{7F3340FC-9DFB-454A-B390-358579A4E69B}"/>
          </ac:spMkLst>
        </pc:spChg>
        <pc:spChg chg="del">
          <ac:chgData name="Patil, Swapnil Sanjay" userId="6a980951-e202-40ee-9bf6-30dbe4228b4d" providerId="ADAL" clId="{5A0C8D9E-FBA8-4004-8558-87753E92CD77}" dt="2022-06-09T02:49:45.528" v="593" actId="478"/>
          <ac:spMkLst>
            <pc:docMk/>
            <pc:sldMk cId="76516420" sldId="257"/>
            <ac:spMk id="51" creationId="{A9457CB7-6D2B-4679-96F7-34FFD2C06B6C}"/>
          </ac:spMkLst>
        </pc:spChg>
        <pc:spChg chg="mod">
          <ac:chgData name="Patil, Swapnil Sanjay" userId="6a980951-e202-40ee-9bf6-30dbe4228b4d" providerId="ADAL" clId="{5A0C8D9E-FBA8-4004-8558-87753E92CD77}" dt="2022-06-09T02:50:22.960" v="600" actId="1076"/>
          <ac:spMkLst>
            <pc:docMk/>
            <pc:sldMk cId="76516420" sldId="257"/>
            <ac:spMk id="52" creationId="{C0589E53-EA38-4F10-8F67-9E52B6E96B1D}"/>
          </ac:spMkLst>
        </pc:spChg>
        <pc:spChg chg="del">
          <ac:chgData name="Patil, Swapnil Sanjay" userId="6a980951-e202-40ee-9bf6-30dbe4228b4d" providerId="ADAL" clId="{5A0C8D9E-FBA8-4004-8558-87753E92CD77}" dt="2022-06-09T02:49:49.593" v="594" actId="478"/>
          <ac:spMkLst>
            <pc:docMk/>
            <pc:sldMk cId="76516420" sldId="257"/>
            <ac:spMk id="53" creationId="{7CEFCD0F-E0D6-4B00-91E0-ABEF26BE3307}"/>
          </ac:spMkLst>
        </pc:spChg>
        <pc:spChg chg="mod">
          <ac:chgData name="Patil, Swapnil Sanjay" userId="6a980951-e202-40ee-9bf6-30dbe4228b4d" providerId="ADAL" clId="{5A0C8D9E-FBA8-4004-8558-87753E92CD77}" dt="2022-06-09T02:49:41.821" v="592" actId="1036"/>
          <ac:spMkLst>
            <pc:docMk/>
            <pc:sldMk cId="76516420" sldId="257"/>
            <ac:spMk id="61" creationId="{E5383051-2EAB-4780-9135-F9482F486ED4}"/>
          </ac:spMkLst>
        </pc:spChg>
        <pc:spChg chg="mod">
          <ac:chgData name="Patil, Swapnil Sanjay" userId="6a980951-e202-40ee-9bf6-30dbe4228b4d" providerId="ADAL" clId="{5A0C8D9E-FBA8-4004-8558-87753E92CD77}" dt="2022-06-09T02:57:50.719" v="675" actId="20577"/>
          <ac:spMkLst>
            <pc:docMk/>
            <pc:sldMk cId="76516420" sldId="257"/>
            <ac:spMk id="74" creationId="{D2668CBE-780F-482D-9744-BEF2B5874F40}"/>
          </ac:spMkLst>
        </pc:spChg>
        <pc:spChg chg="mod">
          <ac:chgData name="Patil, Swapnil Sanjay" userId="6a980951-e202-40ee-9bf6-30dbe4228b4d" providerId="ADAL" clId="{5A0C8D9E-FBA8-4004-8558-87753E92CD77}" dt="2022-06-09T02:58:08.937" v="695" actId="1035"/>
          <ac:spMkLst>
            <pc:docMk/>
            <pc:sldMk cId="76516420" sldId="257"/>
            <ac:spMk id="88" creationId="{B17621C7-5B6C-4CF6-8E21-E17BD305833A}"/>
          </ac:spMkLst>
        </pc:spChg>
        <pc:spChg chg="del">
          <ac:chgData name="Patil, Swapnil Sanjay" userId="6a980951-e202-40ee-9bf6-30dbe4228b4d" providerId="ADAL" clId="{5A0C8D9E-FBA8-4004-8558-87753E92CD77}" dt="2022-06-09T02:50:38.282" v="604" actId="478"/>
          <ac:spMkLst>
            <pc:docMk/>
            <pc:sldMk cId="76516420" sldId="257"/>
            <ac:spMk id="90" creationId="{DF55A4C3-236F-4C51-9AC9-45C360E4561A}"/>
          </ac:spMkLst>
        </pc:spChg>
        <pc:spChg chg="del">
          <ac:chgData name="Patil, Swapnil Sanjay" userId="6a980951-e202-40ee-9bf6-30dbe4228b4d" providerId="ADAL" clId="{5A0C8D9E-FBA8-4004-8558-87753E92CD77}" dt="2022-06-09T02:50:41.449" v="605" actId="478"/>
          <ac:spMkLst>
            <pc:docMk/>
            <pc:sldMk cId="76516420" sldId="257"/>
            <ac:spMk id="94" creationId="{5DE1DF34-7863-4F81-BBF9-0E4841B1FB4E}"/>
          </ac:spMkLst>
        </pc:spChg>
        <pc:spChg chg="mod">
          <ac:chgData name="Patil, Swapnil Sanjay" userId="6a980951-e202-40ee-9bf6-30dbe4228b4d" providerId="ADAL" clId="{5A0C8D9E-FBA8-4004-8558-87753E92CD77}" dt="2022-06-09T02:52:48.669" v="634" actId="1038"/>
          <ac:spMkLst>
            <pc:docMk/>
            <pc:sldMk cId="76516420" sldId="257"/>
            <ac:spMk id="96" creationId="{BB57FDE3-7F16-4D17-B260-02E435BDB0A0}"/>
          </ac:spMkLst>
        </pc:spChg>
        <pc:spChg chg="del mod">
          <ac:chgData name="Patil, Swapnil Sanjay" userId="6a980951-e202-40ee-9bf6-30dbe4228b4d" providerId="ADAL" clId="{5A0C8D9E-FBA8-4004-8558-87753E92CD77}" dt="2022-06-09T02:52:54.018" v="635" actId="478"/>
          <ac:spMkLst>
            <pc:docMk/>
            <pc:sldMk cId="76516420" sldId="257"/>
            <ac:spMk id="99" creationId="{7DCE6D70-0AD8-4880-AA7F-732595FFC7AA}"/>
          </ac:spMkLst>
        </pc:spChg>
        <pc:spChg chg="del mod">
          <ac:chgData name="Patil, Swapnil Sanjay" userId="6a980951-e202-40ee-9bf6-30dbe4228b4d" providerId="ADAL" clId="{5A0C8D9E-FBA8-4004-8558-87753E92CD77}" dt="2022-06-09T02:56:02.876" v="662" actId="478"/>
          <ac:spMkLst>
            <pc:docMk/>
            <pc:sldMk cId="76516420" sldId="257"/>
            <ac:spMk id="112" creationId="{EA807D43-512F-4D2E-A4B1-7A23B3D1B215}"/>
          </ac:spMkLst>
        </pc:spChg>
        <pc:spChg chg="del">
          <ac:chgData name="Patil, Swapnil Sanjay" userId="6a980951-e202-40ee-9bf6-30dbe4228b4d" providerId="ADAL" clId="{5A0C8D9E-FBA8-4004-8558-87753E92CD77}" dt="2022-06-09T02:55:55.789" v="658" actId="478"/>
          <ac:spMkLst>
            <pc:docMk/>
            <pc:sldMk cId="76516420" sldId="257"/>
            <ac:spMk id="113" creationId="{74BF8AFA-3EA0-4B24-B482-053E3FB82923}"/>
          </ac:spMkLst>
        </pc:spChg>
        <pc:spChg chg="mod">
          <ac:chgData name="Patil, Swapnil Sanjay" userId="6a980951-e202-40ee-9bf6-30dbe4228b4d" providerId="ADAL" clId="{5A0C8D9E-FBA8-4004-8558-87753E92CD77}" dt="2022-06-09T02:53:46.739" v="657" actId="1036"/>
          <ac:spMkLst>
            <pc:docMk/>
            <pc:sldMk cId="76516420" sldId="257"/>
            <ac:spMk id="114" creationId="{C94578F1-BFF3-44AE-839D-D7B1211DF78E}"/>
          </ac:spMkLst>
        </pc:spChg>
        <pc:spChg chg="del">
          <ac:chgData name="Patil, Swapnil Sanjay" userId="6a980951-e202-40ee-9bf6-30dbe4228b4d" providerId="ADAL" clId="{5A0C8D9E-FBA8-4004-8558-87753E92CD77}" dt="2022-06-09T02:53:10.378" v="637" actId="478"/>
          <ac:spMkLst>
            <pc:docMk/>
            <pc:sldMk cId="76516420" sldId="257"/>
            <ac:spMk id="116" creationId="{8EE53E83-C75E-453B-A979-57EE1BF025B8}"/>
          </ac:spMkLst>
        </pc:spChg>
        <pc:spChg chg="mod">
          <ac:chgData name="Patil, Swapnil Sanjay" userId="6a980951-e202-40ee-9bf6-30dbe4228b4d" providerId="ADAL" clId="{5A0C8D9E-FBA8-4004-8558-87753E92CD77}" dt="2022-06-09T01:17:25.405" v="532" actId="1037"/>
          <ac:spMkLst>
            <pc:docMk/>
            <pc:sldMk cId="76516420" sldId="257"/>
            <ac:spMk id="120" creationId="{193862EB-5212-425D-8A85-1DAF0139C0CF}"/>
          </ac:spMkLst>
        </pc:spChg>
        <pc:spChg chg="add mod">
          <ac:chgData name="Patil, Swapnil Sanjay" userId="6a980951-e202-40ee-9bf6-30dbe4228b4d" providerId="ADAL" clId="{5A0C8D9E-FBA8-4004-8558-87753E92CD77}" dt="2022-06-09T02:58:37.406" v="774" actId="1038"/>
          <ac:spMkLst>
            <pc:docMk/>
            <pc:sldMk cId="76516420" sldId="257"/>
            <ac:spMk id="123" creationId="{9A3C9DE2-6A31-43EC-A6FE-72AC8AC52559}"/>
          </ac:spMkLst>
        </pc:spChg>
        <pc:spChg chg="add mod">
          <ac:chgData name="Patil, Swapnil Sanjay" userId="6a980951-e202-40ee-9bf6-30dbe4228b4d" providerId="ADAL" clId="{5A0C8D9E-FBA8-4004-8558-87753E92CD77}" dt="2022-06-09T02:58:37.406" v="774" actId="1038"/>
          <ac:spMkLst>
            <pc:docMk/>
            <pc:sldMk cId="76516420" sldId="257"/>
            <ac:spMk id="124" creationId="{EABD73CF-DBC7-4A17-A931-B5EA9C309CB9}"/>
          </ac:spMkLst>
        </pc:spChg>
        <pc:spChg chg="add mod">
          <ac:chgData name="Patil, Swapnil Sanjay" userId="6a980951-e202-40ee-9bf6-30dbe4228b4d" providerId="ADAL" clId="{5A0C8D9E-FBA8-4004-8558-87753E92CD77}" dt="2022-06-09T03:05:21.923" v="862" actId="1037"/>
          <ac:spMkLst>
            <pc:docMk/>
            <pc:sldMk cId="76516420" sldId="257"/>
            <ac:spMk id="131" creationId="{A95F32F1-AC39-424B-B34E-ED521B8CD163}"/>
          </ac:spMkLst>
        </pc:spChg>
        <pc:spChg chg="add mod">
          <ac:chgData name="Patil, Swapnil Sanjay" userId="6a980951-e202-40ee-9bf6-30dbe4228b4d" providerId="ADAL" clId="{5A0C8D9E-FBA8-4004-8558-87753E92CD77}" dt="2022-06-09T03:05:06.872" v="845" actId="1076"/>
          <ac:spMkLst>
            <pc:docMk/>
            <pc:sldMk cId="76516420" sldId="257"/>
            <ac:spMk id="133" creationId="{0F2C1AAC-E7FA-4B95-89B3-357F5FF18200}"/>
          </ac:spMkLst>
        </pc:spChg>
        <pc:spChg chg="add mod">
          <ac:chgData name="Patil, Swapnil Sanjay" userId="6a980951-e202-40ee-9bf6-30dbe4228b4d" providerId="ADAL" clId="{5A0C8D9E-FBA8-4004-8558-87753E92CD77}" dt="2022-06-09T03:06:13.626" v="943" actId="20577"/>
          <ac:spMkLst>
            <pc:docMk/>
            <pc:sldMk cId="76516420" sldId="257"/>
            <ac:spMk id="137" creationId="{4A252673-DAD9-4393-AAE3-E7E3AFE5A6E0}"/>
          </ac:spMkLst>
        </pc:spChg>
        <pc:spChg chg="add mod">
          <ac:chgData name="Patil, Swapnil Sanjay" userId="6a980951-e202-40ee-9bf6-30dbe4228b4d" providerId="ADAL" clId="{5A0C8D9E-FBA8-4004-8558-87753E92CD77}" dt="2022-06-09T03:07:29.901" v="976" actId="1036"/>
          <ac:spMkLst>
            <pc:docMk/>
            <pc:sldMk cId="76516420" sldId="257"/>
            <ac:spMk id="140" creationId="{A66EE902-C80B-4C29-8118-D90648BFE7AC}"/>
          </ac:spMkLst>
        </pc:spChg>
        <pc:spChg chg="add mod">
          <ac:chgData name="Patil, Swapnil Sanjay" userId="6a980951-e202-40ee-9bf6-30dbe4228b4d" providerId="ADAL" clId="{5A0C8D9E-FBA8-4004-8558-87753E92CD77}" dt="2022-06-09T03:08:59.236" v="1015" actId="20577"/>
          <ac:spMkLst>
            <pc:docMk/>
            <pc:sldMk cId="76516420" sldId="257"/>
            <ac:spMk id="141" creationId="{F1F9EC19-8B34-452D-8529-8868CFDB4B84}"/>
          </ac:spMkLst>
        </pc:spChg>
        <pc:spChg chg="mod">
          <ac:chgData name="Patil, Swapnil Sanjay" userId="6a980951-e202-40ee-9bf6-30dbe4228b4d" providerId="ADAL" clId="{5A0C8D9E-FBA8-4004-8558-87753E92CD77}" dt="2022-06-09T03:06:59.547" v="949" actId="403"/>
          <ac:spMkLst>
            <pc:docMk/>
            <pc:sldMk cId="76516420" sldId="257"/>
            <ac:spMk id="161" creationId="{0721C9CC-2537-4A33-8995-7A0E12F7AA93}"/>
          </ac:spMkLst>
        </pc:spChg>
        <pc:spChg chg="del">
          <ac:chgData name="Patil, Swapnil Sanjay" userId="6a980951-e202-40ee-9bf6-30dbe4228b4d" providerId="ADAL" clId="{5A0C8D9E-FBA8-4004-8558-87753E92CD77}" dt="2022-06-09T02:56:07.292" v="663" actId="478"/>
          <ac:spMkLst>
            <pc:docMk/>
            <pc:sldMk cId="76516420" sldId="257"/>
            <ac:spMk id="208" creationId="{7181ADA2-E7B5-44DD-BF5E-4638095D83E9}"/>
          </ac:spMkLst>
        </pc:spChg>
        <pc:spChg chg="del mod">
          <ac:chgData name="Patil, Swapnil Sanjay" userId="6a980951-e202-40ee-9bf6-30dbe4228b4d" providerId="ADAL" clId="{5A0C8D9E-FBA8-4004-8558-87753E92CD77}" dt="2022-06-09T02:56:58.877" v="665" actId="478"/>
          <ac:spMkLst>
            <pc:docMk/>
            <pc:sldMk cId="76516420" sldId="257"/>
            <ac:spMk id="226" creationId="{E81EC036-2E0A-402F-AD43-E58D380167ED}"/>
          </ac:spMkLst>
        </pc:spChg>
        <pc:spChg chg="del">
          <ac:chgData name="Patil, Swapnil Sanjay" userId="6a980951-e202-40ee-9bf6-30dbe4228b4d" providerId="ADAL" clId="{5A0C8D9E-FBA8-4004-8558-87753E92CD77}" dt="2022-06-09T02:57:22.677" v="674" actId="478"/>
          <ac:spMkLst>
            <pc:docMk/>
            <pc:sldMk cId="76516420" sldId="257"/>
            <ac:spMk id="237" creationId="{6AA8BACB-FA22-47DD-91C1-8CA61B3315FD}"/>
          </ac:spMkLst>
        </pc:spChg>
        <pc:spChg chg="del">
          <ac:chgData name="Patil, Swapnil Sanjay" userId="6a980951-e202-40ee-9bf6-30dbe4228b4d" providerId="ADAL" clId="{5A0C8D9E-FBA8-4004-8558-87753E92CD77}" dt="2022-06-09T02:57:17.430" v="672" actId="478"/>
          <ac:spMkLst>
            <pc:docMk/>
            <pc:sldMk cId="76516420" sldId="257"/>
            <ac:spMk id="238" creationId="{F6264833-E675-4F13-BE1D-0AB686E4F2AC}"/>
          </ac:spMkLst>
        </pc:spChg>
        <pc:spChg chg="del">
          <ac:chgData name="Patil, Swapnil Sanjay" userId="6a980951-e202-40ee-9bf6-30dbe4228b4d" providerId="ADAL" clId="{5A0C8D9E-FBA8-4004-8558-87753E92CD77}" dt="2022-06-09T02:57:20.540" v="673" actId="478"/>
          <ac:spMkLst>
            <pc:docMk/>
            <pc:sldMk cId="76516420" sldId="257"/>
            <ac:spMk id="239" creationId="{23CD32E9-32FB-40F9-8BD5-597F26821F32}"/>
          </ac:spMkLst>
        </pc:spChg>
        <pc:spChg chg="del">
          <ac:chgData name="Patil, Swapnil Sanjay" userId="6a980951-e202-40ee-9bf6-30dbe4228b4d" providerId="ADAL" clId="{5A0C8D9E-FBA8-4004-8558-87753E92CD77}" dt="2022-06-09T02:57:12.580" v="670" actId="478"/>
          <ac:spMkLst>
            <pc:docMk/>
            <pc:sldMk cId="76516420" sldId="257"/>
            <ac:spMk id="241" creationId="{CE724FBD-02CB-42B3-BD73-8BE88A9EC879}"/>
          </ac:spMkLst>
        </pc:spChg>
        <pc:spChg chg="del">
          <ac:chgData name="Patil, Swapnil Sanjay" userId="6a980951-e202-40ee-9bf6-30dbe4228b4d" providerId="ADAL" clId="{5A0C8D9E-FBA8-4004-8558-87753E92CD77}" dt="2022-06-09T02:57:10.613" v="669" actId="478"/>
          <ac:spMkLst>
            <pc:docMk/>
            <pc:sldMk cId="76516420" sldId="257"/>
            <ac:spMk id="244" creationId="{CCC2C71E-E6CD-4B1B-82B7-7BCDFA410186}"/>
          </ac:spMkLst>
        </pc:spChg>
        <pc:spChg chg="del">
          <ac:chgData name="Patil, Swapnil Sanjay" userId="6a980951-e202-40ee-9bf6-30dbe4228b4d" providerId="ADAL" clId="{5A0C8D9E-FBA8-4004-8558-87753E92CD77}" dt="2022-06-09T02:57:06.134" v="667" actId="478"/>
          <ac:spMkLst>
            <pc:docMk/>
            <pc:sldMk cId="76516420" sldId="257"/>
            <ac:spMk id="246" creationId="{6C7AE9C0-FBC5-49F0-8EEA-94EF1C27EAED}"/>
          </ac:spMkLst>
        </pc:spChg>
        <pc:spChg chg="mod">
          <ac:chgData name="Patil, Swapnil Sanjay" userId="6a980951-e202-40ee-9bf6-30dbe4228b4d" providerId="ADAL" clId="{5A0C8D9E-FBA8-4004-8558-87753E92CD77}" dt="2022-06-09T03:07:44.947" v="988" actId="20577"/>
          <ac:spMkLst>
            <pc:docMk/>
            <pc:sldMk cId="76516420" sldId="257"/>
            <ac:spMk id="256" creationId="{93F3FEC2-859E-4FCF-85D8-B919C5D46356}"/>
          </ac:spMkLst>
        </pc:spChg>
        <pc:graphicFrameChg chg="mod">
          <ac:chgData name="Patil, Swapnil Sanjay" userId="6a980951-e202-40ee-9bf6-30dbe4228b4d" providerId="ADAL" clId="{5A0C8D9E-FBA8-4004-8558-87753E92CD77}" dt="2022-06-09T01:17:25.405" v="532" actId="1037"/>
          <ac:graphicFrameMkLst>
            <pc:docMk/>
            <pc:sldMk cId="76516420" sldId="257"/>
            <ac:graphicFrameMk id="24" creationId="{5DFCA222-71C3-45C6-88B6-6D1B3DD0FBF7}"/>
          </ac:graphicFrameMkLst>
        </pc:graphicFrameChg>
        <pc:picChg chg="mod">
          <ac:chgData name="Patil, Swapnil Sanjay" userId="6a980951-e202-40ee-9bf6-30dbe4228b4d" providerId="ADAL" clId="{5A0C8D9E-FBA8-4004-8558-87753E92CD77}" dt="2022-06-09T01:16:03.416" v="424" actId="1035"/>
          <ac:picMkLst>
            <pc:docMk/>
            <pc:sldMk cId="76516420" sldId="257"/>
            <ac:picMk id="8" creationId="{30BEEBCB-E1A1-410B-977C-5B3092017163}"/>
          </ac:picMkLst>
        </pc:picChg>
        <pc:picChg chg="mod">
          <ac:chgData name="Patil, Swapnil Sanjay" userId="6a980951-e202-40ee-9bf6-30dbe4228b4d" providerId="ADAL" clId="{5A0C8D9E-FBA8-4004-8558-87753E92CD77}" dt="2022-06-09T01:15:52.601" v="387" actId="1036"/>
          <ac:picMkLst>
            <pc:docMk/>
            <pc:sldMk cId="76516420" sldId="257"/>
            <ac:picMk id="16" creationId="{2398C621-D1E7-437D-A59F-44E84CA76EB5}"/>
          </ac:picMkLst>
        </pc:picChg>
        <pc:picChg chg="mod">
          <ac:chgData name="Patil, Swapnil Sanjay" userId="6a980951-e202-40ee-9bf6-30dbe4228b4d" providerId="ADAL" clId="{5A0C8D9E-FBA8-4004-8558-87753E92CD77}" dt="2022-06-09T01:15:46.940" v="370" actId="1035"/>
          <ac:picMkLst>
            <pc:docMk/>
            <pc:sldMk cId="76516420" sldId="257"/>
            <ac:picMk id="25" creationId="{7D591E11-6A1D-4505-807E-B2C36A26C295}"/>
          </ac:picMkLst>
        </pc:picChg>
        <pc:picChg chg="mod">
          <ac:chgData name="Patil, Swapnil Sanjay" userId="6a980951-e202-40ee-9bf6-30dbe4228b4d" providerId="ADAL" clId="{5A0C8D9E-FBA8-4004-8558-87753E92CD77}" dt="2022-06-09T02:49:34.066" v="580" actId="1037"/>
          <ac:picMkLst>
            <pc:docMk/>
            <pc:sldMk cId="76516420" sldId="257"/>
            <ac:picMk id="44" creationId="{E9BF95A1-15BB-44E6-90D9-EA9036B8F7BE}"/>
          </ac:picMkLst>
        </pc:picChg>
        <pc:picChg chg="mod">
          <ac:chgData name="Patil, Swapnil Sanjay" userId="6a980951-e202-40ee-9bf6-30dbe4228b4d" providerId="ADAL" clId="{5A0C8D9E-FBA8-4004-8558-87753E92CD77}" dt="2022-06-09T02:50:06.952" v="598" actId="1076"/>
          <ac:picMkLst>
            <pc:docMk/>
            <pc:sldMk cId="76516420" sldId="257"/>
            <ac:picMk id="50" creationId="{C12FFDB0-8A23-49AD-B9B2-E8902EDEEE39}"/>
          </ac:picMkLst>
        </pc:picChg>
        <pc:picChg chg="mod">
          <ac:chgData name="Patil, Swapnil Sanjay" userId="6a980951-e202-40ee-9bf6-30dbe4228b4d" providerId="ADAL" clId="{5A0C8D9E-FBA8-4004-8558-87753E92CD77}" dt="2022-06-09T02:58:04.662" v="691" actId="1035"/>
          <ac:picMkLst>
            <pc:docMk/>
            <pc:sldMk cId="76516420" sldId="257"/>
            <ac:picMk id="87" creationId="{7AE9590E-1381-42DE-A924-C052272202B7}"/>
          </ac:picMkLst>
        </pc:picChg>
        <pc:picChg chg="del mod">
          <ac:chgData name="Patil, Swapnil Sanjay" userId="6a980951-e202-40ee-9bf6-30dbe4228b4d" providerId="ADAL" clId="{5A0C8D9E-FBA8-4004-8558-87753E92CD77}" dt="2022-06-09T02:50:33.289" v="603" actId="478"/>
          <ac:picMkLst>
            <pc:docMk/>
            <pc:sldMk cId="76516420" sldId="257"/>
            <ac:picMk id="89" creationId="{76816AF5-A9B0-47B4-8C9B-7067DF47DD00}"/>
          </ac:picMkLst>
        </pc:picChg>
        <pc:picChg chg="del">
          <ac:chgData name="Patil, Swapnil Sanjay" userId="6a980951-e202-40ee-9bf6-30dbe4228b4d" providerId="ADAL" clId="{5A0C8D9E-FBA8-4004-8558-87753E92CD77}" dt="2022-06-09T02:52:30.474" v="614" actId="478"/>
          <ac:picMkLst>
            <pc:docMk/>
            <pc:sldMk cId="76516420" sldId="257"/>
            <ac:picMk id="97" creationId="{5ED0681D-71FE-4EBD-B6DF-A198B79980AC}"/>
          </ac:picMkLst>
        </pc:picChg>
        <pc:picChg chg="del">
          <ac:chgData name="Patil, Swapnil Sanjay" userId="6a980951-e202-40ee-9bf6-30dbe4228b4d" providerId="ADAL" clId="{5A0C8D9E-FBA8-4004-8558-87753E92CD77}" dt="2022-06-09T02:53:07.682" v="636" actId="478"/>
          <ac:picMkLst>
            <pc:docMk/>
            <pc:sldMk cId="76516420" sldId="257"/>
            <ac:picMk id="106" creationId="{9149E422-CC08-40BD-9997-5E4B7CFE8A4C}"/>
          </ac:picMkLst>
        </pc:picChg>
        <pc:picChg chg="add mod">
          <ac:chgData name="Patil, Swapnil Sanjay" userId="6a980951-e202-40ee-9bf6-30dbe4228b4d" providerId="ADAL" clId="{5A0C8D9E-FBA8-4004-8558-87753E92CD77}" dt="2022-06-09T03:02:39.471" v="794" actId="1076"/>
          <ac:picMkLst>
            <pc:docMk/>
            <pc:sldMk cId="76516420" sldId="257"/>
            <ac:picMk id="125" creationId="{DD0232D2-1AC2-442D-B79A-72BF94D79603}"/>
          </ac:picMkLst>
        </pc:picChg>
        <pc:picChg chg="add mod">
          <ac:chgData name="Patil, Swapnil Sanjay" userId="6a980951-e202-40ee-9bf6-30dbe4228b4d" providerId="ADAL" clId="{5A0C8D9E-FBA8-4004-8558-87753E92CD77}" dt="2022-06-09T03:02:36.326" v="793" actId="1076"/>
          <ac:picMkLst>
            <pc:docMk/>
            <pc:sldMk cId="76516420" sldId="257"/>
            <ac:picMk id="126" creationId="{26BC6BC6-97DB-405B-9B31-CB1E3B1AFCE9}"/>
          </ac:picMkLst>
        </pc:picChg>
        <pc:picChg chg="add mod">
          <ac:chgData name="Patil, Swapnil Sanjay" userId="6a980951-e202-40ee-9bf6-30dbe4228b4d" providerId="ADAL" clId="{5A0C8D9E-FBA8-4004-8558-87753E92CD77}" dt="2022-06-09T03:02:10.870" v="787" actId="1076"/>
          <ac:picMkLst>
            <pc:docMk/>
            <pc:sldMk cId="76516420" sldId="257"/>
            <ac:picMk id="127" creationId="{A63A25AA-1036-4708-9B58-7D033F792A5E}"/>
          </ac:picMkLst>
        </pc:picChg>
        <pc:picChg chg="add mod">
          <ac:chgData name="Patil, Swapnil Sanjay" userId="6a980951-e202-40ee-9bf6-30dbe4228b4d" providerId="ADAL" clId="{5A0C8D9E-FBA8-4004-8558-87753E92CD77}" dt="2022-06-09T03:03:35.655" v="805" actId="1076"/>
          <ac:picMkLst>
            <pc:docMk/>
            <pc:sldMk cId="76516420" sldId="257"/>
            <ac:picMk id="130" creationId="{7CC582CE-FDAC-4E4B-857B-7394B59B0DE8}"/>
          </ac:picMkLst>
        </pc:picChg>
        <pc:picChg chg="add mod">
          <ac:chgData name="Patil, Swapnil Sanjay" userId="6a980951-e202-40ee-9bf6-30dbe4228b4d" providerId="ADAL" clId="{5A0C8D9E-FBA8-4004-8558-87753E92CD77}" dt="2022-06-09T03:05:46.748" v="929" actId="1035"/>
          <ac:picMkLst>
            <pc:docMk/>
            <pc:sldMk cId="76516420" sldId="257"/>
            <ac:picMk id="132" creationId="{A10A4493-69DC-41F8-8593-683AEE2DBDB3}"/>
          </ac:picMkLst>
        </pc:picChg>
        <pc:picChg chg="add mod">
          <ac:chgData name="Patil, Swapnil Sanjay" userId="6a980951-e202-40ee-9bf6-30dbe4228b4d" providerId="ADAL" clId="{5A0C8D9E-FBA8-4004-8558-87753E92CD77}" dt="2022-06-09T03:05:32.816" v="922" actId="1037"/>
          <ac:picMkLst>
            <pc:docMk/>
            <pc:sldMk cId="76516420" sldId="257"/>
            <ac:picMk id="134" creationId="{EEB59A85-F2AD-4C28-B54A-DDED98065DA2}"/>
          </ac:picMkLst>
        </pc:picChg>
        <pc:picChg chg="del">
          <ac:chgData name="Patil, Swapnil Sanjay" userId="6a980951-e202-40ee-9bf6-30dbe4228b4d" providerId="ADAL" clId="{5A0C8D9E-FBA8-4004-8558-87753E92CD77}" dt="2022-06-09T02:57:08.204" v="668" actId="478"/>
          <ac:picMkLst>
            <pc:docMk/>
            <pc:sldMk cId="76516420" sldId="257"/>
            <ac:picMk id="234" creationId="{4FE89831-0351-443B-B07A-50DE90426389}"/>
          </ac:picMkLst>
        </pc:picChg>
        <pc:picChg chg="del">
          <ac:chgData name="Patil, Swapnil Sanjay" userId="6a980951-e202-40ee-9bf6-30dbe4228b4d" providerId="ADAL" clId="{5A0C8D9E-FBA8-4004-8558-87753E92CD77}" dt="2022-06-09T02:57:03.285" v="666" actId="478"/>
          <ac:picMkLst>
            <pc:docMk/>
            <pc:sldMk cId="76516420" sldId="257"/>
            <ac:picMk id="235" creationId="{D193AF35-B646-4FC8-B8E5-D3BE9AD10A1D}"/>
          </ac:picMkLst>
        </pc:picChg>
        <pc:picChg chg="del">
          <ac:chgData name="Patil, Swapnil Sanjay" userId="6a980951-e202-40ee-9bf6-30dbe4228b4d" providerId="ADAL" clId="{5A0C8D9E-FBA8-4004-8558-87753E92CD77}" dt="2022-06-09T02:57:15.012" v="671" actId="478"/>
          <ac:picMkLst>
            <pc:docMk/>
            <pc:sldMk cId="76516420" sldId="257"/>
            <ac:picMk id="242" creationId="{130ADA3D-6A12-4CFC-8B8C-7B61B2007F5B}"/>
          </ac:picMkLst>
        </pc:picChg>
        <pc:cxnChg chg="mod">
          <ac:chgData name="Patil, Swapnil Sanjay" userId="6a980951-e202-40ee-9bf6-30dbe4228b4d" providerId="ADAL" clId="{5A0C8D9E-FBA8-4004-8558-87753E92CD77}" dt="2022-06-09T01:15:57.887" v="403" actId="1035"/>
          <ac:cxnSpMkLst>
            <pc:docMk/>
            <pc:sldMk cId="76516420" sldId="257"/>
            <ac:cxnSpMk id="14" creationId="{0EEED459-D213-440C-8F13-D2B6261F53E0}"/>
          </ac:cxnSpMkLst>
        </pc:cxnChg>
        <pc:cxnChg chg="mod">
          <ac:chgData name="Patil, Swapnil Sanjay" userId="6a980951-e202-40ee-9bf6-30dbe4228b4d" providerId="ADAL" clId="{5A0C8D9E-FBA8-4004-8558-87753E92CD77}" dt="2022-06-09T02:49:55.048" v="595" actId="1076"/>
          <ac:cxnSpMkLst>
            <pc:docMk/>
            <pc:sldMk cId="76516420" sldId="257"/>
            <ac:cxnSpMk id="47" creationId="{5E1A93A6-3B33-4D6E-A204-10B68CFA89B5}"/>
          </ac:cxnSpMkLst>
        </pc:cxnChg>
        <pc:cxnChg chg="mod">
          <ac:chgData name="Patil, Swapnil Sanjay" userId="6a980951-e202-40ee-9bf6-30dbe4228b4d" providerId="ADAL" clId="{5A0C8D9E-FBA8-4004-8558-87753E92CD77}" dt="2022-06-09T02:50:27.144" v="601" actId="14100"/>
          <ac:cxnSpMkLst>
            <pc:docMk/>
            <pc:sldMk cId="76516420" sldId="257"/>
            <ac:cxnSpMk id="70" creationId="{0BF93ABE-D451-4BCF-AF59-3EF5C06602CE}"/>
          </ac:cxnSpMkLst>
        </pc:cxnChg>
        <pc:cxnChg chg="mod">
          <ac:chgData name="Patil, Swapnil Sanjay" userId="6a980951-e202-40ee-9bf6-30dbe4228b4d" providerId="ADAL" clId="{5A0C8D9E-FBA8-4004-8558-87753E92CD77}" dt="2022-06-09T02:57:58.251" v="682" actId="1035"/>
          <ac:cxnSpMkLst>
            <pc:docMk/>
            <pc:sldMk cId="76516420" sldId="257"/>
            <ac:cxnSpMk id="80" creationId="{BE9461CB-6CDB-4B41-97BD-3D6EEA2FE89A}"/>
          </ac:cxnSpMkLst>
        </pc:cxnChg>
        <pc:cxnChg chg="del">
          <ac:chgData name="Patil, Swapnil Sanjay" userId="6a980951-e202-40ee-9bf6-30dbe4228b4d" providerId="ADAL" clId="{5A0C8D9E-FBA8-4004-8558-87753E92CD77}" dt="2022-06-09T02:50:38.282" v="604" actId="478"/>
          <ac:cxnSpMkLst>
            <pc:docMk/>
            <pc:sldMk cId="76516420" sldId="257"/>
            <ac:cxnSpMk id="92" creationId="{3A7790B7-5B38-4440-B552-88DAA5974B6F}"/>
          </ac:cxnSpMkLst>
        </pc:cxnChg>
        <pc:cxnChg chg="mod">
          <ac:chgData name="Patil, Swapnil Sanjay" userId="6a980951-e202-40ee-9bf6-30dbe4228b4d" providerId="ADAL" clId="{5A0C8D9E-FBA8-4004-8558-87753E92CD77}" dt="2022-06-09T02:52:44.962" v="616" actId="14100"/>
          <ac:cxnSpMkLst>
            <pc:docMk/>
            <pc:sldMk cId="76516420" sldId="257"/>
            <ac:cxnSpMk id="95" creationId="{49D481C3-28D7-4DD1-BFC9-DE96AAAF1C7A}"/>
          </ac:cxnSpMkLst>
        </pc:cxnChg>
        <pc:cxnChg chg="del">
          <ac:chgData name="Patil, Swapnil Sanjay" userId="6a980951-e202-40ee-9bf6-30dbe4228b4d" providerId="ADAL" clId="{5A0C8D9E-FBA8-4004-8558-87753E92CD77}" dt="2022-06-09T02:52:33.130" v="615" actId="478"/>
          <ac:cxnSpMkLst>
            <pc:docMk/>
            <pc:sldMk cId="76516420" sldId="257"/>
            <ac:cxnSpMk id="100" creationId="{2D41C97C-ED4E-4F98-9305-C0E4433FD5A1}"/>
          </ac:cxnSpMkLst>
        </pc:cxnChg>
        <pc:cxnChg chg="del">
          <ac:chgData name="Patil, Swapnil Sanjay" userId="6a980951-e202-40ee-9bf6-30dbe4228b4d" providerId="ADAL" clId="{5A0C8D9E-FBA8-4004-8558-87753E92CD77}" dt="2022-06-09T02:53:20.490" v="638" actId="478"/>
          <ac:cxnSpMkLst>
            <pc:docMk/>
            <pc:sldMk cId="76516420" sldId="257"/>
            <ac:cxnSpMk id="104" creationId="{A8FEE1BD-D4FC-4BD6-A1E7-576D400D8F70}"/>
          </ac:cxnSpMkLst>
        </pc:cxnChg>
        <pc:cxnChg chg="del">
          <ac:chgData name="Patil, Swapnil Sanjay" userId="6a980951-e202-40ee-9bf6-30dbe4228b4d" providerId="ADAL" clId="{5A0C8D9E-FBA8-4004-8558-87753E92CD77}" dt="2022-06-09T02:56:01.069" v="660" actId="478"/>
          <ac:cxnSpMkLst>
            <pc:docMk/>
            <pc:sldMk cId="76516420" sldId="257"/>
            <ac:cxnSpMk id="115" creationId="{B3963658-D180-40B8-9C4E-766371E6E7B8}"/>
          </ac:cxnSpMkLst>
        </pc:cxnChg>
        <pc:cxnChg chg="mod">
          <ac:chgData name="Patil, Swapnil Sanjay" userId="6a980951-e202-40ee-9bf6-30dbe4228b4d" providerId="ADAL" clId="{5A0C8D9E-FBA8-4004-8558-87753E92CD77}" dt="2022-06-09T02:53:39.787" v="642" actId="14100"/>
          <ac:cxnSpMkLst>
            <pc:docMk/>
            <pc:sldMk cId="76516420" sldId="257"/>
            <ac:cxnSpMk id="117" creationId="{A9A3C626-F81E-42BB-9053-65627AF4C092}"/>
          </ac:cxnSpMkLst>
        </pc:cxnChg>
        <pc:cxnChg chg="mod">
          <ac:chgData name="Patil, Swapnil Sanjay" userId="6a980951-e202-40ee-9bf6-30dbe4228b4d" providerId="ADAL" clId="{5A0C8D9E-FBA8-4004-8558-87753E92CD77}" dt="2022-06-09T02:53:24.831" v="640" actId="1076"/>
          <ac:cxnSpMkLst>
            <pc:docMk/>
            <pc:sldMk cId="76516420" sldId="257"/>
            <ac:cxnSpMk id="118" creationId="{001AF706-B4ED-40B4-8E95-8D36DA293892}"/>
          </ac:cxnSpMkLst>
        </pc:cxnChg>
        <pc:cxnChg chg="add mod">
          <ac:chgData name="Patil, Swapnil Sanjay" userId="6a980951-e202-40ee-9bf6-30dbe4228b4d" providerId="ADAL" clId="{5A0C8D9E-FBA8-4004-8558-87753E92CD77}" dt="2022-06-09T02:58:47.645" v="775" actId="14100"/>
          <ac:cxnSpMkLst>
            <pc:docMk/>
            <pc:sldMk cId="76516420" sldId="257"/>
            <ac:cxnSpMk id="122" creationId="{30CE7930-89AF-4078-9B36-83A35D8ED271}"/>
          </ac:cxnSpMkLst>
        </pc:cxnChg>
        <pc:cxnChg chg="add mod">
          <ac:chgData name="Patil, Swapnil Sanjay" userId="6a980951-e202-40ee-9bf6-30dbe4228b4d" providerId="ADAL" clId="{5A0C8D9E-FBA8-4004-8558-87753E92CD77}" dt="2022-06-09T03:02:59.079" v="798" actId="14100"/>
          <ac:cxnSpMkLst>
            <pc:docMk/>
            <pc:sldMk cId="76516420" sldId="257"/>
            <ac:cxnSpMk id="128" creationId="{60604DD2-9360-46B3-8164-6642B782D69C}"/>
          </ac:cxnSpMkLst>
        </pc:cxnChg>
        <pc:cxnChg chg="add mod">
          <ac:chgData name="Patil, Swapnil Sanjay" userId="6a980951-e202-40ee-9bf6-30dbe4228b4d" providerId="ADAL" clId="{5A0C8D9E-FBA8-4004-8558-87753E92CD77}" dt="2022-06-09T03:03:06.033" v="800" actId="1076"/>
          <ac:cxnSpMkLst>
            <pc:docMk/>
            <pc:sldMk cId="76516420" sldId="257"/>
            <ac:cxnSpMk id="129" creationId="{671BA085-9AE8-41A2-8C99-CEADC5D26641}"/>
          </ac:cxnSpMkLst>
        </pc:cxnChg>
        <pc:cxnChg chg="add mod">
          <ac:chgData name="Patil, Swapnil Sanjay" userId="6a980951-e202-40ee-9bf6-30dbe4228b4d" providerId="ADAL" clId="{5A0C8D9E-FBA8-4004-8558-87753E92CD77}" dt="2022-06-09T03:06:37.567" v="946" actId="14100"/>
          <ac:cxnSpMkLst>
            <pc:docMk/>
            <pc:sldMk cId="76516420" sldId="257"/>
            <ac:cxnSpMk id="138" creationId="{C80FF597-84CE-4402-BE15-F1D761A2FF8E}"/>
          </ac:cxnSpMkLst>
        </pc:cxnChg>
        <pc:cxnChg chg="add del mod">
          <ac:chgData name="Patil, Swapnil Sanjay" userId="6a980951-e202-40ee-9bf6-30dbe4228b4d" providerId="ADAL" clId="{5A0C8D9E-FBA8-4004-8558-87753E92CD77}" dt="2022-06-09T03:07:37.051" v="977" actId="478"/>
          <ac:cxnSpMkLst>
            <pc:docMk/>
            <pc:sldMk cId="76516420" sldId="257"/>
            <ac:cxnSpMk id="139" creationId="{03DE2300-62F6-4CF6-A736-E0C47BB80557}"/>
          </ac:cxnSpMkLst>
        </pc:cxnChg>
        <pc:cxnChg chg="mod">
          <ac:chgData name="Patil, Swapnil Sanjay" userId="6a980951-e202-40ee-9bf6-30dbe4228b4d" providerId="ADAL" clId="{5A0C8D9E-FBA8-4004-8558-87753E92CD77}" dt="2022-06-09T03:03:21.024" v="803" actId="1076"/>
          <ac:cxnSpMkLst>
            <pc:docMk/>
            <pc:sldMk cId="76516420" sldId="257"/>
            <ac:cxnSpMk id="228" creationId="{6B546B62-1830-49C2-AE59-65650FCD843D}"/>
          </ac:cxnSpMkLst>
        </pc:cxnChg>
        <pc:cxnChg chg="mod">
          <ac:chgData name="Patil, Swapnil Sanjay" userId="6a980951-e202-40ee-9bf6-30dbe4228b4d" providerId="ADAL" clId="{5A0C8D9E-FBA8-4004-8558-87753E92CD77}" dt="2022-06-09T03:05:41.792" v="924" actId="14100"/>
          <ac:cxnSpMkLst>
            <pc:docMk/>
            <pc:sldMk cId="76516420" sldId="257"/>
            <ac:cxnSpMk id="248" creationId="{AD153E94-E7CA-4173-9E51-C18394C5E9CB}"/>
          </ac:cxnSpMkLst>
        </pc:cxnChg>
      </pc:sldChg>
      <pc:sldChg chg="del">
        <pc:chgData name="Patil, Swapnil Sanjay" userId="6a980951-e202-40ee-9bf6-30dbe4228b4d" providerId="ADAL" clId="{5A0C8D9E-FBA8-4004-8558-87753E92CD77}" dt="2022-06-08T23:00:27.603" v="0" actId="2696"/>
        <pc:sldMkLst>
          <pc:docMk/>
          <pc:sldMk cId="224959824" sldId="257"/>
        </pc:sldMkLst>
      </pc:sldChg>
      <pc:sldChg chg="addSp delSp modSp new del mod">
        <pc:chgData name="Patil, Swapnil Sanjay" userId="6a980951-e202-40ee-9bf6-30dbe4228b4d" providerId="ADAL" clId="{5A0C8D9E-FBA8-4004-8558-87753E92CD77}" dt="2022-06-09T01:12:46.766" v="222" actId="47"/>
        <pc:sldMkLst>
          <pc:docMk/>
          <pc:sldMk cId="1763411934" sldId="257"/>
        </pc:sldMkLst>
        <pc:spChg chg="del">
          <ac:chgData name="Patil, Swapnil Sanjay" userId="6a980951-e202-40ee-9bf6-30dbe4228b4d" providerId="ADAL" clId="{5A0C8D9E-FBA8-4004-8558-87753E92CD77}" dt="2022-06-09T00:58:44.098" v="57" actId="478"/>
          <ac:spMkLst>
            <pc:docMk/>
            <pc:sldMk cId="1763411934" sldId="257"/>
            <ac:spMk id="2" creationId="{71F4DE89-7728-4DAB-BE32-B9519D16F776}"/>
          </ac:spMkLst>
        </pc:spChg>
        <pc:spChg chg="del">
          <ac:chgData name="Patil, Swapnil Sanjay" userId="6a980951-e202-40ee-9bf6-30dbe4228b4d" providerId="ADAL" clId="{5A0C8D9E-FBA8-4004-8558-87753E92CD77}" dt="2022-06-09T00:58:46.895" v="58" actId="478"/>
          <ac:spMkLst>
            <pc:docMk/>
            <pc:sldMk cId="1763411934" sldId="257"/>
            <ac:spMk id="3" creationId="{55C3A06D-78CE-441B-BEA2-32A4E2BAEDC7}"/>
          </ac:spMkLst>
        </pc:spChg>
        <pc:spChg chg="add mod">
          <ac:chgData name="Patil, Swapnil Sanjay" userId="6a980951-e202-40ee-9bf6-30dbe4228b4d" providerId="ADAL" clId="{5A0C8D9E-FBA8-4004-8558-87753E92CD77}" dt="2022-06-09T01:10:30.941" v="221" actId="1038"/>
          <ac:spMkLst>
            <pc:docMk/>
            <pc:sldMk cId="1763411934" sldId="257"/>
            <ac:spMk id="4" creationId="{F7A4835B-3629-4FD5-8708-BA4F4027382C}"/>
          </ac:spMkLst>
        </pc:spChg>
        <pc:spChg chg="add del mod">
          <ac:chgData name="Patil, Swapnil Sanjay" userId="6a980951-e202-40ee-9bf6-30dbe4228b4d" providerId="ADAL" clId="{5A0C8D9E-FBA8-4004-8558-87753E92CD77}" dt="2022-06-09T00:59:31.534" v="63" actId="478"/>
          <ac:spMkLst>
            <pc:docMk/>
            <pc:sldMk cId="1763411934" sldId="257"/>
            <ac:spMk id="5" creationId="{D510BCE9-0E62-4956-A498-CECFDD10983C}"/>
          </ac:spMkLst>
        </pc:spChg>
        <pc:spChg chg="add del mod">
          <ac:chgData name="Patil, Swapnil Sanjay" userId="6a980951-e202-40ee-9bf6-30dbe4228b4d" providerId="ADAL" clId="{5A0C8D9E-FBA8-4004-8558-87753E92CD77}" dt="2022-06-09T00:59:28.014" v="62" actId="478"/>
          <ac:spMkLst>
            <pc:docMk/>
            <pc:sldMk cId="1763411934" sldId="257"/>
            <ac:spMk id="7" creationId="{E330EABC-C6CD-4E6C-85AF-2EF19F495622}"/>
          </ac:spMkLst>
        </pc:spChg>
        <pc:spChg chg="add mod">
          <ac:chgData name="Patil, Swapnil Sanjay" userId="6a980951-e202-40ee-9bf6-30dbe4228b4d" providerId="ADAL" clId="{5A0C8D9E-FBA8-4004-8558-87753E92CD77}" dt="2022-06-09T01:10:30.941" v="221" actId="1038"/>
          <ac:spMkLst>
            <pc:docMk/>
            <pc:sldMk cId="1763411934" sldId="257"/>
            <ac:spMk id="8" creationId="{1EB8FF35-C79F-4371-82A7-EEACED79D006}"/>
          </ac:spMkLst>
        </pc:spChg>
        <pc:spChg chg="add mod">
          <ac:chgData name="Patil, Swapnil Sanjay" userId="6a980951-e202-40ee-9bf6-30dbe4228b4d" providerId="ADAL" clId="{5A0C8D9E-FBA8-4004-8558-87753E92CD77}" dt="2022-06-09T01:10:30.941" v="221" actId="1038"/>
          <ac:spMkLst>
            <pc:docMk/>
            <pc:sldMk cId="1763411934" sldId="257"/>
            <ac:spMk id="9" creationId="{6CC2E4A8-C1ED-4CDF-AE3E-BCBDFA70FDEF}"/>
          </ac:spMkLst>
        </pc:spChg>
        <pc:spChg chg="add mod">
          <ac:chgData name="Patil, Swapnil Sanjay" userId="6a980951-e202-40ee-9bf6-30dbe4228b4d" providerId="ADAL" clId="{5A0C8D9E-FBA8-4004-8558-87753E92CD77}" dt="2022-06-09T01:10:30.941" v="221" actId="1038"/>
          <ac:spMkLst>
            <pc:docMk/>
            <pc:sldMk cId="1763411934" sldId="257"/>
            <ac:spMk id="12" creationId="{7AFEBDAA-833D-420B-90B5-A384E968E2BE}"/>
          </ac:spMkLst>
        </pc:spChg>
        <pc:spChg chg="add del mod">
          <ac:chgData name="Patil, Swapnil Sanjay" userId="6a980951-e202-40ee-9bf6-30dbe4228b4d" providerId="ADAL" clId="{5A0C8D9E-FBA8-4004-8558-87753E92CD77}" dt="2022-06-09T01:00:47.742" v="74" actId="478"/>
          <ac:spMkLst>
            <pc:docMk/>
            <pc:sldMk cId="1763411934" sldId="257"/>
            <ac:spMk id="13" creationId="{0D606106-19D6-41C6-A666-97908C8C65A8}"/>
          </ac:spMkLst>
        </pc:spChg>
        <pc:spChg chg="add mod">
          <ac:chgData name="Patil, Swapnil Sanjay" userId="6a980951-e202-40ee-9bf6-30dbe4228b4d" providerId="ADAL" clId="{5A0C8D9E-FBA8-4004-8558-87753E92CD77}" dt="2022-06-09T01:10:30.941" v="221" actId="1038"/>
          <ac:spMkLst>
            <pc:docMk/>
            <pc:sldMk cId="1763411934" sldId="257"/>
            <ac:spMk id="17" creationId="{90974DEA-CD78-4607-97AD-2269ECF31DF3}"/>
          </ac:spMkLst>
        </pc:spChg>
        <pc:spChg chg="add del mod">
          <ac:chgData name="Patil, Swapnil Sanjay" userId="6a980951-e202-40ee-9bf6-30dbe4228b4d" providerId="ADAL" clId="{5A0C8D9E-FBA8-4004-8558-87753E92CD77}" dt="2022-06-09T01:08:35.640" v="143" actId="478"/>
          <ac:spMkLst>
            <pc:docMk/>
            <pc:sldMk cId="1763411934" sldId="257"/>
            <ac:spMk id="18" creationId="{8F81CD8E-11AD-482B-A06D-173DF8D9203C}"/>
          </ac:spMkLst>
        </pc:spChg>
        <pc:spChg chg="add mod">
          <ac:chgData name="Patil, Swapnil Sanjay" userId="6a980951-e202-40ee-9bf6-30dbe4228b4d" providerId="ADAL" clId="{5A0C8D9E-FBA8-4004-8558-87753E92CD77}" dt="2022-06-09T01:10:30.941" v="221" actId="1038"/>
          <ac:spMkLst>
            <pc:docMk/>
            <pc:sldMk cId="1763411934" sldId="257"/>
            <ac:spMk id="19" creationId="{1AFBCCE6-78D6-41B7-B186-F229A66D5E65}"/>
          </ac:spMkLst>
        </pc:spChg>
        <pc:spChg chg="add mod">
          <ac:chgData name="Patil, Swapnil Sanjay" userId="6a980951-e202-40ee-9bf6-30dbe4228b4d" providerId="ADAL" clId="{5A0C8D9E-FBA8-4004-8558-87753E92CD77}" dt="2022-06-09T01:10:30.941" v="221" actId="1038"/>
          <ac:spMkLst>
            <pc:docMk/>
            <pc:sldMk cId="1763411934" sldId="257"/>
            <ac:spMk id="20" creationId="{37BE9043-5922-4BCE-84F0-4CE69C7FC9A8}"/>
          </ac:spMkLst>
        </pc:spChg>
        <pc:spChg chg="add mod">
          <ac:chgData name="Patil, Swapnil Sanjay" userId="6a980951-e202-40ee-9bf6-30dbe4228b4d" providerId="ADAL" clId="{5A0C8D9E-FBA8-4004-8558-87753E92CD77}" dt="2022-06-09T00:58:58.834" v="59"/>
          <ac:spMkLst>
            <pc:docMk/>
            <pc:sldMk cId="1763411934" sldId="257"/>
            <ac:spMk id="21" creationId="{BE79EA6D-2B05-4874-B2BD-C34BB5DE887A}"/>
          </ac:spMkLst>
        </pc:spChg>
        <pc:spChg chg="add mod">
          <ac:chgData name="Patil, Swapnil Sanjay" userId="6a980951-e202-40ee-9bf6-30dbe4228b4d" providerId="ADAL" clId="{5A0C8D9E-FBA8-4004-8558-87753E92CD77}" dt="2022-06-09T00:58:58.834" v="59"/>
          <ac:spMkLst>
            <pc:docMk/>
            <pc:sldMk cId="1763411934" sldId="257"/>
            <ac:spMk id="22" creationId="{1B923814-71FF-4A1D-BE8F-704F99093EBD}"/>
          </ac:spMkLst>
        </pc:spChg>
        <pc:spChg chg="add mod">
          <ac:chgData name="Patil, Swapnil Sanjay" userId="6a980951-e202-40ee-9bf6-30dbe4228b4d" providerId="ADAL" clId="{5A0C8D9E-FBA8-4004-8558-87753E92CD77}" dt="2022-06-09T01:10:30.941" v="221" actId="1038"/>
          <ac:spMkLst>
            <pc:docMk/>
            <pc:sldMk cId="1763411934" sldId="257"/>
            <ac:spMk id="23" creationId="{AB1DF921-0FBE-4CCD-96D7-C39362FDC75E}"/>
          </ac:spMkLst>
        </pc:spChg>
        <pc:spChg chg="add del mod">
          <ac:chgData name="Patil, Swapnil Sanjay" userId="6a980951-e202-40ee-9bf6-30dbe4228b4d" providerId="ADAL" clId="{5A0C8D9E-FBA8-4004-8558-87753E92CD77}" dt="2022-06-09T01:02:34.173" v="84"/>
          <ac:spMkLst>
            <pc:docMk/>
            <pc:sldMk cId="1763411934" sldId="257"/>
            <ac:spMk id="27" creationId="{FB013C1F-221D-40EE-BB0E-5C12A59A8EF5}"/>
          </ac:spMkLst>
        </pc:spChg>
        <pc:spChg chg="add del mod">
          <ac:chgData name="Patil, Swapnil Sanjay" userId="6a980951-e202-40ee-9bf6-30dbe4228b4d" providerId="ADAL" clId="{5A0C8D9E-FBA8-4004-8558-87753E92CD77}" dt="2022-06-09T01:02:34.173" v="84"/>
          <ac:spMkLst>
            <pc:docMk/>
            <pc:sldMk cId="1763411934" sldId="257"/>
            <ac:spMk id="28" creationId="{A0C4A5ED-E7C3-46E7-9B47-D01D9EC5E083}"/>
          </ac:spMkLst>
        </pc:spChg>
        <pc:graphicFrameChg chg="add mod modGraphic">
          <ac:chgData name="Patil, Swapnil Sanjay" userId="6a980951-e202-40ee-9bf6-30dbe4228b4d" providerId="ADAL" clId="{5A0C8D9E-FBA8-4004-8558-87753E92CD77}" dt="2022-06-09T01:10:30.941" v="221" actId="1038"/>
          <ac:graphicFrameMkLst>
            <pc:docMk/>
            <pc:sldMk cId="1763411934" sldId="257"/>
            <ac:graphicFrameMk id="15" creationId="{C3895DF0-A28F-4A19-86A0-39009646803B}"/>
          </ac:graphicFrameMkLst>
        </pc:graphicFrameChg>
        <pc:graphicFrameChg chg="add del mod">
          <ac:chgData name="Patil, Swapnil Sanjay" userId="6a980951-e202-40ee-9bf6-30dbe4228b4d" providerId="ADAL" clId="{5A0C8D9E-FBA8-4004-8558-87753E92CD77}" dt="2022-06-09T01:02:34.173" v="84"/>
          <ac:graphicFrameMkLst>
            <pc:docMk/>
            <pc:sldMk cId="1763411934" sldId="257"/>
            <ac:graphicFrameMk id="26" creationId="{82D97225-6CF1-4B96-935C-768105B9377E}"/>
          </ac:graphicFrameMkLst>
        </pc:graphicFrameChg>
        <pc:picChg chg="add mod">
          <ac:chgData name="Patil, Swapnil Sanjay" userId="6a980951-e202-40ee-9bf6-30dbe4228b4d" providerId="ADAL" clId="{5A0C8D9E-FBA8-4004-8558-87753E92CD77}" dt="2022-06-09T01:10:30.941" v="221" actId="1038"/>
          <ac:picMkLst>
            <pc:docMk/>
            <pc:sldMk cId="1763411934" sldId="257"/>
            <ac:picMk id="6" creationId="{9FEA479E-B3B8-414F-B48A-B48DEB36DD69}"/>
          </ac:picMkLst>
        </pc:picChg>
        <pc:picChg chg="add mod">
          <ac:chgData name="Patil, Swapnil Sanjay" userId="6a980951-e202-40ee-9bf6-30dbe4228b4d" providerId="ADAL" clId="{5A0C8D9E-FBA8-4004-8558-87753E92CD77}" dt="2022-06-09T01:10:30.941" v="221" actId="1038"/>
          <ac:picMkLst>
            <pc:docMk/>
            <pc:sldMk cId="1763411934" sldId="257"/>
            <ac:picMk id="11" creationId="{D2F5D72F-0269-4098-B24A-C93C7F8C2518}"/>
          </ac:picMkLst>
        </pc:picChg>
        <pc:picChg chg="add mod">
          <ac:chgData name="Patil, Swapnil Sanjay" userId="6a980951-e202-40ee-9bf6-30dbe4228b4d" providerId="ADAL" clId="{5A0C8D9E-FBA8-4004-8558-87753E92CD77}" dt="2022-06-09T01:10:30.941" v="221" actId="1038"/>
          <ac:picMkLst>
            <pc:docMk/>
            <pc:sldMk cId="1763411934" sldId="257"/>
            <ac:picMk id="16" creationId="{545D5FA8-8EBA-449C-9EBE-3511D7B6CD89}"/>
          </ac:picMkLst>
        </pc:picChg>
        <pc:cxnChg chg="add del mod">
          <ac:chgData name="Patil, Swapnil Sanjay" userId="6a980951-e202-40ee-9bf6-30dbe4228b4d" providerId="ADAL" clId="{5A0C8D9E-FBA8-4004-8558-87753E92CD77}" dt="2022-06-09T01:00:50.631" v="75" actId="478"/>
          <ac:cxnSpMkLst>
            <pc:docMk/>
            <pc:sldMk cId="1763411934" sldId="257"/>
            <ac:cxnSpMk id="10" creationId="{109382C7-F4B7-4D56-A647-B03D865DE2DE}"/>
          </ac:cxnSpMkLst>
        </pc:cxnChg>
        <pc:cxnChg chg="add mod">
          <ac:chgData name="Patil, Swapnil Sanjay" userId="6a980951-e202-40ee-9bf6-30dbe4228b4d" providerId="ADAL" clId="{5A0C8D9E-FBA8-4004-8558-87753E92CD77}" dt="2022-06-09T01:10:30.941" v="221" actId="1038"/>
          <ac:cxnSpMkLst>
            <pc:docMk/>
            <pc:sldMk cId="1763411934" sldId="257"/>
            <ac:cxnSpMk id="14" creationId="{B1786771-8E3B-4A8A-9C13-1E2CABE19F9F}"/>
          </ac:cxnSpMkLst>
        </pc:cxnChg>
        <pc:cxnChg chg="add mod">
          <ac:chgData name="Patil, Swapnil Sanjay" userId="6a980951-e202-40ee-9bf6-30dbe4228b4d" providerId="ADAL" clId="{5A0C8D9E-FBA8-4004-8558-87753E92CD77}" dt="2022-06-09T01:10:30.941" v="221" actId="1038"/>
          <ac:cxnSpMkLst>
            <pc:docMk/>
            <pc:sldMk cId="1763411934" sldId="257"/>
            <ac:cxnSpMk id="30" creationId="{69136917-5F64-4B2B-BF06-1917E26CD618}"/>
          </ac:cxnSpMkLst>
        </pc:cxnChg>
      </pc:sldChg>
      <pc:sldChg chg="del">
        <pc:chgData name="Patil, Swapnil Sanjay" userId="6a980951-e202-40ee-9bf6-30dbe4228b4d" providerId="ADAL" clId="{5A0C8D9E-FBA8-4004-8558-87753E92CD77}" dt="2022-06-08T23:00:27.603" v="0" actId="2696"/>
        <pc:sldMkLst>
          <pc:docMk/>
          <pc:sldMk cId="3908392439" sldId="261"/>
        </pc:sldMkLst>
      </pc:sldChg>
      <pc:sldChg chg="del">
        <pc:chgData name="Patil, Swapnil Sanjay" userId="6a980951-e202-40ee-9bf6-30dbe4228b4d" providerId="ADAL" clId="{5A0C8D9E-FBA8-4004-8558-87753E92CD77}" dt="2022-06-08T23:00:27.603" v="0" actId="2696"/>
        <pc:sldMkLst>
          <pc:docMk/>
          <pc:sldMk cId="2346998403" sldId="262"/>
        </pc:sldMkLst>
      </pc:sldChg>
      <pc:sldChg chg="del">
        <pc:chgData name="Patil, Swapnil Sanjay" userId="6a980951-e202-40ee-9bf6-30dbe4228b4d" providerId="ADAL" clId="{5A0C8D9E-FBA8-4004-8558-87753E92CD77}" dt="2022-06-08T23:00:27.603" v="0" actId="2696"/>
        <pc:sldMkLst>
          <pc:docMk/>
          <pc:sldMk cId="285317684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29E5-A939-4CB0-B4B6-78FBB1CB0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72025-C3AF-4A26-96D4-E0450DC60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78E4-7085-4D8C-BA70-120D088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8F31-4DEE-4663-8EA9-45734AFA6B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AB105-0273-4D34-930C-47EE546D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6F655-630A-49E6-88EE-0A29747C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E5A-636E-4414-A694-56D6BA8F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9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28EF-66A8-4D14-963D-CEBE1A1D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BA81D-674C-44A0-A6FE-0CAA61A9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1311-422D-44DF-8520-9ECAC521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8F31-4DEE-4663-8EA9-45734AFA6B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1C514-3C88-443C-B6C5-9002F395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747C-10B1-4CCE-92DE-B263CF8E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E5A-636E-4414-A694-56D6BA8F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FEB3C-4193-403A-81AA-69E623DB6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BEF11-CC26-4C7D-9FF5-1504AD56A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D7EC-5E73-4318-B2B7-68A183E6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8F31-4DEE-4663-8EA9-45734AFA6B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2084E-03D8-4DE9-8F2C-63159A15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7EC7A-6AC3-4E58-B17D-C54144C6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E5A-636E-4414-A694-56D6BA8F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9B91-AD51-4323-A142-81FA0846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E80BF-D10D-404E-B33E-591E3EE0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B512B-09E5-4C95-BBE8-9BCCD9A5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8F31-4DEE-4663-8EA9-45734AFA6B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0090-0826-4636-A1D9-FFB9036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0579-43F4-4366-B38E-828BBA82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E5A-636E-4414-A694-56D6BA8F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49E6-5406-47E2-A2A2-9AFCF789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D0D7A-2D55-4F10-89F4-67DD35F1C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EF7CD-1382-4893-A76B-5DD7E4E0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8F31-4DEE-4663-8EA9-45734AFA6B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06D59-00F4-40FF-8E14-D09A4647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0D25-2DFC-4976-B0F2-969097F7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E5A-636E-4414-A694-56D6BA8F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BA29-48B5-4779-A3D8-5A10D05B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7689-901D-421F-A929-A4BAF715E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C7BE4-8702-425E-9422-0879C9FDF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83011-6E95-4365-B795-2BF5715E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8F31-4DEE-4663-8EA9-45734AFA6B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829D4-92B8-4DCF-99DB-244A7E8A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94C01-DBF1-4C58-8250-07A7CF9F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E5A-636E-4414-A694-56D6BA8F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9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E851-5EA6-4290-AC62-2363D5C4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20AEB-B811-4712-8CA6-868BFA6E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F13AF-11DE-4390-9C4D-70B99CE4F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F83B0-434B-49F5-B6D8-050AC01FC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E9843-82FA-43DA-9050-A6F474E04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5AC62-D73A-4E49-9482-C156A7FB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8F31-4DEE-4663-8EA9-45734AFA6B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44BFE-FD0F-454C-9C14-576C594C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AE3A7-6F38-43AE-B51A-6F6F59BB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E5A-636E-4414-A694-56D6BA8F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FA1A-FE0F-4518-B5A2-74326BD1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DB4CE-474F-4194-8A78-3D450AD0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8F31-4DEE-4663-8EA9-45734AFA6B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2736C-034E-4E7D-8335-C215CAA0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9AB70-CEFA-4C00-9A9A-68B99F8D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E5A-636E-4414-A694-56D6BA8F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7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7420B-FEC4-4932-A32A-A4F4CC9A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8F31-4DEE-4663-8EA9-45734AFA6B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18CB6-859D-4641-A569-88F43867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032AB-41EC-42A8-AF6A-2E297F9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E5A-636E-4414-A694-56D6BA8F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9686-3951-4071-AD02-C90F2F8E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6F4D-96BB-43D2-9DDA-A96701FB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381D4-CE30-4BE1-85F5-C23E51F8E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AEB96-894F-446A-865C-CFDF8865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8F31-4DEE-4663-8EA9-45734AFA6B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274D5-1B79-4966-A205-790F8EC6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1C867-6D93-4E42-8AF1-EB5C6C16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E5A-636E-4414-A694-56D6BA8F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7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214F-2186-4476-B244-2A546C4F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45BC5-5D9C-44EE-991B-CE36A810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856C2-E21E-4DD2-8F49-475D3C471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ECD04-E4C3-4F68-B821-94278D74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8F31-4DEE-4663-8EA9-45734AFA6B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07E98-9563-4B5E-85D1-BE0533D8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EA5F8-5D95-4639-B60E-60E5FE02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3E5A-636E-4414-A694-56D6BA8F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85B21-3052-4CAD-9BE1-AB05057D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5A4DA-7E83-4DF1-9146-62387FE4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87CF4-863E-49B3-B172-F2F3FB6A0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88F31-4DEE-4663-8EA9-45734AFA6B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D497-10D5-433A-833C-9F37D7A9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C50F-8D9E-44C4-9F9D-0AA7CE3A3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3E5A-636E-4414-A694-56D6BA8F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8811BB5-5780-4152-A412-70F368B6B922}"/>
              </a:ext>
            </a:extLst>
          </p:cNvPr>
          <p:cNvSpPr/>
          <p:nvPr/>
        </p:nvSpPr>
        <p:spPr>
          <a:xfrm>
            <a:off x="61913" y="514351"/>
            <a:ext cx="4225181" cy="548335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17">
            <a:extLst>
              <a:ext uri="{FF2B5EF4-FFF2-40B4-BE49-F238E27FC236}">
                <a16:creationId xmlns:a16="http://schemas.microsoft.com/office/drawing/2014/main" id="{30BEEBCB-E1A1-410B-977C-5B3092017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06" y="1384933"/>
            <a:ext cx="491510" cy="49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82ED95C1-F9A9-4DEA-9F51-A2AFDA61F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783" y="1505542"/>
            <a:ext cx="20025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000" dirty="0"/>
              <a:t>Amazon Cloud Watch</a:t>
            </a:r>
          </a:p>
          <a:p>
            <a:pPr algn="ctr"/>
            <a:r>
              <a:rPr lang="en-US" sz="1000" dirty="0"/>
              <a:t>Events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440EC60B-E701-4394-96C4-C3756891C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8" y="516647"/>
            <a:ext cx="7104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000" b="1" dirty="0"/>
              <a:t>Every 1 Hour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EED459-D213-440C-8F13-D2B6261F53E0}"/>
              </a:ext>
            </a:extLst>
          </p:cNvPr>
          <p:cNvCxnSpPr>
            <a:cxnSpLocks/>
          </p:cNvCxnSpPr>
          <p:nvPr/>
        </p:nvCxnSpPr>
        <p:spPr>
          <a:xfrm>
            <a:off x="1745104" y="1981200"/>
            <a:ext cx="0" cy="43815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2">
            <a:extLst>
              <a:ext uri="{FF2B5EF4-FFF2-40B4-BE49-F238E27FC236}">
                <a16:creationId xmlns:a16="http://schemas.microsoft.com/office/drawing/2014/main" id="{2398C621-D1E7-437D-A59F-44E84CA76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06" y="2503441"/>
            <a:ext cx="459939" cy="48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3">
            <a:extLst>
              <a:ext uri="{FF2B5EF4-FFF2-40B4-BE49-F238E27FC236}">
                <a16:creationId xmlns:a16="http://schemas.microsoft.com/office/drawing/2014/main" id="{64B0A056-C311-43AC-B670-F9461C855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9745" y="2533323"/>
            <a:ext cx="7803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n-lt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FD1097-E6FB-4D7C-A70C-3C94AE7A22D5}"/>
              </a:ext>
            </a:extLst>
          </p:cNvPr>
          <p:cNvCxnSpPr>
            <a:cxnSpLocks/>
          </p:cNvCxnSpPr>
          <p:nvPr/>
        </p:nvCxnSpPr>
        <p:spPr>
          <a:xfrm>
            <a:off x="1726219" y="3105150"/>
            <a:ext cx="0" cy="43815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DFCA222-71C3-45C6-88B6-6D1B3DD0F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87738"/>
              </p:ext>
            </p:extLst>
          </p:nvPr>
        </p:nvGraphicFramePr>
        <p:xfrm>
          <a:off x="159237" y="4895799"/>
          <a:ext cx="4025900" cy="977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8603719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5488124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501914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640029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014418881"/>
                    </a:ext>
                  </a:extLst>
                </a:gridCol>
              </a:tblGrid>
              <a:tr h="195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10:00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11:00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12:00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13:00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…..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7718107"/>
                  </a:ext>
                </a:extLst>
              </a:tr>
              <a:tr h="19548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2022060510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81080046"/>
                  </a:ext>
                </a:extLst>
              </a:tr>
              <a:tr h="1954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2022060511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14093917"/>
                  </a:ext>
                </a:extLst>
              </a:tr>
              <a:tr h="1954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2022060512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4617224"/>
                  </a:ext>
                </a:extLst>
              </a:tr>
              <a:tr h="1954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2022060513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0408518"/>
                  </a:ext>
                </a:extLst>
              </a:tr>
            </a:tbl>
          </a:graphicData>
        </a:graphic>
      </p:graphicFrame>
      <p:pic>
        <p:nvPicPr>
          <p:cNvPr id="25" name="Graphic 8">
            <a:extLst>
              <a:ext uri="{FF2B5EF4-FFF2-40B4-BE49-F238E27FC236}">
                <a16:creationId xmlns:a16="http://schemas.microsoft.com/office/drawing/2014/main" id="{7D591E11-6A1D-4505-807E-B2C36A26C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00" y="3639007"/>
            <a:ext cx="479294" cy="51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7ED422A6-FF43-4C84-8BA1-977B98554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198" y="3755726"/>
            <a:ext cx="11254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E3460D7B-3BEE-437A-AA67-13040A749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687" y="4603403"/>
            <a:ext cx="11297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Queue Files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9E798F-FBD6-4088-A00E-1AB9BB0FCC88}"/>
              </a:ext>
            </a:extLst>
          </p:cNvPr>
          <p:cNvSpPr txBox="1"/>
          <p:nvPr/>
        </p:nvSpPr>
        <p:spPr>
          <a:xfrm>
            <a:off x="3020281" y="774070"/>
            <a:ext cx="114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Queue Files Generate</a:t>
            </a:r>
          </a:p>
        </p:txBody>
      </p:sp>
      <p:pic>
        <p:nvPicPr>
          <p:cNvPr id="44" name="Graphic 17">
            <a:extLst>
              <a:ext uri="{FF2B5EF4-FFF2-40B4-BE49-F238E27FC236}">
                <a16:creationId xmlns:a16="http://schemas.microsoft.com/office/drawing/2014/main" id="{E9BF95A1-15BB-44E6-90D9-EA9036B8F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57" y="282265"/>
            <a:ext cx="491510" cy="49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7F3340FC-9DFB-454A-B390-358579A4E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968" y="344955"/>
            <a:ext cx="20025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000" dirty="0"/>
              <a:t>Amazon Cloud Watch</a:t>
            </a:r>
          </a:p>
          <a:p>
            <a:pPr algn="ctr"/>
            <a:r>
              <a:rPr lang="en-US" sz="1000" dirty="0"/>
              <a:t>Events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1A93A6-3B33-4D6E-A204-10B68CFA89B5}"/>
              </a:ext>
            </a:extLst>
          </p:cNvPr>
          <p:cNvCxnSpPr>
            <a:cxnSpLocks/>
          </p:cNvCxnSpPr>
          <p:nvPr/>
        </p:nvCxnSpPr>
        <p:spPr>
          <a:xfrm>
            <a:off x="5890112" y="851679"/>
            <a:ext cx="7144" cy="26326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21">
            <a:extLst>
              <a:ext uri="{FF2B5EF4-FFF2-40B4-BE49-F238E27FC236}">
                <a16:creationId xmlns:a16="http://schemas.microsoft.com/office/drawing/2014/main" id="{C12FFDB0-8A23-49AD-B9B2-E8902EDEE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011" y="1333713"/>
            <a:ext cx="503401" cy="50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C0589E53-EA38-4F10-8F67-9E52B6E9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333" y="1885264"/>
            <a:ext cx="20025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000" dirty="0"/>
              <a:t>Amazon Step Function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DAC333-CEAF-45EC-9A96-F481E11351FC}"/>
              </a:ext>
            </a:extLst>
          </p:cNvPr>
          <p:cNvSpPr/>
          <p:nvPr/>
        </p:nvSpPr>
        <p:spPr>
          <a:xfrm>
            <a:off x="4605208" y="85725"/>
            <a:ext cx="7524879" cy="672597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E5383051-2EAB-4780-9135-F9482F486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108" y="194697"/>
            <a:ext cx="7104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000" b="1" dirty="0"/>
              <a:t>Every 5 Mins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EA20BAB-520A-460D-964E-098B4DD63A0D}"/>
              </a:ext>
            </a:extLst>
          </p:cNvPr>
          <p:cNvSpPr/>
          <p:nvPr/>
        </p:nvSpPr>
        <p:spPr>
          <a:xfrm>
            <a:off x="9126932" y="205347"/>
            <a:ext cx="410369" cy="40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8EDEF2-E096-46CF-9E48-F805A6BB391F}"/>
              </a:ext>
            </a:extLst>
          </p:cNvPr>
          <p:cNvCxnSpPr>
            <a:cxnSpLocks/>
          </p:cNvCxnSpPr>
          <p:nvPr/>
        </p:nvCxnSpPr>
        <p:spPr>
          <a:xfrm>
            <a:off x="9332117" y="667856"/>
            <a:ext cx="7144" cy="26326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BF93ABE-D451-4BCF-AF59-3EF5C06602CE}"/>
              </a:ext>
            </a:extLst>
          </p:cNvPr>
          <p:cNvCxnSpPr>
            <a:cxnSpLocks/>
          </p:cNvCxnSpPr>
          <p:nvPr/>
        </p:nvCxnSpPr>
        <p:spPr>
          <a:xfrm flipV="1">
            <a:off x="6764010" y="440477"/>
            <a:ext cx="2216858" cy="1085766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12">
            <a:extLst>
              <a:ext uri="{FF2B5EF4-FFF2-40B4-BE49-F238E27FC236}">
                <a16:creationId xmlns:a16="http://schemas.microsoft.com/office/drawing/2014/main" id="{554CF8CB-BF87-4A81-A015-EEC871662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743" y="1018848"/>
            <a:ext cx="409902" cy="40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3">
            <a:extLst>
              <a:ext uri="{FF2B5EF4-FFF2-40B4-BE49-F238E27FC236}">
                <a16:creationId xmlns:a16="http://schemas.microsoft.com/office/drawing/2014/main" id="{98E5B150-0520-45E6-BB3A-34B1ADD0C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1645" y="1018848"/>
            <a:ext cx="7803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n-lt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D2668CBE-780F-482D-9744-BEF2B5874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563" y="1450241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nowprocessing</a:t>
            </a:r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-check</a:t>
            </a:r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5618DB14-3DE8-46E1-885F-F07F5E3AFC96}"/>
              </a:ext>
            </a:extLst>
          </p:cNvPr>
          <p:cNvSpPr/>
          <p:nvPr/>
        </p:nvSpPr>
        <p:spPr>
          <a:xfrm>
            <a:off x="8777285" y="2093866"/>
            <a:ext cx="1138239" cy="6126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Check </a:t>
            </a:r>
            <a:r>
              <a:rPr lang="en-US" sz="700" dirty="0" err="1">
                <a:solidFill>
                  <a:schemeClr val="tx1"/>
                </a:solidFill>
              </a:rPr>
              <a:t>nowprocessing</a:t>
            </a:r>
            <a:r>
              <a:rPr lang="en-US" sz="700" dirty="0">
                <a:solidFill>
                  <a:schemeClr val="tx1"/>
                </a:solidFill>
              </a:rPr>
              <a:t> file exists ?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9461CB-6CDB-4B41-97BD-3D6EEA2FE89A}"/>
              </a:ext>
            </a:extLst>
          </p:cNvPr>
          <p:cNvCxnSpPr>
            <a:cxnSpLocks/>
          </p:cNvCxnSpPr>
          <p:nvPr/>
        </p:nvCxnSpPr>
        <p:spPr>
          <a:xfrm>
            <a:off x="9339261" y="1725829"/>
            <a:ext cx="7144" cy="26326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8">
            <a:extLst>
              <a:ext uri="{FF2B5EF4-FFF2-40B4-BE49-F238E27FC236}">
                <a16:creationId xmlns:a16="http://schemas.microsoft.com/office/drawing/2014/main" id="{7AE9590E-1381-42DE-A924-C0522722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246" y="1851152"/>
            <a:ext cx="322483" cy="32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17621C7-5B6C-4CF6-8E21-E17BD305833A}"/>
              </a:ext>
            </a:extLst>
          </p:cNvPr>
          <p:cNvSpPr txBox="1"/>
          <p:nvPr/>
        </p:nvSpPr>
        <p:spPr>
          <a:xfrm>
            <a:off x="10133549" y="1900215"/>
            <a:ext cx="17750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s3://paidyassignment-queue-/etl/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2BF9EAB-2FE9-412F-AFD2-4CD3F1EA3993}"/>
              </a:ext>
            </a:extLst>
          </p:cNvPr>
          <p:cNvCxnSpPr>
            <a:cxnSpLocks/>
            <a:stCxn id="79" idx="1"/>
          </p:cNvCxnSpPr>
          <p:nvPr/>
        </p:nvCxnSpPr>
        <p:spPr>
          <a:xfrm rot="10800000" flipV="1">
            <a:off x="8362951" y="2400190"/>
            <a:ext cx="414335" cy="266810"/>
          </a:xfrm>
          <a:prstGeom prst="bentConnector3">
            <a:avLst>
              <a:gd name="adj1" fmla="val 100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4D54A610-F370-4C5E-A6F5-DCD7EC54EE6A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9915524" y="2400190"/>
            <a:ext cx="1921484" cy="2930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12">
            <a:extLst>
              <a:ext uri="{FF2B5EF4-FFF2-40B4-BE49-F238E27FC236}">
                <a16:creationId xmlns:a16="http://schemas.microsoft.com/office/drawing/2014/main" id="{FB9611B5-3BA8-45B7-AE3B-F521542F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943" y="2761923"/>
            <a:ext cx="409902" cy="40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3">
            <a:extLst>
              <a:ext uri="{FF2B5EF4-FFF2-40B4-BE49-F238E27FC236}">
                <a16:creationId xmlns:a16="http://schemas.microsoft.com/office/drawing/2014/main" id="{87324A8C-01C3-47AB-9684-635CD476B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845" y="2761923"/>
            <a:ext cx="7803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n-lt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09" name="TextBox 9">
            <a:extLst>
              <a:ext uri="{FF2B5EF4-FFF2-40B4-BE49-F238E27FC236}">
                <a16:creationId xmlns:a16="http://schemas.microsoft.com/office/drawing/2014/main" id="{3FA0D6FD-0BC3-439B-A133-F56733DD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763" y="3193316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paidyassignment</a:t>
            </a:r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000" dirty="0" err="1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etl</a:t>
            </a:r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-queue-check</a:t>
            </a:r>
          </a:p>
        </p:txBody>
      </p:sp>
      <p:sp>
        <p:nvSpPr>
          <p:cNvPr id="110" name="Flowchart: Decision 109">
            <a:extLst>
              <a:ext uri="{FF2B5EF4-FFF2-40B4-BE49-F238E27FC236}">
                <a16:creationId xmlns:a16="http://schemas.microsoft.com/office/drawing/2014/main" id="{D989DCCD-A468-4EB0-AE38-EFAB6351D790}"/>
              </a:ext>
            </a:extLst>
          </p:cNvPr>
          <p:cNvSpPr/>
          <p:nvPr/>
        </p:nvSpPr>
        <p:spPr>
          <a:xfrm>
            <a:off x="7691245" y="3853340"/>
            <a:ext cx="1138239" cy="6126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Check queue files exists?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B5E9C73-9490-4439-949A-809EA7291BAA}"/>
              </a:ext>
            </a:extLst>
          </p:cNvPr>
          <p:cNvCxnSpPr>
            <a:cxnSpLocks/>
          </p:cNvCxnSpPr>
          <p:nvPr/>
        </p:nvCxnSpPr>
        <p:spPr>
          <a:xfrm>
            <a:off x="8253221" y="3564174"/>
            <a:ext cx="7144" cy="26326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49FF13C9-501D-438F-B494-577CB2CB71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67177" y="2908442"/>
            <a:ext cx="3856754" cy="1577907"/>
          </a:xfrm>
          <a:prstGeom prst="curvedConnector3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516599-7483-44DB-B20A-89C432A2322A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8829484" y="4152900"/>
            <a:ext cx="3006916" cy="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7A88097A-1A2A-4491-A241-7FC57EF3BE45}"/>
              </a:ext>
            </a:extLst>
          </p:cNvPr>
          <p:cNvCxnSpPr>
            <a:cxnSpLocks/>
            <a:stCxn id="110" idx="1"/>
          </p:cNvCxnSpPr>
          <p:nvPr/>
        </p:nvCxnSpPr>
        <p:spPr>
          <a:xfrm rot="10800000" flipV="1">
            <a:off x="7257991" y="4159664"/>
            <a:ext cx="433255" cy="287536"/>
          </a:xfrm>
          <a:prstGeom prst="bentConnector3">
            <a:avLst>
              <a:gd name="adj1" fmla="val 98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2">
            <a:extLst>
              <a:ext uri="{FF2B5EF4-FFF2-40B4-BE49-F238E27FC236}">
                <a16:creationId xmlns:a16="http://schemas.microsoft.com/office/drawing/2014/main" id="{5583BEF8-8FAB-4FC2-AE0C-1F04ECFDB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83" y="4489220"/>
            <a:ext cx="409902" cy="40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9">
            <a:extLst>
              <a:ext uri="{FF2B5EF4-FFF2-40B4-BE49-F238E27FC236}">
                <a16:creationId xmlns:a16="http://schemas.microsoft.com/office/drawing/2014/main" id="{0A26FC9D-996C-43E9-AF76-B2CF3C0A5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603" y="4872988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paidyassignment-nowprocessing-flg</a:t>
            </a:r>
            <a:endParaRPr lang="en-US" altLang="en-US" sz="10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9">
            <a:extLst>
              <a:ext uri="{FF2B5EF4-FFF2-40B4-BE49-F238E27FC236}">
                <a16:creationId xmlns:a16="http://schemas.microsoft.com/office/drawing/2014/main" id="{A23F4E2E-8AE4-43CC-972D-470CB7583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166" y="2155546"/>
            <a:ext cx="493330" cy="25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57" name="TextBox 9">
            <a:extLst>
              <a:ext uri="{FF2B5EF4-FFF2-40B4-BE49-F238E27FC236}">
                <a16:creationId xmlns:a16="http://schemas.microsoft.com/office/drawing/2014/main" id="{336EE3B4-C5B6-4E47-95D6-4F1F372FD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6429" y="2430846"/>
            <a:ext cx="493330" cy="25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58" name="TextBox 9">
            <a:extLst>
              <a:ext uri="{FF2B5EF4-FFF2-40B4-BE49-F238E27FC236}">
                <a16:creationId xmlns:a16="http://schemas.microsoft.com/office/drawing/2014/main" id="{CA042000-8146-470A-86B0-B895BA68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052" y="3926179"/>
            <a:ext cx="493330" cy="25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59" name="TextBox 9">
            <a:extLst>
              <a:ext uri="{FF2B5EF4-FFF2-40B4-BE49-F238E27FC236}">
                <a16:creationId xmlns:a16="http://schemas.microsoft.com/office/drawing/2014/main" id="{552EE077-A97B-4480-872A-994FC8A7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2568" y="4157624"/>
            <a:ext cx="493330" cy="25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No</a:t>
            </a:r>
          </a:p>
        </p:txBody>
      </p:sp>
      <p:pic>
        <p:nvPicPr>
          <p:cNvPr id="160" name="Graphic 8">
            <a:extLst>
              <a:ext uri="{FF2B5EF4-FFF2-40B4-BE49-F238E27FC236}">
                <a16:creationId xmlns:a16="http://schemas.microsoft.com/office/drawing/2014/main" id="{B0E307FA-30F2-4A58-B009-4889558A9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730" y="5550736"/>
            <a:ext cx="322483" cy="32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0721C9CC-2537-4A33-8995-7A0E12F7AA93}"/>
              </a:ext>
            </a:extLst>
          </p:cNvPr>
          <p:cNvSpPr txBox="1"/>
          <p:nvPr/>
        </p:nvSpPr>
        <p:spPr>
          <a:xfrm>
            <a:off x="4597450" y="5930696"/>
            <a:ext cx="15062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s3://paidyassignment/etl/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DFE6EA5-682F-4DA1-B7C0-0A9543F3705C}"/>
              </a:ext>
            </a:extLst>
          </p:cNvPr>
          <p:cNvSpPr txBox="1"/>
          <p:nvPr/>
        </p:nvSpPr>
        <p:spPr>
          <a:xfrm>
            <a:off x="4624854" y="6214734"/>
            <a:ext cx="10806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/>
              <a:t>nowprocessing</a:t>
            </a:r>
            <a:r>
              <a:rPr lang="en-US" sz="1050" b="1" dirty="0"/>
              <a:t> file creation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1F6EABA-9C34-4071-86A0-41E870C12D02}"/>
              </a:ext>
            </a:extLst>
          </p:cNvPr>
          <p:cNvCxnSpPr>
            <a:cxnSpLocks/>
          </p:cNvCxnSpPr>
          <p:nvPr/>
        </p:nvCxnSpPr>
        <p:spPr>
          <a:xfrm flipH="1">
            <a:off x="5244307" y="4761360"/>
            <a:ext cx="1014891" cy="5691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FDCD977-2341-4BAC-A2BC-54A6963B64D5}"/>
              </a:ext>
            </a:extLst>
          </p:cNvPr>
          <p:cNvSpPr/>
          <p:nvPr/>
        </p:nvSpPr>
        <p:spPr>
          <a:xfrm>
            <a:off x="6476687" y="5460417"/>
            <a:ext cx="2503128" cy="1308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06" name="TextBox 13">
            <a:extLst>
              <a:ext uri="{FF2B5EF4-FFF2-40B4-BE49-F238E27FC236}">
                <a16:creationId xmlns:a16="http://schemas.microsoft.com/office/drawing/2014/main" id="{303A999B-5505-4E72-9F8B-24212A638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284" y="5443200"/>
            <a:ext cx="7803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n-lt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207" name="Graphic 6">
            <a:extLst>
              <a:ext uri="{FF2B5EF4-FFF2-40B4-BE49-F238E27FC236}">
                <a16:creationId xmlns:a16="http://schemas.microsoft.com/office/drawing/2014/main" id="{026EE40E-CC70-4744-B665-16D52B2A3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699" y="5443200"/>
            <a:ext cx="400111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2F94E76-2147-41F3-AAD8-01D1098E78E5}"/>
              </a:ext>
            </a:extLst>
          </p:cNvPr>
          <p:cNvCxnSpPr>
            <a:cxnSpLocks/>
          </p:cNvCxnSpPr>
          <p:nvPr/>
        </p:nvCxnSpPr>
        <p:spPr>
          <a:xfrm>
            <a:off x="5269265" y="5660203"/>
            <a:ext cx="981517" cy="2301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B546B62-1830-49C2-AE59-65650FCD843D}"/>
              </a:ext>
            </a:extLst>
          </p:cNvPr>
          <p:cNvCxnSpPr>
            <a:cxnSpLocks/>
          </p:cNvCxnSpPr>
          <p:nvPr/>
        </p:nvCxnSpPr>
        <p:spPr>
          <a:xfrm>
            <a:off x="8939160" y="6114758"/>
            <a:ext cx="602335" cy="193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13">
            <a:extLst>
              <a:ext uri="{FF2B5EF4-FFF2-40B4-BE49-F238E27FC236}">
                <a16:creationId xmlns:a16="http://schemas.microsoft.com/office/drawing/2014/main" id="{F83321E3-3EC2-4DA1-9128-CAC3CEB51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262" y="4477298"/>
            <a:ext cx="7803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n-lt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D937179-4221-499D-B1FD-C698C9CC1723}"/>
              </a:ext>
            </a:extLst>
          </p:cNvPr>
          <p:cNvSpPr/>
          <p:nvPr/>
        </p:nvSpPr>
        <p:spPr>
          <a:xfrm>
            <a:off x="11622055" y="5433675"/>
            <a:ext cx="410369" cy="40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D153E94-E7CA-4173-9E51-C18394C5E9CB}"/>
              </a:ext>
            </a:extLst>
          </p:cNvPr>
          <p:cNvCxnSpPr>
            <a:cxnSpLocks/>
          </p:cNvCxnSpPr>
          <p:nvPr/>
        </p:nvCxnSpPr>
        <p:spPr>
          <a:xfrm flipV="1">
            <a:off x="11129998" y="5871977"/>
            <a:ext cx="515374" cy="5752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74507AD0-8702-4AF0-A8A9-26B9D138DC1A}"/>
              </a:ext>
            </a:extLst>
          </p:cNvPr>
          <p:cNvSpPr txBox="1"/>
          <p:nvPr/>
        </p:nvSpPr>
        <p:spPr>
          <a:xfrm>
            <a:off x="10658304" y="224061"/>
            <a:ext cx="1400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Main Processing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AEA3CFCC-DC89-4F27-8A40-BEB995FDC8A7}"/>
              </a:ext>
            </a:extLst>
          </p:cNvPr>
          <p:cNvSpPr/>
          <p:nvPr/>
        </p:nvSpPr>
        <p:spPr>
          <a:xfrm>
            <a:off x="-15524" y="6379215"/>
            <a:ext cx="4456500" cy="5086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F3FEC2-859E-4FCF-85D8-B919C5D46356}"/>
              </a:ext>
            </a:extLst>
          </p:cNvPr>
          <p:cNvSpPr txBox="1"/>
          <p:nvPr/>
        </p:nvSpPr>
        <p:spPr>
          <a:xfrm>
            <a:off x="-32094" y="6368036"/>
            <a:ext cx="4133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Legends: </a:t>
            </a:r>
            <a:r>
              <a:rPr lang="en-US" sz="1400" dirty="0"/>
              <a:t>C -&gt; Copy, Ex-&gt; Export Files(.csv), U-&gt; Update</a:t>
            </a:r>
            <a:endParaRPr lang="en-US" sz="1400" b="1" dirty="0"/>
          </a:p>
          <a:p>
            <a:r>
              <a:rPr lang="en-US" sz="1400" b="1" dirty="0"/>
              <a:t>                 </a:t>
            </a:r>
            <a:r>
              <a:rPr lang="en-US" sz="1400" dirty="0"/>
              <a:t>D -&gt; Delete files, S -&gt; Start, E -&gt; End, F- Failed</a:t>
            </a:r>
          </a:p>
        </p:txBody>
      </p:sp>
      <p:sp>
        <p:nvSpPr>
          <p:cNvPr id="257" name="TextBox 13">
            <a:extLst>
              <a:ext uri="{FF2B5EF4-FFF2-40B4-BE49-F238E27FC236}">
                <a16:creationId xmlns:a16="http://schemas.microsoft.com/office/drawing/2014/main" id="{43B6F8F5-213A-4E2F-94A6-7D97D24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903" y="3003798"/>
            <a:ext cx="7803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n-lt"/>
                <a:cs typeface="Arial" panose="020B0604020202020204" pitchFamily="34" charset="0"/>
              </a:rPr>
              <a:t>Queue File check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9D481C3-28D7-4DD1-BFC9-DE96AAAF1C7A}"/>
              </a:ext>
            </a:extLst>
          </p:cNvPr>
          <p:cNvCxnSpPr>
            <a:cxnSpLocks/>
          </p:cNvCxnSpPr>
          <p:nvPr/>
        </p:nvCxnSpPr>
        <p:spPr>
          <a:xfrm>
            <a:off x="9484119" y="3193064"/>
            <a:ext cx="1392147" cy="745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">
            <a:extLst>
              <a:ext uri="{FF2B5EF4-FFF2-40B4-BE49-F238E27FC236}">
                <a16:creationId xmlns:a16="http://schemas.microsoft.com/office/drawing/2014/main" id="{BB57FDE3-7F16-4D17-B260-02E435BDB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5268" y="2945992"/>
            <a:ext cx="493330" cy="25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Failed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B009862-366B-4CC2-A7A1-8DB475D57F18}"/>
              </a:ext>
            </a:extLst>
          </p:cNvPr>
          <p:cNvSpPr/>
          <p:nvPr/>
        </p:nvSpPr>
        <p:spPr>
          <a:xfrm>
            <a:off x="11045297" y="3043853"/>
            <a:ext cx="280226" cy="302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03" name="TextBox 9">
            <a:extLst>
              <a:ext uri="{FF2B5EF4-FFF2-40B4-BE49-F238E27FC236}">
                <a16:creationId xmlns:a16="http://schemas.microsoft.com/office/drawing/2014/main" id="{378680B3-BC28-4CA4-A97D-F3AC7876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2568" y="4157624"/>
            <a:ext cx="493330" cy="25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05" name="TextBox 9">
            <a:extLst>
              <a:ext uri="{FF2B5EF4-FFF2-40B4-BE49-F238E27FC236}">
                <a16:creationId xmlns:a16="http://schemas.microsoft.com/office/drawing/2014/main" id="{3912591B-2B59-45FD-87C3-31929A660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618" y="4584292"/>
            <a:ext cx="493330" cy="25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Failed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94578F1-BFF3-44AE-839D-D7B1211DF78E}"/>
              </a:ext>
            </a:extLst>
          </p:cNvPr>
          <p:cNvSpPr/>
          <p:nvPr/>
        </p:nvSpPr>
        <p:spPr>
          <a:xfrm>
            <a:off x="10989885" y="4571402"/>
            <a:ext cx="280226" cy="302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9A3C626-F81E-42BB-9053-65627AF4C092}"/>
              </a:ext>
            </a:extLst>
          </p:cNvPr>
          <p:cNvCxnSpPr>
            <a:cxnSpLocks/>
          </p:cNvCxnSpPr>
          <p:nvPr/>
        </p:nvCxnSpPr>
        <p:spPr>
          <a:xfrm>
            <a:off x="9255192" y="4692742"/>
            <a:ext cx="1621074" cy="3447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001AF706-B4ED-40B4-8E95-8D36DA293892}"/>
              </a:ext>
            </a:extLst>
          </p:cNvPr>
          <p:cNvCxnSpPr>
            <a:cxnSpLocks/>
            <a:endCxn id="105" idx="2"/>
          </p:cNvCxnSpPr>
          <p:nvPr/>
        </p:nvCxnSpPr>
        <p:spPr>
          <a:xfrm rot="16200000" flipV="1">
            <a:off x="9571245" y="4087041"/>
            <a:ext cx="617465" cy="21173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5C60754-4234-439F-9714-B53D8A966178}"/>
              </a:ext>
            </a:extLst>
          </p:cNvPr>
          <p:cNvCxnSpPr>
            <a:cxnSpLocks/>
          </p:cNvCxnSpPr>
          <p:nvPr/>
        </p:nvCxnSpPr>
        <p:spPr>
          <a:xfrm flipV="1">
            <a:off x="8003914" y="5144791"/>
            <a:ext cx="820005" cy="295479"/>
          </a:xfrm>
          <a:prstGeom prst="bentConnector3">
            <a:avLst>
              <a:gd name="adj1" fmla="val 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9">
            <a:extLst>
              <a:ext uri="{FF2B5EF4-FFF2-40B4-BE49-F238E27FC236}">
                <a16:creationId xmlns:a16="http://schemas.microsoft.com/office/drawing/2014/main" id="{193862EB-5212-425D-8A85-1DAF0139C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4" y="4642283"/>
            <a:ext cx="11297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UTC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CE7930-89AF-4078-9B36-83A35D8ED271}"/>
              </a:ext>
            </a:extLst>
          </p:cNvPr>
          <p:cNvCxnSpPr>
            <a:cxnSpLocks/>
          </p:cNvCxnSpPr>
          <p:nvPr/>
        </p:nvCxnSpPr>
        <p:spPr>
          <a:xfrm>
            <a:off x="10458598" y="1179977"/>
            <a:ext cx="1017743" cy="1076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9">
            <a:extLst>
              <a:ext uri="{FF2B5EF4-FFF2-40B4-BE49-F238E27FC236}">
                <a16:creationId xmlns:a16="http://schemas.microsoft.com/office/drawing/2014/main" id="{9A3C9DE2-6A31-43EC-A6FE-72AC8AC52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5343" y="936217"/>
            <a:ext cx="493330" cy="25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Failed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ABD73CF-DBC7-4A17-A931-B5EA9C309CB9}"/>
              </a:ext>
            </a:extLst>
          </p:cNvPr>
          <p:cNvSpPr/>
          <p:nvPr/>
        </p:nvSpPr>
        <p:spPr>
          <a:xfrm>
            <a:off x="11645372" y="1034078"/>
            <a:ext cx="280226" cy="302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</a:p>
        </p:txBody>
      </p:sp>
      <p:pic>
        <p:nvPicPr>
          <p:cNvPr id="125" name="Graphic 8">
            <a:extLst>
              <a:ext uri="{FF2B5EF4-FFF2-40B4-BE49-F238E27FC236}">
                <a16:creationId xmlns:a16="http://schemas.microsoft.com/office/drawing/2014/main" id="{DD0232D2-1AC2-442D-B79A-72BF94D79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988" y="60370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9">
            <a:extLst>
              <a:ext uri="{FF2B5EF4-FFF2-40B4-BE49-F238E27FC236}">
                <a16:creationId xmlns:a16="http://schemas.microsoft.com/office/drawing/2014/main" id="{26BC6BC6-97DB-405B-9B31-CB1E3B1AF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253" y="60506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6">
            <a:extLst>
              <a:ext uri="{FF2B5EF4-FFF2-40B4-BE49-F238E27FC236}">
                <a16:creationId xmlns:a16="http://schemas.microsoft.com/office/drawing/2014/main" id="{A63A25AA-1036-4708-9B58-7D033F79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19" y="60617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0604DD2-9360-46B3-8164-6642B782D69C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7086648" y="6265691"/>
            <a:ext cx="312605" cy="1351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71BA085-9AE8-41A2-8C99-CEADC5D26641}"/>
              </a:ext>
            </a:extLst>
          </p:cNvPr>
          <p:cNvCxnSpPr>
            <a:cxnSpLocks/>
          </p:cNvCxnSpPr>
          <p:nvPr/>
        </p:nvCxnSpPr>
        <p:spPr>
          <a:xfrm>
            <a:off x="7905483" y="6276873"/>
            <a:ext cx="312605" cy="1351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Graphic 12">
            <a:extLst>
              <a:ext uri="{FF2B5EF4-FFF2-40B4-BE49-F238E27FC236}">
                <a16:creationId xmlns:a16="http://schemas.microsoft.com/office/drawing/2014/main" id="{7CC582CE-FDAC-4E4B-857B-7394B59B0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287" y="5889560"/>
            <a:ext cx="409902" cy="40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9">
            <a:extLst>
              <a:ext uri="{FF2B5EF4-FFF2-40B4-BE49-F238E27FC236}">
                <a16:creationId xmlns:a16="http://schemas.microsoft.com/office/drawing/2014/main" id="{A95F32F1-AC39-424B-B34E-ED521B8CD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814" y="6366510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paidyassignment-nowprocessing-flg</a:t>
            </a:r>
            <a:endParaRPr lang="en-US" altLang="en-US" sz="10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2" name="Graphic 8">
            <a:extLst>
              <a:ext uri="{FF2B5EF4-FFF2-40B4-BE49-F238E27FC236}">
                <a16:creationId xmlns:a16="http://schemas.microsoft.com/office/drawing/2014/main" id="{A10A4493-69DC-41F8-8593-683AEE2DB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277" y="5662570"/>
            <a:ext cx="322483" cy="32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0F2C1AAC-E7FA-4B95-89B3-357F5FF18200}"/>
              </a:ext>
            </a:extLst>
          </p:cNvPr>
          <p:cNvSpPr txBox="1"/>
          <p:nvPr/>
        </p:nvSpPr>
        <p:spPr>
          <a:xfrm>
            <a:off x="9624490" y="5435393"/>
            <a:ext cx="1984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s3://paidyassignment/etl/nowprocessing</a:t>
            </a:r>
          </a:p>
        </p:txBody>
      </p:sp>
      <p:pic>
        <p:nvPicPr>
          <p:cNvPr id="134" name="Graphic 8">
            <a:extLst>
              <a:ext uri="{FF2B5EF4-FFF2-40B4-BE49-F238E27FC236}">
                <a16:creationId xmlns:a16="http://schemas.microsoft.com/office/drawing/2014/main" id="{EEB59A85-F2AD-4C28-B54A-DDED98065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52" y="6110245"/>
            <a:ext cx="322483" cy="32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4A252673-DAD9-4393-AAE3-E7E3AFE5A6E0}"/>
              </a:ext>
            </a:extLst>
          </p:cNvPr>
          <p:cNvSpPr txBox="1"/>
          <p:nvPr/>
        </p:nvSpPr>
        <p:spPr>
          <a:xfrm>
            <a:off x="10812008" y="6489620"/>
            <a:ext cx="1400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s3://paidyassignment/etl/quefiles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80FF597-84CE-4402-BE15-F1D761A2FF8E}"/>
              </a:ext>
            </a:extLst>
          </p:cNvPr>
          <p:cNvCxnSpPr>
            <a:cxnSpLocks/>
          </p:cNvCxnSpPr>
          <p:nvPr/>
        </p:nvCxnSpPr>
        <p:spPr>
          <a:xfrm>
            <a:off x="10211933" y="6131806"/>
            <a:ext cx="60007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66EE902-C80B-4C29-8118-D90648BFE7AC}"/>
              </a:ext>
            </a:extLst>
          </p:cNvPr>
          <p:cNvSpPr txBox="1"/>
          <p:nvPr/>
        </p:nvSpPr>
        <p:spPr>
          <a:xfrm>
            <a:off x="10152634" y="6147184"/>
            <a:ext cx="1080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files delete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1F9EC19-8B34-452D-8529-8868CFDB4B84}"/>
              </a:ext>
            </a:extLst>
          </p:cNvPr>
          <p:cNvSpPr txBox="1"/>
          <p:nvPr/>
        </p:nvSpPr>
        <p:spPr>
          <a:xfrm>
            <a:off x="7969216" y="5422738"/>
            <a:ext cx="1080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Data ingestion</a:t>
            </a:r>
          </a:p>
        </p:txBody>
      </p:sp>
    </p:spTree>
    <p:extLst>
      <p:ext uri="{BB962C8B-B14F-4D97-AF65-F5344CB8AC3E}">
        <p14:creationId xmlns:p14="http://schemas.microsoft.com/office/powerpoint/2010/main" val="7651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157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Patil, Swapnil Sanjay</dc:creator>
  <cp:lastModifiedBy>Patil, Swapnil Sanjay</cp:lastModifiedBy>
  <cp:revision>7</cp:revision>
  <dcterms:created xsi:type="dcterms:W3CDTF">2021-12-13T05:36:42Z</dcterms:created>
  <dcterms:modified xsi:type="dcterms:W3CDTF">2022-06-09T03:09:05Z</dcterms:modified>
</cp:coreProperties>
</file>