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1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414B7-120E-4EE6-80A0-19904C586F06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EFEA2-32CE-4B42-8EFC-20E82B129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201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ed3817283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g24ed3817283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ed3817283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g24ed3817283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8203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ed3817283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g24ed3817283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0619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ed3817283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g24ed3817283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80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ed3817283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g24ed3817283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6600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ed3817283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g24ed3817283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7351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ed3817283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g24ed3817283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9094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9DAF-1057-173A-E891-0A52BC839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1AEE1D-F5E6-D7EF-C55B-47FA7165E5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35556-6495-4688-C4FE-4F570FF8F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E2C3-AD99-4127-B523-6C18316C05E3}" type="datetime1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89257-C581-A8FA-2638-BCB28CEE1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Market Place for Local Business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8DD7B-6911-E9B7-F1D6-205AE3AB4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317D-4B40-4B57-BD90-08A7ED1D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94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8FFAB-999D-DF95-6BDA-6B34E2FB7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BA35D5-98C4-0CCD-223A-E4DC2A359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6DF1F-43FC-0C3F-2DEB-3AA262D9E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5572-0A44-4F7D-88F6-64E619606167}" type="datetime1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39D76-A072-0BB5-D36F-30B5342ED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Market Place for Local Business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2B852-98F6-107F-EE12-3E7440ED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317D-4B40-4B57-BD90-08A7ED1D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45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32AAD0-5D6E-5184-70DD-48337F5CEC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B5FC87-A9C1-411C-56A0-7D5ED480A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98DEF-C6B7-7A5A-16E1-0510AA43B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F04C-8777-4231-9602-6EBB7DA0E0BE}" type="datetime1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FAD03-9954-0639-A75D-8F6736DFB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Market Place for Local Business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065CE-A2B6-6EA4-B5CC-65EF17749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317D-4B40-4B57-BD90-08A7ED1D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04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E537B-75CA-55EB-04CF-BAEE5E585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DA067-D4D5-6F79-0306-6DBC246E8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C790B-C748-FF85-B466-0A171F45C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57CF2-E584-4357-973C-F3747662DBF0}" type="datetime1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29F2E-A333-B999-20B5-4CD230FBD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Market Place for Local Business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2D99B-096B-5050-469F-E8634BB4B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317D-4B40-4B57-BD90-08A7ED1D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28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F63F0-8818-1ECD-E1E8-13D25E01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CBC93-D1E1-AE67-5B3E-FC0104D89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0D0FF-F33E-A839-F0B2-9A757714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EEFED-E3C9-488D-B7FD-C3B90D5B0712}" type="datetime1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C16F1-8F5F-E99A-79DF-034A8B10A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Market Place for Local Business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9CB1A-86CD-F813-DD59-128EFC351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317D-4B40-4B57-BD90-08A7ED1D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24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9C0B5-F09A-3880-86C3-75AA9D865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22EC1-76EE-01D0-A7CF-9239D1CF7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F2C2B2-F48E-57CA-E430-4CE537BE3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5DC75E-5D6F-D6B1-0BD7-1D9A2CDE8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7098A-034B-47B4-858C-FCE185691A6F}" type="datetime1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61A0EB-4802-2AC0-6099-396889F9B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Market Place for Local Business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FB058-A0AC-8F59-3B34-C8295B11C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317D-4B40-4B57-BD90-08A7ED1D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20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23095-E082-BCD8-9555-3D6060C6B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E26CD-D208-7707-C787-35A13E12E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991A8E-F827-0AE3-016E-9C8051FD8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8FDAB-7B3E-E3CB-002D-2C11DEC329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B89BD5-5534-FA85-90A2-07648D700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9A622E-8863-7B64-7968-87A54D63C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B100-58AE-46AD-8E9A-6B1D8AA5EF27}" type="datetime1">
              <a:rPr lang="en-US" smtClean="0"/>
              <a:t>5/3/2024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E757BB-7ED4-F787-FE4D-510B1359A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Market Place for Local Business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C7E427-10AE-CEB9-0D4B-5A502EA29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317D-4B40-4B57-BD90-08A7ED1D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60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ADC8C-C813-112E-369E-B493C1CFB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AF800C-1D37-D472-C1AE-A02E603F8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8555-2F4F-4A3F-8284-5B324DB621AE}" type="datetime1">
              <a:rPr lang="en-US" smtClean="0"/>
              <a:t>5/3/2024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2D28B2-3F22-AF51-A4B8-909B0FB3A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Market Place for Local Business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479B7F-C922-F4F4-AA20-AD5E135C0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317D-4B40-4B57-BD90-08A7ED1D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83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CED085-1993-08FA-C17D-E07E2EBE6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2A3CD-CEB9-4509-948B-8D3A30153B41}" type="datetime1">
              <a:rPr lang="en-US" smtClean="0"/>
              <a:t>5/3/2024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FC5D20-A1B2-0ADE-A550-C9587A8A3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Market Place for Local Business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26BCC-85E9-F68D-0D32-A5E6858CF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317D-4B40-4B57-BD90-08A7ED1D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60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05D4B-5859-6AF8-5E93-597C1F136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9B240-7476-E07F-E790-1E30F303A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284F18-580F-9C97-C637-E88989488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738B2-B759-91BA-DAA0-97918FA01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2E44-EF2E-468C-90F6-81F5AC7BFAA9}" type="datetime1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C3760-214C-25BF-9DDA-1D7B5EB9D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Market Place for Local Business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D098C0-3C2F-42FA-DB59-88A1F5F63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317D-4B40-4B57-BD90-08A7ED1D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21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D6259-1BCA-E714-B86C-DCA4B669C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D4B66A-3034-B361-43D1-F8305442CD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874178-6677-A312-EC91-0282475DAB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9DA1A-12B2-8542-78D4-CE4526C4E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A3767-EA61-4805-8C73-65348C05515D}" type="datetime1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6AE457-4DF7-4554-7482-6751A59FB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Market Place for Local Business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5109F-1373-D108-83D3-92BC0D689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317D-4B40-4B57-BD90-08A7ED1D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73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9BD956-23CC-53D0-04D8-42E2D4C4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83792-A570-6F1A-BDD5-BE0A32CCA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91E84-5BB3-E2B4-7525-D015C4657D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D0631-B010-4BD5-907D-4D2A3BB5F505}" type="datetime1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56F45-173C-C48B-27F1-FB4CD5AFCF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Online Market Place for Local Business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AA7F9-7799-F1DA-55A2-9B0D9B2B82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5317D-4B40-4B57-BD90-08A7ED1D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75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 txBox="1">
            <a:spLocks noGrp="1"/>
          </p:cNvSpPr>
          <p:nvPr>
            <p:ph type="ctrTitle"/>
          </p:nvPr>
        </p:nvSpPr>
        <p:spPr>
          <a:xfrm>
            <a:off x="964096" y="2489201"/>
            <a:ext cx="10326755" cy="14700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3200" b="1" dirty="0"/>
              <a:t>“</a:t>
            </a:r>
            <a:r>
              <a:rPr lang="en-US" sz="3200" b="1" dirty="0">
                <a:latin typeface="Arial Black" panose="020B0A04020102020204" pitchFamily="34" charset="0"/>
              </a:rPr>
              <a:t>Online Market Place for Local Business</a:t>
            </a:r>
            <a:r>
              <a:rPr lang="en-US" sz="3200" b="1" dirty="0"/>
              <a:t>”</a:t>
            </a:r>
            <a:endParaRPr sz="3200" b="1" dirty="0"/>
          </a:p>
        </p:txBody>
      </p:sp>
      <p:sp>
        <p:nvSpPr>
          <p:cNvPr id="48" name="Google Shape;48;p1"/>
          <p:cNvSpPr txBox="1">
            <a:spLocks noGrp="1"/>
          </p:cNvSpPr>
          <p:nvPr>
            <p:ph type="subTitle" idx="1"/>
          </p:nvPr>
        </p:nvSpPr>
        <p:spPr>
          <a:xfrm>
            <a:off x="1831230" y="3707296"/>
            <a:ext cx="8764200" cy="326997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>
              <a:spcBef>
                <a:spcPts val="560"/>
              </a:spcBef>
              <a:buClr>
                <a:schemeClr val="dk1"/>
              </a:buClr>
              <a:buSzPct val="100000"/>
            </a:pP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Prepared By,</a:t>
            </a:r>
          </a:p>
          <a:p>
            <a:pPr>
              <a:spcBef>
                <a:spcPts val="560"/>
              </a:spcBef>
              <a:buClr>
                <a:schemeClr val="dk1"/>
              </a:buClr>
              <a:buSzPct val="1000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Mr.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Adhav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Sangharsh [UCS23M1001]</a:t>
            </a:r>
          </a:p>
          <a:p>
            <a:pPr>
              <a:spcBef>
                <a:spcPts val="560"/>
              </a:spcBef>
              <a:buClr>
                <a:schemeClr val="dk1"/>
              </a:buClr>
              <a:buSzPct val="1000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Mr.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Aher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Ganesh [UCS23M1002]</a:t>
            </a:r>
          </a:p>
          <a:p>
            <a:pPr>
              <a:spcBef>
                <a:spcPts val="560"/>
              </a:spcBef>
              <a:buClr>
                <a:schemeClr val="dk1"/>
              </a:buClr>
              <a:buSzPct val="100000"/>
            </a:pPr>
            <a:endParaRPr lang="en-US" sz="20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spcBef>
                <a:spcPts val="560"/>
              </a:spcBef>
              <a:buClr>
                <a:schemeClr val="dk1"/>
              </a:buClr>
              <a:buSzPct val="100000"/>
            </a:pP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Guided By,</a:t>
            </a:r>
          </a:p>
          <a:p>
            <a:pPr>
              <a:spcBef>
                <a:spcPts val="560"/>
              </a:spcBef>
              <a:buClr>
                <a:schemeClr val="dk1"/>
              </a:buClr>
              <a:buSzPct val="1000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Prof. S. S.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Gawali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" name="Google Shape;51;p1"/>
          <p:cNvSpPr txBox="1"/>
          <p:nvPr/>
        </p:nvSpPr>
        <p:spPr>
          <a:xfrm>
            <a:off x="0" y="98425"/>
            <a:ext cx="121920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IN" sz="16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Sanjivani Rural Education Society’s </a:t>
            </a:r>
            <a:endParaRPr sz="600" dirty="0">
              <a:solidFill>
                <a:schemeClr val="dk1"/>
              </a:solidFill>
            </a:endParaRPr>
          </a:p>
          <a:p>
            <a:pPr algn="ctr"/>
            <a:r>
              <a:rPr lang="en-IN" sz="22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Sanjivani College of Engineering, </a:t>
            </a:r>
            <a:r>
              <a:rPr lang="en-IN" sz="2200" b="1" dirty="0" err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Kopargaon</a:t>
            </a:r>
            <a:r>
              <a:rPr lang="en-IN" sz="22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423 603</a:t>
            </a:r>
            <a:endParaRPr sz="2200" dirty="0">
              <a:solidFill>
                <a:schemeClr val="dk1"/>
              </a:solidFill>
            </a:endParaRPr>
          </a:p>
          <a:p>
            <a:pPr algn="ctr"/>
            <a:r>
              <a:rPr lang="en-IN" sz="1300" b="1" i="1" dirty="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(Affiliated to Savitribai Phule Pune University, Pune ) </a:t>
            </a:r>
            <a:endParaRPr sz="1300" b="1" i="1" dirty="0">
              <a:solidFill>
                <a:srgbClr val="00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/>
            <a:r>
              <a:rPr lang="en-IN" sz="1500" b="1" dirty="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Engineering</a:t>
            </a:r>
            <a:endParaRPr sz="1500" b="1" dirty="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Google Shape;5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88024" y="1551451"/>
            <a:ext cx="1023625" cy="108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"/>
          <p:cNvSpPr txBox="1">
            <a:spLocks noGrp="1"/>
          </p:cNvSpPr>
          <p:nvPr>
            <p:ph type="title"/>
          </p:nvPr>
        </p:nvSpPr>
        <p:spPr>
          <a:xfrm>
            <a:off x="2154500" y="1266255"/>
            <a:ext cx="8229600" cy="59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IN" b="1"/>
              <a:t>Contents</a:t>
            </a:r>
            <a:endParaRPr b="1"/>
          </a:p>
        </p:txBody>
      </p:sp>
      <p:sp>
        <p:nvSpPr>
          <p:cNvPr id="57" name="Google Shape;57;p2"/>
          <p:cNvSpPr txBox="1">
            <a:spLocks noGrp="1"/>
          </p:cNvSpPr>
          <p:nvPr>
            <p:ph type="body" idx="1"/>
          </p:nvPr>
        </p:nvSpPr>
        <p:spPr>
          <a:xfrm>
            <a:off x="2192386" y="2209744"/>
            <a:ext cx="7571700" cy="473610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457200" indent="-457200" algn="just">
              <a:spcBef>
                <a:spcPts val="560"/>
              </a:spcBef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project </a:t>
            </a:r>
          </a:p>
          <a:p>
            <a:pPr marL="457200" indent="-457200" algn="just">
              <a:spcBef>
                <a:spcPts val="560"/>
              </a:spcBef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of project</a:t>
            </a:r>
          </a:p>
          <a:p>
            <a:pPr marL="457200" indent="-457200" algn="just">
              <a:spcBef>
                <a:spcPts val="560"/>
              </a:spcBef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about Data types used in project</a:t>
            </a:r>
          </a:p>
          <a:p>
            <a:pPr marL="457200" indent="-457200" algn="just">
              <a:spcBef>
                <a:spcPts val="560"/>
              </a:spcBef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about predefine module/libraries used in project</a:t>
            </a:r>
          </a:p>
          <a:p>
            <a:pPr marL="457200" indent="-457200" algn="just">
              <a:spcBef>
                <a:spcPts val="560"/>
              </a:spcBef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about predefined function.6.	Output of Code.</a:t>
            </a:r>
          </a:p>
        </p:txBody>
      </p:sp>
      <p:grpSp>
        <p:nvGrpSpPr>
          <p:cNvPr id="60" name="Google Shape;60;p2"/>
          <p:cNvGrpSpPr/>
          <p:nvPr/>
        </p:nvGrpSpPr>
        <p:grpSpPr>
          <a:xfrm>
            <a:off x="1609672" y="68251"/>
            <a:ext cx="8667867" cy="1400689"/>
            <a:chOff x="236850" y="-530634"/>
            <a:chExt cx="8764274" cy="1927200"/>
          </a:xfrm>
        </p:grpSpPr>
        <p:pic>
          <p:nvPicPr>
            <p:cNvPr id="61" name="Google Shape;61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6850" y="98425"/>
              <a:ext cx="1023625" cy="1083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" name="Google Shape;62;p2"/>
            <p:cNvSpPr txBox="1"/>
            <p:nvPr/>
          </p:nvSpPr>
          <p:spPr>
            <a:xfrm>
              <a:off x="1218224" y="-530634"/>
              <a:ext cx="7782900" cy="192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IN" sz="1600" b="1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Rural Education Society’s </a:t>
              </a:r>
              <a:endParaRPr sz="600">
                <a:solidFill>
                  <a:schemeClr val="dk1"/>
                </a:solidFill>
              </a:endParaRPr>
            </a:p>
            <a:p>
              <a:pPr algn="ctr"/>
              <a:r>
                <a:rPr lang="en-IN" sz="2200" b="1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College of Engineering, Kopargaon 423 603</a:t>
              </a:r>
              <a:endParaRPr sz="2200">
                <a:solidFill>
                  <a:schemeClr val="dk1"/>
                </a:solidFill>
              </a:endParaRPr>
            </a:p>
            <a:p>
              <a:pPr algn="ctr"/>
              <a:r>
                <a:rPr lang="en-IN" sz="1300" b="1" i="1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(Affiliated to Savitribai Phule Pune University, Pune ) </a:t>
              </a:r>
              <a:endParaRPr sz="1300" b="1" i="1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algn="ctr"/>
              <a:r>
                <a:rPr lang="en-IN" sz="1500" b="1">
                  <a:solidFill>
                    <a:srgbClr val="1155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Department of Computer Engineering Research Center</a:t>
              </a:r>
              <a:endParaRPr sz="1500" b="1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algn="ctr"/>
              <a:endParaRPr sz="1300" b="1" i="1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9E5D70D-9130-521F-73FC-9A8185360D52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2622036" y="6356351"/>
            <a:ext cx="6707358" cy="365125"/>
          </a:xfrm>
        </p:spPr>
        <p:txBody>
          <a:bodyPr/>
          <a:lstStyle/>
          <a:p>
            <a:r>
              <a:rPr lang="en-US"/>
              <a:t>Online Market Place for Local Business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6745F3-FE61-5B74-0D75-2A17392B57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ed3817283_1_20"/>
          <p:cNvSpPr txBox="1">
            <a:spLocks noGrp="1"/>
          </p:cNvSpPr>
          <p:nvPr>
            <p:ph type="title"/>
          </p:nvPr>
        </p:nvSpPr>
        <p:spPr>
          <a:xfrm>
            <a:off x="1981200" y="1313675"/>
            <a:ext cx="8229600" cy="59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560"/>
              </a:spcBef>
              <a:buClr>
                <a:schemeClr val="dk1"/>
              </a:buClr>
              <a:buSzPts val="1100"/>
            </a:pPr>
            <a:r>
              <a:rPr lang="en-IN" sz="2800" b="1" dirty="0"/>
              <a:t>Introduction</a:t>
            </a:r>
            <a:endParaRPr b="1" dirty="0"/>
          </a:p>
        </p:txBody>
      </p:sp>
      <p:sp>
        <p:nvSpPr>
          <p:cNvPr id="68" name="Google Shape;68;g24ed3817283_1_20"/>
          <p:cNvSpPr txBox="1">
            <a:spLocks noGrp="1"/>
          </p:cNvSpPr>
          <p:nvPr>
            <p:ph type="body" idx="1"/>
          </p:nvPr>
        </p:nvSpPr>
        <p:spPr>
          <a:xfrm>
            <a:off x="2192386" y="2479249"/>
            <a:ext cx="7571700" cy="37235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 algn="just">
              <a:spcBef>
                <a:spcPts val="560"/>
              </a:spcBef>
              <a:buNone/>
            </a:pPr>
            <a:endParaRPr dirty="0"/>
          </a:p>
          <a:p>
            <a:pPr marL="0" indent="0" algn="just">
              <a:spcBef>
                <a:spcPts val="560"/>
              </a:spcBef>
              <a:buNone/>
            </a:pPr>
            <a:endParaRPr dirty="0"/>
          </a:p>
        </p:txBody>
      </p:sp>
      <p:grpSp>
        <p:nvGrpSpPr>
          <p:cNvPr id="70" name="Google Shape;70;g24ed3817283_1_20"/>
          <p:cNvGrpSpPr/>
          <p:nvPr/>
        </p:nvGrpSpPr>
        <p:grpSpPr>
          <a:xfrm>
            <a:off x="1760850" y="98425"/>
            <a:ext cx="8764274" cy="1083726"/>
            <a:chOff x="236850" y="98425"/>
            <a:chExt cx="8764274" cy="1083726"/>
          </a:xfrm>
        </p:grpSpPr>
        <p:pic>
          <p:nvPicPr>
            <p:cNvPr id="71" name="Google Shape;71;g24ed3817283_1_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6850" y="98425"/>
              <a:ext cx="1023625" cy="1083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Google Shape;72;g24ed3817283_1_20"/>
            <p:cNvSpPr txBox="1"/>
            <p:nvPr/>
          </p:nvSpPr>
          <p:spPr>
            <a:xfrm>
              <a:off x="1218224" y="98425"/>
              <a:ext cx="7782900" cy="9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IN" sz="1600" b="1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Rural Education Society’s </a:t>
              </a:r>
              <a:endParaRPr sz="600">
                <a:solidFill>
                  <a:schemeClr val="dk1"/>
                </a:solidFill>
              </a:endParaRPr>
            </a:p>
            <a:p>
              <a:pPr algn="ctr"/>
              <a:r>
                <a:rPr lang="en-IN" sz="2200" b="1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College of Engineering, Kopargaon 423 603</a:t>
              </a:r>
              <a:endParaRPr sz="2200">
                <a:solidFill>
                  <a:schemeClr val="dk1"/>
                </a:solidFill>
              </a:endParaRPr>
            </a:p>
            <a:p>
              <a:pPr algn="ctr"/>
              <a:r>
                <a:rPr lang="en-IN" sz="1300" b="1" i="1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(Affiliated to Savitribai Phule Pune University, Pune ) </a:t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0006AB6-42E9-F2CF-99CA-C7FFF80D5857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2784475" y="6356351"/>
            <a:ext cx="6183934" cy="365125"/>
          </a:xfrm>
        </p:spPr>
        <p:txBody>
          <a:bodyPr/>
          <a:lstStyle/>
          <a:p>
            <a:r>
              <a:rPr lang="en-US"/>
              <a:t>Online Market Place for Local Business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93D620-4E2F-42FA-137A-5F6DDF8C4CB5}"/>
              </a:ext>
            </a:extLst>
          </p:cNvPr>
          <p:cNvSpPr txBox="1"/>
          <p:nvPr/>
        </p:nvSpPr>
        <p:spPr>
          <a:xfrm>
            <a:off x="1901072" y="2158738"/>
            <a:ext cx="87009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In today's digital age, the need for local businesses to establish a strong online presence is more crucial than ever.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Our platform aims to bridge the gap between traditional brick-and-mortar stores and the vast online market, providing local businesses with a powerful platform to thrive in the digital landscape.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Objectives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Our primary goal is to support and promote local businesses by offering them a dedicated online platform to reach a wider audience.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We aim to create a seamless shopping experience for consumers, allowing them to discover and purchase products from local businesses with ease.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6583F5-238D-1153-A5D9-DBD0391152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ed3817283_1_20"/>
          <p:cNvSpPr txBox="1">
            <a:spLocks noGrp="1"/>
          </p:cNvSpPr>
          <p:nvPr>
            <p:ph type="title"/>
          </p:nvPr>
        </p:nvSpPr>
        <p:spPr>
          <a:xfrm>
            <a:off x="1981200" y="1313675"/>
            <a:ext cx="8229600" cy="59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560"/>
              </a:spcBef>
              <a:buClr>
                <a:schemeClr val="dk1"/>
              </a:buClr>
              <a:buSzPts val="1100"/>
            </a:pPr>
            <a:r>
              <a:rPr lang="en-IN" sz="2800" b="1" dirty="0"/>
              <a:t>Functionality of Project</a:t>
            </a:r>
            <a:endParaRPr b="1" dirty="0"/>
          </a:p>
        </p:txBody>
      </p:sp>
      <p:sp>
        <p:nvSpPr>
          <p:cNvPr id="68" name="Google Shape;68;g24ed3817283_1_20"/>
          <p:cNvSpPr txBox="1">
            <a:spLocks noGrp="1"/>
          </p:cNvSpPr>
          <p:nvPr>
            <p:ph type="body" idx="1"/>
          </p:nvPr>
        </p:nvSpPr>
        <p:spPr>
          <a:xfrm>
            <a:off x="2192386" y="2479249"/>
            <a:ext cx="7571700" cy="37235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 algn="just">
              <a:spcBef>
                <a:spcPts val="560"/>
              </a:spcBef>
              <a:buNone/>
            </a:pPr>
            <a:endParaRPr dirty="0"/>
          </a:p>
          <a:p>
            <a:pPr marL="0" indent="0" algn="just">
              <a:spcBef>
                <a:spcPts val="560"/>
              </a:spcBef>
              <a:buNone/>
            </a:pPr>
            <a:endParaRPr dirty="0"/>
          </a:p>
        </p:txBody>
      </p:sp>
      <p:grpSp>
        <p:nvGrpSpPr>
          <p:cNvPr id="70" name="Google Shape;70;g24ed3817283_1_20"/>
          <p:cNvGrpSpPr/>
          <p:nvPr/>
        </p:nvGrpSpPr>
        <p:grpSpPr>
          <a:xfrm>
            <a:off x="1760850" y="98425"/>
            <a:ext cx="8764274" cy="1083726"/>
            <a:chOff x="236850" y="98425"/>
            <a:chExt cx="8764274" cy="1083726"/>
          </a:xfrm>
        </p:grpSpPr>
        <p:pic>
          <p:nvPicPr>
            <p:cNvPr id="71" name="Google Shape;71;g24ed3817283_1_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6850" y="98425"/>
              <a:ext cx="1023625" cy="1083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Google Shape;72;g24ed3817283_1_20"/>
            <p:cNvSpPr txBox="1"/>
            <p:nvPr/>
          </p:nvSpPr>
          <p:spPr>
            <a:xfrm>
              <a:off x="1218224" y="98425"/>
              <a:ext cx="7782900" cy="9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IN" sz="1600" b="1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Rural Education Society’s </a:t>
              </a:r>
              <a:endParaRPr sz="600">
                <a:solidFill>
                  <a:schemeClr val="dk1"/>
                </a:solidFill>
              </a:endParaRPr>
            </a:p>
            <a:p>
              <a:pPr algn="ctr"/>
              <a:r>
                <a:rPr lang="en-IN" sz="2200" b="1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College of Engineering, Kopargaon 423 603</a:t>
              </a:r>
              <a:endParaRPr sz="2200">
                <a:solidFill>
                  <a:schemeClr val="dk1"/>
                </a:solidFill>
              </a:endParaRPr>
            </a:p>
            <a:p>
              <a:pPr algn="ctr"/>
              <a:r>
                <a:rPr lang="en-IN" sz="1300" b="1" i="1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(Affiliated to Savitribai Phule Pune University, Pune ) </a:t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0006AB6-42E9-F2CF-99CA-C7FFF80D5857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2784475" y="6356351"/>
            <a:ext cx="6183934" cy="365125"/>
          </a:xfrm>
        </p:spPr>
        <p:txBody>
          <a:bodyPr/>
          <a:lstStyle/>
          <a:p>
            <a:r>
              <a:rPr lang="en-US"/>
              <a:t>Online Market Place for Local Business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93D620-4E2F-42FA-137A-5F6DDF8C4CB5}"/>
              </a:ext>
            </a:extLst>
          </p:cNvPr>
          <p:cNvSpPr txBox="1"/>
          <p:nvPr/>
        </p:nvSpPr>
        <p:spPr>
          <a:xfrm>
            <a:off x="1901072" y="2158738"/>
            <a:ext cx="87009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Display: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This function displays details of available products.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Search: 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It searches for the product that the user wants to buy and shows its details.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Buy: T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his function allows the user to purchase products according to the required quantities.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Bill: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It generates a bill for the user, including any applicable discounts.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6583F5-238D-1153-A5D9-DBD0391152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340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ed3817283_1_20"/>
          <p:cNvSpPr txBox="1">
            <a:spLocks noGrp="1"/>
          </p:cNvSpPr>
          <p:nvPr>
            <p:ph type="title"/>
          </p:nvPr>
        </p:nvSpPr>
        <p:spPr>
          <a:xfrm>
            <a:off x="1981200" y="1313675"/>
            <a:ext cx="8229600" cy="59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560"/>
              </a:spcBef>
              <a:buClr>
                <a:schemeClr val="dk1"/>
              </a:buClr>
              <a:buSzPts val="1100"/>
            </a:pPr>
            <a:r>
              <a:rPr lang="en-US" sz="2800" b="1" dirty="0"/>
              <a:t>Details about Data types used in project</a:t>
            </a:r>
            <a:endParaRPr b="1" dirty="0"/>
          </a:p>
        </p:txBody>
      </p:sp>
      <p:sp>
        <p:nvSpPr>
          <p:cNvPr id="68" name="Google Shape;68;g24ed3817283_1_20"/>
          <p:cNvSpPr txBox="1">
            <a:spLocks noGrp="1"/>
          </p:cNvSpPr>
          <p:nvPr>
            <p:ph type="body" idx="1"/>
          </p:nvPr>
        </p:nvSpPr>
        <p:spPr>
          <a:xfrm>
            <a:off x="2192386" y="2479249"/>
            <a:ext cx="7571700" cy="37235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 algn="just">
              <a:spcBef>
                <a:spcPts val="560"/>
              </a:spcBef>
              <a:buNone/>
            </a:pPr>
            <a:endParaRPr dirty="0"/>
          </a:p>
          <a:p>
            <a:pPr marL="0" indent="0" algn="just">
              <a:spcBef>
                <a:spcPts val="560"/>
              </a:spcBef>
              <a:buNone/>
            </a:pPr>
            <a:endParaRPr dirty="0"/>
          </a:p>
        </p:txBody>
      </p:sp>
      <p:grpSp>
        <p:nvGrpSpPr>
          <p:cNvPr id="70" name="Google Shape;70;g24ed3817283_1_20"/>
          <p:cNvGrpSpPr/>
          <p:nvPr/>
        </p:nvGrpSpPr>
        <p:grpSpPr>
          <a:xfrm>
            <a:off x="1760850" y="98425"/>
            <a:ext cx="8764274" cy="1083726"/>
            <a:chOff x="236850" y="98425"/>
            <a:chExt cx="8764274" cy="1083726"/>
          </a:xfrm>
        </p:grpSpPr>
        <p:pic>
          <p:nvPicPr>
            <p:cNvPr id="71" name="Google Shape;71;g24ed3817283_1_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6850" y="98425"/>
              <a:ext cx="1023625" cy="1083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Google Shape;72;g24ed3817283_1_20"/>
            <p:cNvSpPr txBox="1"/>
            <p:nvPr/>
          </p:nvSpPr>
          <p:spPr>
            <a:xfrm>
              <a:off x="1218224" y="98425"/>
              <a:ext cx="7782900" cy="9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IN" sz="1600" b="1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Rural Education Society’s </a:t>
              </a:r>
              <a:endParaRPr sz="600">
                <a:solidFill>
                  <a:schemeClr val="dk1"/>
                </a:solidFill>
              </a:endParaRPr>
            </a:p>
            <a:p>
              <a:pPr algn="ctr"/>
              <a:r>
                <a:rPr lang="en-IN" sz="2200" b="1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College of Engineering, Kopargaon 423 603</a:t>
              </a:r>
              <a:endParaRPr sz="2200">
                <a:solidFill>
                  <a:schemeClr val="dk1"/>
                </a:solidFill>
              </a:endParaRPr>
            </a:p>
            <a:p>
              <a:pPr algn="ctr"/>
              <a:r>
                <a:rPr lang="en-IN" sz="1300" b="1" i="1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(Affiliated to Savitribai Phule Pune University, Pune ) </a:t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0006AB6-42E9-F2CF-99CA-C7FFF80D5857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2784475" y="6356351"/>
            <a:ext cx="6183934" cy="365125"/>
          </a:xfrm>
        </p:spPr>
        <p:txBody>
          <a:bodyPr/>
          <a:lstStyle/>
          <a:p>
            <a:r>
              <a:rPr lang="en-US"/>
              <a:t>Online Market Place for Local Business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93D620-4E2F-42FA-137A-5F6DDF8C4CB5}"/>
              </a:ext>
            </a:extLst>
          </p:cNvPr>
          <p:cNvSpPr txBox="1"/>
          <p:nvPr/>
        </p:nvSpPr>
        <p:spPr>
          <a:xfrm>
            <a:off x="1901072" y="2158738"/>
            <a:ext cx="8700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List: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used to create product list.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Dictionary: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used to keep the record of product with quantity and price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6583F5-238D-1153-A5D9-DBD0391152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009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ed3817283_1_20"/>
          <p:cNvSpPr txBox="1">
            <a:spLocks noGrp="1"/>
          </p:cNvSpPr>
          <p:nvPr>
            <p:ph type="title"/>
          </p:nvPr>
        </p:nvSpPr>
        <p:spPr>
          <a:xfrm>
            <a:off x="1981200" y="1313675"/>
            <a:ext cx="8229600" cy="59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560"/>
              </a:spcBef>
              <a:buClr>
                <a:schemeClr val="dk1"/>
              </a:buClr>
              <a:buSzPts val="1100"/>
            </a:pPr>
            <a:r>
              <a:rPr lang="en-US" sz="2800" b="1" dirty="0"/>
              <a:t>Details about predefine module/libraries used in project</a:t>
            </a:r>
            <a:endParaRPr b="1" dirty="0"/>
          </a:p>
        </p:txBody>
      </p:sp>
      <p:sp>
        <p:nvSpPr>
          <p:cNvPr id="68" name="Google Shape;68;g24ed3817283_1_20"/>
          <p:cNvSpPr txBox="1">
            <a:spLocks noGrp="1"/>
          </p:cNvSpPr>
          <p:nvPr>
            <p:ph type="body" idx="1"/>
          </p:nvPr>
        </p:nvSpPr>
        <p:spPr>
          <a:xfrm>
            <a:off x="2192386" y="2479249"/>
            <a:ext cx="7571700" cy="37235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 algn="just">
              <a:spcBef>
                <a:spcPts val="560"/>
              </a:spcBef>
              <a:buNone/>
            </a:pPr>
            <a:endParaRPr dirty="0"/>
          </a:p>
          <a:p>
            <a:pPr marL="0" indent="0" algn="just">
              <a:spcBef>
                <a:spcPts val="560"/>
              </a:spcBef>
              <a:buNone/>
            </a:pPr>
            <a:endParaRPr dirty="0"/>
          </a:p>
        </p:txBody>
      </p:sp>
      <p:grpSp>
        <p:nvGrpSpPr>
          <p:cNvPr id="70" name="Google Shape;70;g24ed3817283_1_20"/>
          <p:cNvGrpSpPr/>
          <p:nvPr/>
        </p:nvGrpSpPr>
        <p:grpSpPr>
          <a:xfrm>
            <a:off x="1760850" y="98425"/>
            <a:ext cx="8764274" cy="1083726"/>
            <a:chOff x="236850" y="98425"/>
            <a:chExt cx="8764274" cy="1083726"/>
          </a:xfrm>
        </p:grpSpPr>
        <p:pic>
          <p:nvPicPr>
            <p:cNvPr id="71" name="Google Shape;71;g24ed3817283_1_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6850" y="98425"/>
              <a:ext cx="1023625" cy="1083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Google Shape;72;g24ed3817283_1_20"/>
            <p:cNvSpPr txBox="1"/>
            <p:nvPr/>
          </p:nvSpPr>
          <p:spPr>
            <a:xfrm>
              <a:off x="1218224" y="98425"/>
              <a:ext cx="7782900" cy="9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IN" sz="1600" b="1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Rural Education Society’s </a:t>
              </a:r>
              <a:endParaRPr sz="600">
                <a:solidFill>
                  <a:schemeClr val="dk1"/>
                </a:solidFill>
              </a:endParaRPr>
            </a:p>
            <a:p>
              <a:pPr algn="ctr"/>
              <a:r>
                <a:rPr lang="en-IN" sz="2200" b="1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College of Engineering, Kopargaon 423 603</a:t>
              </a:r>
              <a:endParaRPr sz="2200">
                <a:solidFill>
                  <a:schemeClr val="dk1"/>
                </a:solidFill>
              </a:endParaRPr>
            </a:p>
            <a:p>
              <a:pPr algn="ctr"/>
              <a:r>
                <a:rPr lang="en-IN" sz="1300" b="1" i="1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(Affiliated to Savitribai Phule Pune University, Pune ) </a:t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0006AB6-42E9-F2CF-99CA-C7FFF80D5857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2784475" y="6356351"/>
            <a:ext cx="6183934" cy="365125"/>
          </a:xfrm>
        </p:spPr>
        <p:txBody>
          <a:bodyPr/>
          <a:lstStyle/>
          <a:p>
            <a:r>
              <a:rPr lang="en-US"/>
              <a:t>Online Market Place for Local Business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93D620-4E2F-42FA-137A-5F6DDF8C4CB5}"/>
              </a:ext>
            </a:extLst>
          </p:cNvPr>
          <p:cNvSpPr txBox="1"/>
          <p:nvPr/>
        </p:nvSpPr>
        <p:spPr>
          <a:xfrm>
            <a:off x="1901072" y="2158738"/>
            <a:ext cx="8700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pandas: 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used to work with excel.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tkinter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used to create GUI.</a:t>
            </a:r>
            <a:endParaRPr lang="en-US" b="1" dirty="0">
              <a:solidFill>
                <a:srgbClr val="333333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6583F5-238D-1153-A5D9-DBD0391152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191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ed3817283_1_20"/>
          <p:cNvSpPr txBox="1">
            <a:spLocks noGrp="1"/>
          </p:cNvSpPr>
          <p:nvPr>
            <p:ph type="title"/>
          </p:nvPr>
        </p:nvSpPr>
        <p:spPr>
          <a:xfrm>
            <a:off x="1981200" y="1313675"/>
            <a:ext cx="8229600" cy="59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560"/>
              </a:spcBef>
              <a:buClr>
                <a:schemeClr val="dk1"/>
              </a:buClr>
              <a:buSzPts val="1100"/>
            </a:pPr>
            <a:r>
              <a:rPr lang="en-US" sz="2800" b="1" dirty="0"/>
              <a:t>Details about predefined function</a:t>
            </a:r>
            <a:endParaRPr b="1" dirty="0"/>
          </a:p>
        </p:txBody>
      </p:sp>
      <p:sp>
        <p:nvSpPr>
          <p:cNvPr id="68" name="Google Shape;68;g24ed3817283_1_20"/>
          <p:cNvSpPr txBox="1">
            <a:spLocks noGrp="1"/>
          </p:cNvSpPr>
          <p:nvPr>
            <p:ph type="body" idx="1"/>
          </p:nvPr>
        </p:nvSpPr>
        <p:spPr>
          <a:xfrm>
            <a:off x="2192386" y="2479249"/>
            <a:ext cx="7571700" cy="37235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 algn="just">
              <a:spcBef>
                <a:spcPts val="560"/>
              </a:spcBef>
              <a:buNone/>
            </a:pPr>
            <a:endParaRPr dirty="0"/>
          </a:p>
          <a:p>
            <a:pPr marL="0" indent="0" algn="just">
              <a:spcBef>
                <a:spcPts val="560"/>
              </a:spcBef>
              <a:buNone/>
            </a:pPr>
            <a:endParaRPr dirty="0"/>
          </a:p>
        </p:txBody>
      </p:sp>
      <p:grpSp>
        <p:nvGrpSpPr>
          <p:cNvPr id="70" name="Google Shape;70;g24ed3817283_1_20"/>
          <p:cNvGrpSpPr/>
          <p:nvPr/>
        </p:nvGrpSpPr>
        <p:grpSpPr>
          <a:xfrm>
            <a:off x="1760850" y="98425"/>
            <a:ext cx="8764274" cy="1083726"/>
            <a:chOff x="236850" y="98425"/>
            <a:chExt cx="8764274" cy="1083726"/>
          </a:xfrm>
        </p:grpSpPr>
        <p:pic>
          <p:nvPicPr>
            <p:cNvPr id="71" name="Google Shape;71;g24ed3817283_1_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6850" y="98425"/>
              <a:ext cx="1023625" cy="1083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Google Shape;72;g24ed3817283_1_20"/>
            <p:cNvSpPr txBox="1"/>
            <p:nvPr/>
          </p:nvSpPr>
          <p:spPr>
            <a:xfrm>
              <a:off x="1218224" y="98425"/>
              <a:ext cx="7782900" cy="9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IN" sz="1600" b="1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Rural Education Society’s </a:t>
              </a:r>
              <a:endParaRPr sz="600">
                <a:solidFill>
                  <a:schemeClr val="dk1"/>
                </a:solidFill>
              </a:endParaRPr>
            </a:p>
            <a:p>
              <a:pPr algn="ctr"/>
              <a:r>
                <a:rPr lang="en-IN" sz="2200" b="1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College of Engineering, Kopargaon 423 603</a:t>
              </a:r>
              <a:endParaRPr sz="2200">
                <a:solidFill>
                  <a:schemeClr val="dk1"/>
                </a:solidFill>
              </a:endParaRPr>
            </a:p>
            <a:p>
              <a:pPr algn="ctr"/>
              <a:r>
                <a:rPr lang="en-IN" sz="1300" b="1" i="1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(Affiliated to Savitribai Phule Pune University, Pune ) </a:t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0006AB6-42E9-F2CF-99CA-C7FFF80D5857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2784475" y="6356351"/>
            <a:ext cx="6183934" cy="365125"/>
          </a:xfrm>
        </p:spPr>
        <p:txBody>
          <a:bodyPr/>
          <a:lstStyle/>
          <a:p>
            <a:r>
              <a:rPr lang="en-US"/>
              <a:t>Online Market Place for Local Business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93D620-4E2F-42FA-137A-5F6DDF8C4CB5}"/>
              </a:ext>
            </a:extLst>
          </p:cNvPr>
          <p:cNvSpPr txBox="1"/>
          <p:nvPr/>
        </p:nvSpPr>
        <p:spPr>
          <a:xfrm>
            <a:off x="1901072" y="2158738"/>
            <a:ext cx="8700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read_excel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use to read excel file.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to_excel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used to write object to an excel.</a:t>
            </a:r>
            <a:endParaRPr lang="en-US" b="1" dirty="0">
              <a:solidFill>
                <a:srgbClr val="333333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6583F5-238D-1153-A5D9-DBD0391152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351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ed3817283_1_20"/>
          <p:cNvSpPr txBox="1">
            <a:spLocks noGrp="1"/>
          </p:cNvSpPr>
          <p:nvPr>
            <p:ph type="title"/>
          </p:nvPr>
        </p:nvSpPr>
        <p:spPr>
          <a:xfrm>
            <a:off x="1981200" y="1313675"/>
            <a:ext cx="8229600" cy="59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560"/>
              </a:spcBef>
              <a:buClr>
                <a:schemeClr val="dk1"/>
              </a:buClr>
              <a:buSzPts val="1100"/>
            </a:pPr>
            <a:r>
              <a:rPr lang="en-US" sz="2800" b="1" dirty="0"/>
              <a:t>Output</a:t>
            </a:r>
            <a:endParaRPr b="1" dirty="0"/>
          </a:p>
        </p:txBody>
      </p:sp>
      <p:sp>
        <p:nvSpPr>
          <p:cNvPr id="68" name="Google Shape;68;g24ed3817283_1_20"/>
          <p:cNvSpPr txBox="1">
            <a:spLocks noGrp="1"/>
          </p:cNvSpPr>
          <p:nvPr>
            <p:ph type="body" idx="1"/>
          </p:nvPr>
        </p:nvSpPr>
        <p:spPr>
          <a:xfrm>
            <a:off x="2192386" y="2479249"/>
            <a:ext cx="7571700" cy="37235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 algn="just">
              <a:spcBef>
                <a:spcPts val="560"/>
              </a:spcBef>
              <a:buNone/>
            </a:pPr>
            <a:endParaRPr dirty="0"/>
          </a:p>
          <a:p>
            <a:pPr marL="0" indent="0" algn="just">
              <a:spcBef>
                <a:spcPts val="560"/>
              </a:spcBef>
              <a:buNone/>
            </a:pPr>
            <a:endParaRPr dirty="0"/>
          </a:p>
        </p:txBody>
      </p:sp>
      <p:grpSp>
        <p:nvGrpSpPr>
          <p:cNvPr id="70" name="Google Shape;70;g24ed3817283_1_20"/>
          <p:cNvGrpSpPr/>
          <p:nvPr/>
        </p:nvGrpSpPr>
        <p:grpSpPr>
          <a:xfrm>
            <a:off x="1760850" y="98425"/>
            <a:ext cx="8764274" cy="1083726"/>
            <a:chOff x="236850" y="98425"/>
            <a:chExt cx="8764274" cy="1083726"/>
          </a:xfrm>
        </p:grpSpPr>
        <p:pic>
          <p:nvPicPr>
            <p:cNvPr id="71" name="Google Shape;71;g24ed3817283_1_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6850" y="98425"/>
              <a:ext cx="1023625" cy="1083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Google Shape;72;g24ed3817283_1_20"/>
            <p:cNvSpPr txBox="1"/>
            <p:nvPr/>
          </p:nvSpPr>
          <p:spPr>
            <a:xfrm>
              <a:off x="1218224" y="98425"/>
              <a:ext cx="7782900" cy="9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IN" sz="1600" b="1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Rural Education Society’s </a:t>
              </a:r>
              <a:endParaRPr sz="600">
                <a:solidFill>
                  <a:schemeClr val="dk1"/>
                </a:solidFill>
              </a:endParaRPr>
            </a:p>
            <a:p>
              <a:pPr algn="ctr"/>
              <a:r>
                <a:rPr lang="en-IN" sz="2200" b="1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College of Engineering, Kopargaon 423 603</a:t>
              </a:r>
              <a:endParaRPr sz="2200">
                <a:solidFill>
                  <a:schemeClr val="dk1"/>
                </a:solidFill>
              </a:endParaRPr>
            </a:p>
            <a:p>
              <a:pPr algn="ctr"/>
              <a:r>
                <a:rPr lang="en-IN" sz="1300" b="1" i="1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(Affiliated to Savitribai Phule Pune University, Pune ) </a:t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0006AB6-42E9-F2CF-99CA-C7FFF80D5857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2784475" y="6356351"/>
            <a:ext cx="6183934" cy="365125"/>
          </a:xfrm>
        </p:spPr>
        <p:txBody>
          <a:bodyPr/>
          <a:lstStyle/>
          <a:p>
            <a:r>
              <a:rPr lang="en-US"/>
              <a:t>Online Market Place for Local Business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6583F5-238D-1153-A5D9-DBD0391152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941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ed3817283_1_20"/>
          <p:cNvSpPr txBox="1">
            <a:spLocks noGrp="1"/>
          </p:cNvSpPr>
          <p:nvPr>
            <p:ph type="title"/>
          </p:nvPr>
        </p:nvSpPr>
        <p:spPr>
          <a:xfrm>
            <a:off x="2272662" y="3023206"/>
            <a:ext cx="8229600" cy="59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560"/>
              </a:spcBef>
              <a:buClr>
                <a:schemeClr val="dk1"/>
              </a:buClr>
              <a:buSzPts val="1100"/>
            </a:pPr>
            <a:r>
              <a:rPr lang="en-US" sz="3800" b="1" dirty="0"/>
              <a:t>Thank You</a:t>
            </a:r>
            <a:endParaRPr sz="3800" b="1" dirty="0"/>
          </a:p>
        </p:txBody>
      </p:sp>
      <p:sp>
        <p:nvSpPr>
          <p:cNvPr id="68" name="Google Shape;68;g24ed3817283_1_20"/>
          <p:cNvSpPr txBox="1">
            <a:spLocks noGrp="1"/>
          </p:cNvSpPr>
          <p:nvPr>
            <p:ph type="body" idx="1"/>
          </p:nvPr>
        </p:nvSpPr>
        <p:spPr>
          <a:xfrm>
            <a:off x="2192386" y="2479249"/>
            <a:ext cx="7571700" cy="37235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 algn="just">
              <a:spcBef>
                <a:spcPts val="560"/>
              </a:spcBef>
              <a:buNone/>
            </a:pPr>
            <a:endParaRPr dirty="0"/>
          </a:p>
          <a:p>
            <a:pPr marL="0" indent="0" algn="just">
              <a:spcBef>
                <a:spcPts val="560"/>
              </a:spcBef>
              <a:buNone/>
            </a:pPr>
            <a:endParaRPr dirty="0"/>
          </a:p>
        </p:txBody>
      </p:sp>
      <p:grpSp>
        <p:nvGrpSpPr>
          <p:cNvPr id="70" name="Google Shape;70;g24ed3817283_1_20"/>
          <p:cNvGrpSpPr/>
          <p:nvPr/>
        </p:nvGrpSpPr>
        <p:grpSpPr>
          <a:xfrm>
            <a:off x="1760850" y="98425"/>
            <a:ext cx="8764274" cy="1083726"/>
            <a:chOff x="236850" y="98425"/>
            <a:chExt cx="8764274" cy="1083726"/>
          </a:xfrm>
        </p:grpSpPr>
        <p:pic>
          <p:nvPicPr>
            <p:cNvPr id="71" name="Google Shape;71;g24ed3817283_1_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6850" y="98425"/>
              <a:ext cx="1023625" cy="1083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Google Shape;72;g24ed3817283_1_20"/>
            <p:cNvSpPr txBox="1"/>
            <p:nvPr/>
          </p:nvSpPr>
          <p:spPr>
            <a:xfrm>
              <a:off x="1218224" y="98425"/>
              <a:ext cx="7782900" cy="9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IN" sz="1600" b="1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Rural Education Society’s </a:t>
              </a:r>
              <a:endParaRPr sz="600">
                <a:solidFill>
                  <a:schemeClr val="dk1"/>
                </a:solidFill>
              </a:endParaRPr>
            </a:p>
            <a:p>
              <a:pPr algn="ctr"/>
              <a:r>
                <a:rPr lang="en-IN" sz="2200" b="1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College of Engineering, Kopargaon 423 603</a:t>
              </a:r>
              <a:endParaRPr sz="2200">
                <a:solidFill>
                  <a:schemeClr val="dk1"/>
                </a:solidFill>
              </a:endParaRPr>
            </a:p>
            <a:p>
              <a:pPr algn="ctr"/>
              <a:r>
                <a:rPr lang="en-IN" sz="1300" b="1" i="1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(Affiliated to Savitribai Phule Pune University, Pune ) </a:t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0006AB6-42E9-F2CF-99CA-C7FFF80D5857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2784475" y="6356351"/>
            <a:ext cx="6183934" cy="365125"/>
          </a:xfrm>
        </p:spPr>
        <p:txBody>
          <a:bodyPr/>
          <a:lstStyle/>
          <a:p>
            <a:r>
              <a:rPr lang="en-US"/>
              <a:t>Online Market Place for Local Business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6583F5-238D-1153-A5D9-DBD0391152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967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579</Words>
  <Application>Microsoft Office PowerPoint</Application>
  <PresentationFormat>Widescreen</PresentationFormat>
  <Paragraphs>80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Times New Roman</vt:lpstr>
      <vt:lpstr>Office Theme</vt:lpstr>
      <vt:lpstr>“Online Market Place for Local Business”</vt:lpstr>
      <vt:lpstr>Contents</vt:lpstr>
      <vt:lpstr>Introduction</vt:lpstr>
      <vt:lpstr>Functionality of Project</vt:lpstr>
      <vt:lpstr>Details about Data types used in project</vt:lpstr>
      <vt:lpstr>Details about predefine module/libraries used in project</vt:lpstr>
      <vt:lpstr>Details about predefined function</vt:lpstr>
      <vt:lpstr>Output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“Online Market Place for Local Business”</dc:title>
  <dc:creator>DELL</dc:creator>
  <cp:lastModifiedBy>DELL</cp:lastModifiedBy>
  <cp:revision>1</cp:revision>
  <dcterms:created xsi:type="dcterms:W3CDTF">2024-05-03T14:18:59Z</dcterms:created>
  <dcterms:modified xsi:type="dcterms:W3CDTF">2024-05-03T14:51:45Z</dcterms:modified>
</cp:coreProperties>
</file>