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60" r:id="rId5"/>
    <p:sldId id="273" r:id="rId6"/>
    <p:sldId id="261" r:id="rId7"/>
    <p:sldId id="268" r:id="rId9"/>
    <p:sldId id="263" r:id="rId10"/>
    <p:sldId id="271" r:id="rId11"/>
    <p:sldId id="272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600201"/>
            <a:ext cx="9881664" cy="1736101"/>
          </a:xfrm>
        </p:spPr>
        <p:txBody>
          <a:bodyPr>
            <a:normAutofit/>
          </a:bodyPr>
          <a:lstStyle/>
          <a:p>
            <a:r>
              <a:rPr lang="en-US" altLang="en-IN" dirty="0"/>
              <a:t>EbAY Website</a:t>
            </a:r>
            <a:endParaRPr lang="en-US" alt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426" y="3242034"/>
            <a:ext cx="8689976" cy="137159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sz="1800" u="sng" kern="1400" dirty="0" err="1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 </a:t>
            </a:r>
            <a:endParaRPr lang="en-IN" sz="1800" u="sng" kern="1400" dirty="0">
              <a:solidFill>
                <a:srgbClr val="2F2F2F"/>
              </a:solidFill>
              <a:effectLst/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7778750" y="3940175"/>
            <a:ext cx="4996815" cy="798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By ANKIREDDY MARY SWAPNA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 takes lots of time to perform manual testing on all modules in different browsers. 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lot of communication And discussion with members it’s helps everyone to write taste case in easy way.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en-US" alt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find out bugs.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testing needs strong observation and in that testers needs to apply all possibilities  in test cases.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  <a:endParaRPr lang="en-IN" sz="4800" dirty="0">
              <a:effectLst/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555" y="3863879"/>
            <a:ext cx="6419653" cy="387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me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800" spc="50" dirty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eBay, founded in 1995 by Pierre Omidyar.</a:t>
            </a:r>
            <a:endParaRPr lang="en-US" altLang="en-US" sz="1800" spc="50" dirty="0">
              <a:ln>
                <a:noFill/>
              </a:ln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spc="50" dirty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link:https://www.ebay.com/</a:t>
            </a:r>
            <a:endParaRPr lang="en-US" altLang="en-US" sz="1800" spc="50" dirty="0">
              <a:ln>
                <a:noFill/>
              </a:ln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spc="50" dirty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is a global e-commerce wEBSITE, where individuals and businesses can buy or sell nearly anything via auction-style listings or fixed-price “Buy It Now” options .</a:t>
            </a:r>
            <a:endParaRPr lang="en-US" altLang="en-US" sz="1800" spc="50" dirty="0">
              <a:ln>
                <a:noFill/>
              </a:ln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spc="50" dirty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page object model(pom),testng framework for automation.</a:t>
            </a:r>
            <a:endParaRPr lang="en-US" altLang="en-US" sz="1800" spc="50" dirty="0">
              <a:ln>
                <a:noFill/>
              </a:ln>
              <a:effectLst>
                <a:outerShdw blurRad="63500" dist="50800" dir="13500000" sx="0" sy="0">
                  <a:srgbClr val="000000">
                    <a:alpha val="50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93715"/>
            <a:ext cx="10363826" cy="3424107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EBAY?</a:t>
            </a:r>
            <a:endParaRPr lang="en-IN" sz="3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EBAY is an ecommerce platform that allows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users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SHOP EASILY.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85850" indent="-400050" algn="just">
              <a:lnSpc>
                <a:spcPct val="107000"/>
              </a:lnSpc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 DISPLAYS VARIOUS CATEGORIES LIKE ANTIQUES, ART, BAbY, BOOKS ETC.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85850" indent="-400050" algn="just">
              <a:lnSpc>
                <a:spcPct val="107000"/>
              </a:lnSpc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 has ebay lives which enables users to watch based on various categories.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65" y="618490"/>
            <a:ext cx="10364470" cy="1160780"/>
          </a:xfrm>
        </p:spPr>
        <p:txBody>
          <a:bodyPr/>
          <a:p>
            <a:r>
              <a:rPr lang="en-US"/>
              <a:t>Responsibities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65" y="1870710"/>
            <a:ext cx="10363835" cy="3920490"/>
          </a:xfrm>
        </p:spPr>
        <p:txBody>
          <a:bodyPr/>
          <a:p>
            <a:r>
              <a:rPr lang="en-US"/>
              <a:t>Creating TEST PLANS FOR MODULES</a:t>
            </a:r>
            <a:endParaRPr lang="en-US"/>
          </a:p>
          <a:p>
            <a:r>
              <a:rPr lang="en-US"/>
              <a:t>CREATING TEST CASES</a:t>
            </a:r>
            <a:endParaRPr lang="en-US"/>
          </a:p>
          <a:p>
            <a:r>
              <a:rPr lang="en-US"/>
              <a:t>MANUAL TESTING AND AUTOMATION</a:t>
            </a:r>
            <a:endParaRPr lang="en-US"/>
          </a:p>
          <a:p>
            <a:r>
              <a:rPr lang="en-US"/>
              <a:t>IDENTIFYING &amp; CREATING DEFECT REPORT</a:t>
            </a:r>
            <a:endParaRPr lang="en-US"/>
          </a:p>
          <a:p>
            <a:r>
              <a:rPr lang="en-US"/>
              <a:t>CREATING TEST CASES ANALYSIS</a:t>
            </a:r>
            <a:endParaRPr lang="en-US"/>
          </a:p>
          <a:p>
            <a:r>
              <a:rPr lang="en-US"/>
              <a:t>CREATING EPICS,STORY,TASK AND BUG IN JIRA.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7329" y="2064470"/>
            <a:ext cx="10963372" cy="4515439"/>
          </a:xfrm>
        </p:spPr>
        <p:txBody>
          <a:bodyPr>
            <a:normAutofit fontScale="77500" lnSpcReduction="2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 in page</a:t>
            </a:r>
            <a:endParaRPr lang="en-US" sz="2300" b="1" dirty="0">
              <a:effectLst/>
              <a:highlight>
                <a:srgbClr val="FF00FF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Checked all the functionalities on Sign in page which included personal info </a:t>
            </a: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&amp; password.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altLang="en-US" sz="2300" dirty="0"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 &amp; Navigation</a:t>
            </a:r>
            <a:endParaRPr lang="en-US" altLang="en-US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</a:t>
            </a:r>
            <a:r>
              <a:rPr lang="en-US" alt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TO </a:t>
            </a:r>
            <a:r>
              <a:rPr lang="en-US" alt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Validate user product discovery flow like Search,     filter by categories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2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US" altLang="en-IN" sz="23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EBAY LIVE</a:t>
            </a:r>
            <a:endParaRPr lang="en-IN" sz="2300" dirty="0">
              <a:effectLst/>
              <a:highlight>
                <a:srgbClr val="00FFFF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</a:t>
            </a:r>
            <a:r>
              <a:rPr lang="en-US" alt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EBAY LIVE  BASED ON CATEGORIES.</a:t>
            </a:r>
            <a:endParaRPr lang="en-IN" sz="23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All Buttons and Drop Down  Arrow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checked if all the buttons and drop down arrows of different fields are functioning          properly or not.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8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all categories</a:t>
            </a:r>
            <a:endParaRPr lang="en-IN" sz="1800" b="1" dirty="0">
              <a:solidFill>
                <a:schemeClr val="bg1"/>
              </a:solidFill>
              <a:effectLst/>
              <a:highlight>
                <a:srgbClr val="8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Checked show products  listed in the all categories module.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saved</a:t>
            </a:r>
            <a:endParaRPr lang="en-IN" sz="1800" dirty="0">
              <a:solidFill>
                <a:schemeClr val="bg1"/>
              </a:solidFill>
              <a:effectLst/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saved items are visible in this module.</a:t>
            </a:r>
            <a:endParaRPr lang="en-US" sz="18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Header And footer</a:t>
            </a:r>
            <a:endParaRPr lang="en-IN" sz="1800" dirty="0">
              <a:solidFill>
                <a:schemeClr val="bg1"/>
              </a:solidFill>
              <a:effectLst/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                   </a:t>
            </a: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Show all valid details on header and footer like ,logo of EBAY, HELP &amp; contact , sign in, add to cart, all info about site(about EBAY)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I have created a Defect report on those defects.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3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 WHOLE SALE LOTS UNDER BABY MODULE DOES NOT SHOW ANY RESULTS EVEN IT IS A NAVIGABLE LINK.</a:t>
            </a:r>
            <a:endParaRPr lang="en-US" sz="1900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None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altLang="en-US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DF_001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DF_NOT_NAVIGABLE_LINK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ALL CATEGORIES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1. </a:t>
            </a:r>
            <a:r>
              <a:rPr lang="en-US" altLang="en-US" sz="19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Login to ebay</a:t>
            </a:r>
            <a:endParaRPr lang="en-US" altLang="en-US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altLang="en-US" sz="19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                                2.click on all categories</a:t>
            </a:r>
            <a:endParaRPr lang="en-US" altLang="en-US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altLang="en-US" sz="19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                                3.select baby</a:t>
            </a:r>
            <a:endParaRPr lang="en-US" altLang="en-US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altLang="en-US" sz="19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                                4.Under Baby ,click on Wholesale Lots </a:t>
            </a:r>
            <a:endParaRPr lang="en-US" altLang="en-US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SWAPNA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VAISHALI SONANIS MAM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:-19-08-2005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  <a:endParaRPr lang="en-US" sz="1900" b="1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w defect pic eb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" y="617855"/>
            <a:ext cx="11158220" cy="5479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3470</Words>
  <Application>WPS Presentation</Application>
  <PresentationFormat>Widescreen</PresentationFormat>
  <Paragraphs>105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Arial Black</vt:lpstr>
      <vt:lpstr>Calibri</vt:lpstr>
      <vt:lpstr>MS Gothic</vt:lpstr>
      <vt:lpstr>Tahoma</vt:lpstr>
      <vt:lpstr>Arial Rounded MT Bold</vt:lpstr>
      <vt:lpstr>Corbel</vt:lpstr>
      <vt:lpstr>Cooper Black</vt:lpstr>
      <vt:lpstr>Times New Roman</vt:lpstr>
      <vt:lpstr>Courier New</vt:lpstr>
      <vt:lpstr>Tw Cen MT</vt:lpstr>
      <vt:lpstr>Microsoft YaHei</vt:lpstr>
      <vt:lpstr>Arial Unicode MS</vt:lpstr>
      <vt:lpstr>Droplet</vt:lpstr>
      <vt:lpstr>EbAY Website</vt:lpstr>
      <vt:lpstr>Introduction :  </vt:lpstr>
      <vt:lpstr>Overview </vt:lpstr>
      <vt:lpstr>PowerPoint 演示文稿</vt:lpstr>
      <vt:lpstr>Modules </vt:lpstr>
      <vt:lpstr>PowerPoint 演示文稿</vt:lpstr>
      <vt:lpstr>Defects</vt:lpstr>
      <vt:lpstr>PowerPoint 演示文稿</vt:lpstr>
      <vt:lpstr>PowerPoint 演示文稿</vt:lpstr>
      <vt:lpstr>Challenges </vt:lpstr>
      <vt:lpstr>Experience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Ankireddy Jyoshna</cp:lastModifiedBy>
  <cp:revision>50</cp:revision>
  <dcterms:created xsi:type="dcterms:W3CDTF">2024-02-15T17:31:00Z</dcterms:created>
  <dcterms:modified xsi:type="dcterms:W3CDTF">2025-08-19T05:05:38Z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0CB5EEF91FAF4927ABB563A9FAA0E3FA_12</vt:lpwstr>
  </property>
  <property fmtid="{D5CDD505-2E9C-101B-9397-08002B2CF9AE}" pid="3" name="KSOProductBuildVer">
    <vt:lpwstr>1033-12.2.0.21931</vt:lpwstr>
  </property>
</Properties>
</file>