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FAB15-C378-4DF3-AEF8-DFC6BBF01865}" v="1153" dt="2023-08-14T20:43:42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ed and pink paper stripes in a wave shape">
            <a:extLst>
              <a:ext uri="{FF2B5EF4-FFF2-40B4-BE49-F238E27FC236}">
                <a16:creationId xmlns:a16="http://schemas.microsoft.com/office/drawing/2014/main" id="{836C0955-A86D-7AFC-8A87-0488BDA32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203D2-745C-409C-68A7-2B812113093E}"/>
              </a:ext>
            </a:extLst>
          </p:cNvPr>
          <p:cNvSpPr txBox="1"/>
          <p:nvPr/>
        </p:nvSpPr>
        <p:spPr>
          <a:xfrm>
            <a:off x="7531610" y="1025220"/>
            <a:ext cx="4454792" cy="58274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 </a:t>
            </a:r>
            <a:r>
              <a:rPr lang="en-US" sz="2000" b="1" dirty="0"/>
              <a:t>  </a:t>
            </a:r>
            <a:r>
              <a:rPr lang="en-US" sz="3600" b="1" dirty="0"/>
              <a:t>            Data Science                       Internship </a:t>
            </a:r>
            <a:endParaRPr lang="en-US" sz="3600" b="1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British Airlines – Web Scraping – TASK1</a:t>
            </a:r>
            <a:endParaRPr lang="en-US" sz="3600" b="1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a typeface="Calibri"/>
                <a:cs typeface="Calibri"/>
              </a:rPr>
              <a:t>                                             Swapna </a:t>
            </a:r>
            <a:r>
              <a:rPr lang="en-US" sz="2000" dirty="0" err="1">
                <a:ea typeface="Calibri"/>
                <a:cs typeface="Calibri"/>
              </a:rPr>
              <a:t>Kattoju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84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plane&#10;&#10;Description automatically generated">
            <a:extLst>
              <a:ext uri="{FF2B5EF4-FFF2-40B4-BE49-F238E27FC236}">
                <a16:creationId xmlns:a16="http://schemas.microsoft.com/office/drawing/2014/main" id="{F6282B29-3B3B-0E0F-9A7F-C296440C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7" y="1092"/>
            <a:ext cx="4195313" cy="1090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547FF-EDEF-92B9-0726-3B3A5FAAB52C}"/>
              </a:ext>
            </a:extLst>
          </p:cNvPr>
          <p:cNvSpPr txBox="1"/>
          <p:nvPr/>
        </p:nvSpPr>
        <p:spPr>
          <a:xfrm>
            <a:off x="364122" y="571030"/>
            <a:ext cx="4419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Data Scraping</a:t>
            </a:r>
          </a:p>
        </p:txBody>
      </p:sp>
      <p:pic>
        <p:nvPicPr>
          <p:cNvPr id="6" name="Picture 5" descr="A graph of a number of red bars&#10;&#10;Description automatically generated">
            <a:extLst>
              <a:ext uri="{FF2B5EF4-FFF2-40B4-BE49-F238E27FC236}">
                <a16:creationId xmlns:a16="http://schemas.microsoft.com/office/drawing/2014/main" id="{B5C91ED1-5CAD-45B1-096E-D162F821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4" y="4082771"/>
            <a:ext cx="3677728" cy="28906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3FAA28-3093-3868-BE44-13F87AE8E7B3}"/>
              </a:ext>
            </a:extLst>
          </p:cNvPr>
          <p:cNvSpPr/>
          <p:nvPr/>
        </p:nvSpPr>
        <p:spPr>
          <a:xfrm rot="10800000" flipV="1">
            <a:off x="6090394" y="750248"/>
            <a:ext cx="1739661" cy="12220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Total Records Scraped 2000</a:t>
            </a:r>
            <a:endParaRPr lang="en-GB" dirty="0"/>
          </a:p>
        </p:txBody>
      </p:sp>
      <p:pic>
        <p:nvPicPr>
          <p:cNvPr id="7" name="Picture 6" descr="A graph of a number of bars&#10;&#10;Description automatically generated">
            <a:extLst>
              <a:ext uri="{FF2B5EF4-FFF2-40B4-BE49-F238E27FC236}">
                <a16:creationId xmlns:a16="http://schemas.microsoft.com/office/drawing/2014/main" id="{6E9FDB08-F86A-4A0C-0F87-FFDCBA2FF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62" y="3814897"/>
            <a:ext cx="3361426" cy="3153225"/>
          </a:xfrm>
          <a:prstGeom prst="rect">
            <a:avLst/>
          </a:prstGeom>
        </p:spPr>
      </p:pic>
      <p:pic>
        <p:nvPicPr>
          <p:cNvPr id="8" name="Picture 7" descr="A black square with words in it&#10;&#10;Description automatically generated">
            <a:extLst>
              <a:ext uri="{FF2B5EF4-FFF2-40B4-BE49-F238E27FC236}">
                <a16:creationId xmlns:a16="http://schemas.microsoft.com/office/drawing/2014/main" id="{DF3344D1-2D2D-A6C3-8C76-A65ADB5B8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778" y="1094117"/>
            <a:ext cx="3418935" cy="304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44642-81D1-2D6B-BE9D-8876C464A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61" y="699586"/>
            <a:ext cx="5115462" cy="2683998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0" name="Picture 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D410273-824A-E8EC-3A9F-A992880EC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664" y="1599303"/>
            <a:ext cx="2901350" cy="220728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72FA3E-49DD-5274-1F9B-4C12CC572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633"/>
              </p:ext>
            </p:extLst>
          </p:nvPr>
        </p:nvGraphicFramePr>
        <p:xfrm>
          <a:off x="359434" y="3579962"/>
          <a:ext cx="440345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468">
                  <a:extLst>
                    <a:ext uri="{9D8B030D-6E8A-4147-A177-3AD203B41FA5}">
                      <a16:colId xmlns:a16="http://schemas.microsoft.com/office/drawing/2014/main" val="1402410591"/>
                    </a:ext>
                  </a:extLst>
                </a:gridCol>
                <a:gridCol w="1386983">
                  <a:extLst>
                    <a:ext uri="{9D8B030D-6E8A-4147-A177-3AD203B41FA5}">
                      <a16:colId xmlns:a16="http://schemas.microsoft.com/office/drawing/2014/main" val="64990933"/>
                    </a:ext>
                  </a:extLst>
                </a:gridCol>
              </a:tblGrid>
              <a:tr h="794263">
                <a:tc>
                  <a:txBody>
                    <a:bodyPr/>
                    <a:lstStyle/>
                    <a:p>
                      <a:r>
                        <a:rPr lang="en-GB" dirty="0"/>
                        <a:t>Maximum reviews provided in year and the busiest months people travelling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  <a:p>
                      <a:pPr lvl="0">
                        <a:buNone/>
                      </a:pPr>
                      <a:r>
                        <a:rPr lang="en-GB" dirty="0"/>
                        <a:t>April -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98326"/>
                  </a:ext>
                </a:extLst>
              </a:tr>
              <a:tr h="1165411">
                <a:tc>
                  <a:txBody>
                    <a:bodyPr/>
                    <a:lstStyle/>
                    <a:p>
                      <a:r>
                        <a:rPr lang="en-GB" dirty="0" err="1"/>
                        <a:t>Passesngers</a:t>
                      </a:r>
                      <a:r>
                        <a:rPr lang="en-GB" dirty="0"/>
                        <a:t> always reminded of  the following --&gt; from </a:t>
                      </a:r>
                      <a:r>
                        <a:rPr lang="en-GB" dirty="0" err="1"/>
                        <a:t>wordCloud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Service,food,seat,crew</a:t>
                      </a:r>
                      <a:r>
                        <a:rPr lang="en-GB" dirty="0"/>
                        <a:t>, economy cabin ,crew</a:t>
                      </a:r>
                      <a:endParaRPr lang="en-GB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5597"/>
                  </a:ext>
                </a:extLst>
              </a:tr>
              <a:tr h="590606">
                <a:tc>
                  <a:txBody>
                    <a:bodyPr/>
                    <a:lstStyle/>
                    <a:p>
                      <a:r>
                        <a:rPr lang="en-GB" dirty="0"/>
                        <a:t>Out of 2000 reviews - positive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GB" dirty="0"/>
                        <a:t>Negative and neutral resp..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63.9%</a:t>
                      </a:r>
                    </a:p>
                    <a:p>
                      <a:pPr lvl="0">
                        <a:buNone/>
                      </a:pPr>
                      <a:r>
                        <a:rPr lang="en-GB" dirty="0"/>
                        <a:t>31.9%, 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84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4F0C91-0ED1-D810-59A9-4CFCC0A1103E}"/>
              </a:ext>
            </a:extLst>
          </p:cNvPr>
          <p:cNvSpPr txBox="1"/>
          <p:nvPr/>
        </p:nvSpPr>
        <p:spPr>
          <a:xfrm>
            <a:off x="493058" y="149411"/>
            <a:ext cx="2898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Data Scraping – Task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199</cp:revision>
  <dcterms:created xsi:type="dcterms:W3CDTF">2013-07-15T20:26:40Z</dcterms:created>
  <dcterms:modified xsi:type="dcterms:W3CDTF">2023-08-14T20:44:05Z</dcterms:modified>
</cp:coreProperties>
</file>