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5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 </a:t>
            </a:r>
            <a:r>
              <a:rPr lang="en-US" altLang="en-US" b="1" dirty="0" err="1"/>
              <a:t>demond</a:t>
            </a:r>
            <a:r>
              <a:rPr lang="en-US" altLang="en-US" b="1" dirty="0"/>
              <a:t> car wash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Car wash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Midasanametla.swapna@capgemini.com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8501023911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https://github.com/SwapnaMidasanametla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Midasanametla Swapna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9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C4D7A18B-5CF2-4797-BBD3-481630D3287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3" b="12613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purl.org/dc/terms/"/>
    <ds:schemaRef ds:uri="http://schemas.microsoft.com/office/2006/documentManagement/types"/>
    <ds:schemaRef ds:uri="fd33c62d-2c11-46e7-88a2-e90fa986d9d0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7da6acf-edf2-43bc-9595-f721a214a14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40961</TotalTime>
  <Words>231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Midasanametla, Swapna</cp:lastModifiedBy>
  <cp:revision>121</cp:revision>
  <dcterms:created xsi:type="dcterms:W3CDTF">2017-12-08T05:27:40Z</dcterms:created>
  <dcterms:modified xsi:type="dcterms:W3CDTF">2022-03-14T07:07:56Z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