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07/05/2022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07/05/2022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5/7/2022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https://github.com/RaubinsRaj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www.youtube.com/watch?v=bkP4PrlMDfk&amp;t=6s&amp;ab_channel=RaubinsRaj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On demand car wash system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end to end case study of Car wash application along with JWT authentication, Swagger and payment testing using Braintree in MERN Stack.</a:t>
            </a:r>
            <a:r>
              <a:rPr lang="en-US" altLang="en-US" dirty="0"/>
              <a:t> Material-UI and React Bootstrap used for user interface.</a:t>
            </a: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b="1" dirty="0"/>
              <a:t>HTML CSS JAVASCRIPT for web developers at Coursera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this course with 98.6% and Designed responsive Restaurant website using HTML5 CSS3 Bootstrap and Javascript</a:t>
            </a:r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Swapna.midasanametla@capgemini.com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8501023911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	      https://github.com/SwapnaMidasanametla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: 2016 - 2020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/J2EE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Midasanametla Swapna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9522" y="5500702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</a:t>
            </a:r>
            <a:r>
              <a:rPr lang="en-IN" altLang="en-US" sz="1100" dirty="0" err="1"/>
              <a:t>GitHub</a:t>
            </a:r>
            <a:r>
              <a:rPr lang="en-IN" altLang="en-US" sz="1100" dirty="0"/>
              <a:t>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22" y="6072206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Placeholder 9" descr="A picture containing person, wall, indoor, person&#10;&#10;Description automatically generated">
            <a:extLst>
              <a:ext uri="{FF2B5EF4-FFF2-40B4-BE49-F238E27FC236}">
                <a16:creationId xmlns:a16="http://schemas.microsoft.com/office/drawing/2014/main" id="{C4D7A18B-5CF2-4797-BBD3-481630D3287E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13" b="12613"/>
          <a:stretch>
            <a:fillRect/>
          </a:stretch>
        </p:blipFill>
        <p:spPr/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EFE742-3A8E-4E5A-B843-9354826E5980}">
  <ds:schemaRefs>
    <ds:schemaRef ds:uri="http://purl.org/dc/terms/"/>
    <ds:schemaRef ds:uri="http://schemas.microsoft.com/office/2006/documentManagement/types"/>
    <ds:schemaRef ds:uri="fd33c62d-2c11-46e7-88a2-e90fa986d9d0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47da6acf-edf2-43bc-9595-f721a214a14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40962</TotalTime>
  <Words>231</Words>
  <Application>Microsoft Office PowerPoint</Application>
  <PresentationFormat>Widescreen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Midasanametla, Swapna</cp:lastModifiedBy>
  <cp:revision>123</cp:revision>
  <dcterms:created xsi:type="dcterms:W3CDTF">2017-12-08T05:27:40Z</dcterms:created>
  <dcterms:modified xsi:type="dcterms:W3CDTF">2022-05-07T05:34:25Z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