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4A4A4B"/>
      </a:tcTxStyle>
      <a:tcStyle>
        <a:tcBdr>
          <a:left>
            <a:ln w="12700" cap="flat">
              <a:solidFill>
                <a:srgbClr val="4A4A4B"/>
              </a:solidFill>
              <a:prstDash val="solid"/>
              <a:miter lim="400000"/>
            </a:ln>
          </a:left>
          <a:right>
            <a:ln w="12700" cap="flat">
              <a:solidFill>
                <a:srgbClr val="4A4A4B"/>
              </a:solidFill>
              <a:prstDash val="solid"/>
              <a:miter lim="400000"/>
            </a:ln>
          </a:right>
          <a:top>
            <a:ln w="12700" cap="flat">
              <a:solidFill>
                <a:srgbClr val="4A4A4B"/>
              </a:solidFill>
              <a:prstDash val="solid"/>
              <a:miter lim="400000"/>
            </a:ln>
          </a:top>
          <a:bottom>
            <a:ln w="12700" cap="flat">
              <a:solidFill>
                <a:srgbClr val="4A4A4B"/>
              </a:solidFill>
              <a:prstDash val="solid"/>
              <a:miter lim="400000"/>
            </a:ln>
          </a:bottom>
          <a:insideH>
            <a:ln w="12700" cap="flat">
              <a:solidFill>
                <a:srgbClr val="4A4A4B"/>
              </a:solidFill>
              <a:prstDash val="solid"/>
              <a:miter lim="400000"/>
            </a:ln>
          </a:insideH>
          <a:insideV>
            <a:ln w="12700" cap="flat">
              <a:solidFill>
                <a:srgbClr val="4A4A4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9D5CA"/>
          </a:solidFill>
        </a:fill>
      </a:tcStyle>
    </a:band2H>
    <a:firstCol>
      <a:tcTxStyle b="on" i="off">
        <a:font>
          <a:latin typeface="Avenir Next Regular"/>
          <a:ea typeface="Avenir Next Regular"/>
          <a:cs typeface="Avenir Next Regular"/>
        </a:font>
        <a:srgbClr val="4A4A4B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4A4A4B"/>
              </a:solidFill>
              <a:prstDash val="solid"/>
              <a:miter lim="400000"/>
            </a:ln>
          </a:right>
          <a:top>
            <a:ln w="12700" cap="flat">
              <a:solidFill>
                <a:srgbClr val="4A4A4B"/>
              </a:solidFill>
              <a:prstDash val="solid"/>
              <a:miter lim="400000"/>
            </a:ln>
          </a:top>
          <a:bottom>
            <a:ln w="12700" cap="flat">
              <a:solidFill>
                <a:srgbClr val="4A4A4B"/>
              </a:solidFill>
              <a:prstDash val="solid"/>
              <a:miter lim="400000"/>
            </a:ln>
          </a:bottom>
          <a:insideH>
            <a:ln w="12700" cap="flat">
              <a:solidFill>
                <a:srgbClr val="4A4A4B"/>
              </a:solidFill>
              <a:prstDash val="solid"/>
              <a:miter lim="400000"/>
            </a:ln>
          </a:insideH>
          <a:insideV>
            <a:ln w="12700" cap="flat">
              <a:solidFill>
                <a:srgbClr val="4A4A4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Regular"/>
          <a:ea typeface="Avenir Next Regular"/>
          <a:cs typeface="Avenir Next Regular"/>
        </a:font>
        <a:srgbClr val="4A4A4B"/>
      </a:tcTxStyle>
      <a:tcStyle>
        <a:tcBdr>
          <a:left>
            <a:ln w="12700" cap="flat">
              <a:solidFill>
                <a:srgbClr val="4A4A4B"/>
              </a:solidFill>
              <a:prstDash val="solid"/>
              <a:miter lim="400000"/>
            </a:ln>
          </a:left>
          <a:right>
            <a:ln w="12700" cap="flat">
              <a:solidFill>
                <a:srgbClr val="4A4A4B"/>
              </a:solidFill>
              <a:prstDash val="solid"/>
              <a:miter lim="400000"/>
            </a:ln>
          </a:right>
          <a:top>
            <a:ln w="25400" cap="flat">
              <a:solidFill>
                <a:srgbClr val="4A4A4B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4A4A4B"/>
              </a:solidFill>
              <a:prstDash val="solid"/>
              <a:miter lim="400000"/>
            </a:ln>
          </a:insideH>
          <a:insideV>
            <a:ln w="12700" cap="flat">
              <a:solidFill>
                <a:srgbClr val="4A4A4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Regular"/>
          <a:ea typeface="Avenir Next Regular"/>
          <a:cs typeface="Avenir Next Regular"/>
        </a:font>
        <a:srgbClr val="4A4A4B"/>
      </a:tcTxStyle>
      <a:tcStyle>
        <a:tcBdr>
          <a:left>
            <a:ln w="12700" cap="flat">
              <a:solidFill>
                <a:srgbClr val="4A4A4B"/>
              </a:solidFill>
              <a:prstDash val="solid"/>
              <a:miter lim="400000"/>
            </a:ln>
          </a:left>
          <a:right>
            <a:ln w="12700" cap="flat">
              <a:solidFill>
                <a:srgbClr val="4A4A4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4A4A4B"/>
              </a:solidFill>
              <a:prstDash val="solid"/>
              <a:miter lim="400000"/>
            </a:ln>
          </a:bottom>
          <a:insideH>
            <a:ln w="12700" cap="flat">
              <a:solidFill>
                <a:srgbClr val="4A4A4B"/>
              </a:solidFill>
              <a:prstDash val="solid"/>
              <a:miter lim="400000"/>
            </a:ln>
          </a:insideH>
          <a:insideV>
            <a:ln w="12700" cap="flat">
              <a:solidFill>
                <a:srgbClr val="4A4A4B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chemeClr val="accent1">
                  <a:hueOff val="420094"/>
                  <a:satOff val="-1465"/>
                  <a:lumOff val="-1913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420094"/>
                  <a:satOff val="-1465"/>
                  <a:lumOff val="-1913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420094"/>
                  <a:satOff val="-1465"/>
                  <a:lumOff val="-1913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420094"/>
                  <a:satOff val="-1465"/>
                  <a:lumOff val="-1913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420094"/>
                  <a:satOff val="-1465"/>
                  <a:lumOff val="-1913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420094"/>
                  <a:satOff val="-1465"/>
                  <a:lumOff val="-1913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9D5CA"/>
          </a:solidFill>
        </a:fill>
      </a:tcStyle>
    </a:band2H>
    <a:firstCol>
      <a:tcTxStyle b="on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chemeClr val="accent1">
                  <a:hueOff val="420094"/>
                  <a:satOff val="-1465"/>
                  <a:lumOff val="-1913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0EBE0"/>
              </a:solidFill>
              <a:prstDash val="solid"/>
              <a:miter lim="400000"/>
            </a:ln>
          </a:insideV>
        </a:tcBdr>
        <a:fill>
          <a:solidFill>
            <a:srgbClr val="54BAE0"/>
          </a:solidFill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chemeClr val="accent1">
                  <a:hueOff val="420094"/>
                  <a:satOff val="-1465"/>
                  <a:lumOff val="-1913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420094"/>
                  <a:satOff val="-1465"/>
                  <a:lumOff val="-19139"/>
                </a:schemeClr>
              </a:solidFill>
              <a:prstDash val="solid"/>
              <a:miter lim="400000"/>
            </a:ln>
          </a:right>
          <a:top>
            <a:ln w="25400" cap="flat">
              <a:solidFill>
                <a:schemeClr val="accent1">
                  <a:hueOff val="420094"/>
                  <a:satOff val="-1465"/>
                  <a:lumOff val="-19139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420094"/>
                  <a:satOff val="-1465"/>
                  <a:lumOff val="-1913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420094"/>
                  <a:satOff val="-1465"/>
                  <a:lumOff val="-1913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F0EBE0"/>
              </a:solidFill>
              <a:prstDash val="solid"/>
              <a:miter lim="400000"/>
            </a:ln>
          </a:left>
          <a:right>
            <a:ln w="12700" cap="flat">
              <a:solidFill>
                <a:srgbClr val="F0EBE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1">
                  <a:hueOff val="420094"/>
                  <a:satOff val="-1465"/>
                  <a:lumOff val="-1913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rgbClr val="F0EBE0"/>
              </a:solidFill>
              <a:prstDash val="solid"/>
              <a:miter lim="400000"/>
            </a:ln>
          </a:insideH>
          <a:insideV>
            <a:ln w="12700" cap="flat">
              <a:solidFill>
                <a:srgbClr val="F0EBE0"/>
              </a:solidFill>
              <a:prstDash val="solid"/>
              <a:miter lim="400000"/>
            </a:ln>
          </a:insideV>
        </a:tcBdr>
        <a:fill>
          <a:solidFill>
            <a:srgbClr val="54BAE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0EBE0"/>
          </a:solidFill>
        </a:fill>
      </a:tcStyle>
    </a:wholeTbl>
    <a:band2H>
      <a:tcTxStyle b="def" i="def"/>
      <a:tcStyle>
        <a:tcBdr/>
        <a:fill>
          <a:solidFill>
            <a:srgbClr val="D9D5CA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C6DFB5"/>
          </a:solidFill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0EBE0"/>
          </a:solidFill>
        </a:fill>
      </a:tcStyle>
    </a:lastRow>
    <a:firstRow>
      <a:tcTxStyle b="on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7A797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0EBE0"/>
          </a:solidFill>
        </a:fill>
      </a:tcStyle>
    </a:wholeTbl>
    <a:band2H>
      <a:tcTxStyle b="def" i="def"/>
      <a:tcStyle>
        <a:tcBdr/>
        <a:fill>
          <a:solidFill>
            <a:srgbClr val="E4E1D8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DAD7D3"/>
          </a:solidFill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0EBE0"/>
          </a:solidFill>
        </a:fill>
      </a:tcStyle>
    </a:lastRow>
    <a:firstRow>
      <a:tcTxStyle b="on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34388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FEBE1"/>
          </a:solidFill>
        </a:fill>
      </a:tcStyle>
    </a:wholeTbl>
    <a:band2H>
      <a:tcTxStyle b="def" i="def"/>
      <a:tcStyle>
        <a:tcBdr/>
        <a:fill>
          <a:solidFill>
            <a:srgbClr val="D9D5CA"/>
          </a:solidFill>
        </a:fill>
      </a:tcStyle>
    </a:band2H>
    <a:firstCol>
      <a:tcTxStyle b="on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D0CCC4"/>
          </a:solidFill>
        </a:fill>
      </a:tcStyle>
    </a:firstCol>
    <a:lastRow>
      <a:tcTxStyle b="on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5413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9D5CA"/>
          </a:solidFill>
        </a:fill>
      </a:tcStyle>
    </a:band2H>
    <a:firstCol>
      <a:tcTxStyle b="on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D0CCC4"/>
          </a:solidFill>
        </a:fill>
      </a:tcStyle>
    </a:firstCol>
    <a:lastRow>
      <a:tcTxStyle b="on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B7B5B1"/>
          </a:solidFill>
        </a:fill>
      </a:tcStyle>
    </a:lastRow>
    <a:firstRow>
      <a:tcTxStyle b="on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B7B5B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hor and Date"/>
          <p:cNvSpPr txBox="1"/>
          <p:nvPr>
            <p:ph type="body" sz="quarter" idx="21" hasCustomPrompt="1"/>
          </p:nvPr>
        </p:nvSpPr>
        <p:spPr>
          <a:xfrm>
            <a:off x="1727200" y="1003300"/>
            <a:ext cx="20929600" cy="482600"/>
          </a:xfrm>
          <a:prstGeom prst="rect">
            <a:avLst/>
          </a:prstGeom>
        </p:spPr>
        <p:txBody>
          <a:bodyPr anchor="ctr"/>
          <a:lstStyle>
            <a:lvl1pPr defTabSz="685800">
              <a:lnSpc>
                <a:spcPct val="100000"/>
              </a:lnSpc>
              <a:defRPr b="1" cap="all" spc="0" sz="2000">
                <a:solidFill>
                  <a:srgbClr val="227AAF"/>
                </a:solidFill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4" name="Presentation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 Title</a:t>
            </a:r>
          </a:p>
        </p:txBody>
      </p:sp>
      <p:sp>
        <p:nvSpPr>
          <p:cNvPr id="15" name="Body Level One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Body Level One…"/>
          <p:cNvSpPr txBox="1"/>
          <p:nvPr>
            <p:ph type="body" sz="quarter" idx="1" hasCustomPrompt="1"/>
          </p:nvPr>
        </p:nvSpPr>
        <p:spPr>
          <a:xfrm>
            <a:off x="1727200" y="5281886"/>
            <a:ext cx="20929600" cy="31369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80000"/>
              </a:lnSpc>
              <a:defRPr spc="-86" sz="8600">
                <a:solidFill>
                  <a:srgbClr val="4A4A4A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1pPr>
            <a:lvl2pPr>
              <a:lnSpc>
                <a:spcPct val="80000"/>
              </a:lnSpc>
              <a:defRPr spc="-86" sz="8600">
                <a:solidFill>
                  <a:srgbClr val="4A4A4A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2pPr>
            <a:lvl3pPr>
              <a:lnSpc>
                <a:spcPct val="80000"/>
              </a:lnSpc>
              <a:defRPr spc="-86" sz="8600">
                <a:solidFill>
                  <a:srgbClr val="4A4A4A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3pPr>
            <a:lvl4pPr>
              <a:lnSpc>
                <a:spcPct val="80000"/>
              </a:lnSpc>
              <a:defRPr spc="-86" sz="8600">
                <a:solidFill>
                  <a:srgbClr val="4A4A4A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4pPr>
            <a:lvl5pPr>
              <a:lnSpc>
                <a:spcPct val="80000"/>
              </a:lnSpc>
              <a:defRPr spc="-86" sz="8600">
                <a:solidFill>
                  <a:srgbClr val="4A4A4A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g Fact">
    <p:bg>
      <p:bgPr>
        <a:solidFill>
          <a:srgbClr val="227AA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Fact information"/>
          <p:cNvSpPr txBox="1"/>
          <p:nvPr>
            <p:ph type="body" sz="quarter" idx="21" hasCustomPrompt="1"/>
          </p:nvPr>
        </p:nvSpPr>
        <p:spPr>
          <a:xfrm>
            <a:off x="1727200" y="8611966"/>
            <a:ext cx="20929600" cy="908813"/>
          </a:xfrm>
          <a:prstGeom prst="rect">
            <a:avLst/>
          </a:prstGeom>
        </p:spPr>
        <p:txBody>
          <a:bodyPr/>
          <a:lstStyle>
            <a:lvl1pPr>
              <a:spcBef>
                <a:spcPts val="2000"/>
              </a:spcBef>
              <a:defRPr>
                <a:solidFill>
                  <a:srgbClr val="F0EBE0"/>
                </a:solidFill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17" name="Line"/>
          <p:cNvSpPr/>
          <p:nvPr/>
        </p:nvSpPr>
        <p:spPr>
          <a:xfrm>
            <a:off x="863600" y="12852400"/>
            <a:ext cx="22656801" cy="0"/>
          </a:xfrm>
          <a:prstGeom prst="line">
            <a:avLst/>
          </a:prstGeom>
          <a:ln w="12700">
            <a:solidFill>
              <a:srgbClr val="EFEBD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118" name="Line"/>
          <p:cNvSpPr/>
          <p:nvPr/>
        </p:nvSpPr>
        <p:spPr>
          <a:xfrm>
            <a:off x="863600" y="889000"/>
            <a:ext cx="22656801" cy="0"/>
          </a:xfrm>
          <a:prstGeom prst="line">
            <a:avLst/>
          </a:prstGeom>
          <a:ln w="50800">
            <a:solidFill>
              <a:srgbClr val="EFEBD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119" name="Body Level One…"/>
          <p:cNvSpPr txBox="1"/>
          <p:nvPr>
            <p:ph type="body" idx="1" hasCustomPrompt="1"/>
          </p:nvPr>
        </p:nvSpPr>
        <p:spPr>
          <a:xfrm>
            <a:off x="1727200" y="1098623"/>
            <a:ext cx="20929600" cy="7461177"/>
          </a:xfrm>
          <a:prstGeom prst="rect">
            <a:avLst/>
          </a:prstGeom>
        </p:spPr>
        <p:txBody>
          <a:bodyPr anchor="b"/>
          <a:lstStyle>
            <a:lvl1pPr>
              <a:lnSpc>
                <a:spcPct val="70000"/>
              </a:lnSpc>
              <a:defRPr b="1" spc="-300" sz="30000">
                <a:solidFill>
                  <a:srgbClr val="FFFFFF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1pPr>
            <a:lvl2pPr>
              <a:lnSpc>
                <a:spcPct val="70000"/>
              </a:lnSpc>
              <a:defRPr b="1" spc="-300" sz="30000">
                <a:solidFill>
                  <a:srgbClr val="FFFFFF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2pPr>
            <a:lvl3pPr>
              <a:lnSpc>
                <a:spcPct val="70000"/>
              </a:lnSpc>
              <a:defRPr b="1" spc="-300" sz="30000">
                <a:solidFill>
                  <a:srgbClr val="FFFFFF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3pPr>
            <a:lvl4pPr>
              <a:lnSpc>
                <a:spcPct val="70000"/>
              </a:lnSpc>
              <a:defRPr b="1" spc="-300" sz="30000">
                <a:solidFill>
                  <a:srgbClr val="FFFFFF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4pPr>
            <a:lvl5pPr>
              <a:lnSpc>
                <a:spcPct val="70000"/>
              </a:lnSpc>
              <a:defRPr b="1" spc="-300" sz="30000">
                <a:solidFill>
                  <a:srgbClr val="FFFFFF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0" name="Slide Number"/>
          <p:cNvSpPr txBox="1"/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0EBE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he Royal Danish Playhouse, a modern waterfront building in Copenhagen, viewed from the harbor at sunset"/>
          <p:cNvSpPr/>
          <p:nvPr>
            <p:ph type="pic" idx="21"/>
          </p:nvPr>
        </p:nvSpPr>
        <p:spPr>
          <a:xfrm>
            <a:off x="-25400" y="-5359400"/>
            <a:ext cx="24422100" cy="24422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8" name="Body Level One…"/>
          <p:cNvSpPr txBox="1"/>
          <p:nvPr>
            <p:ph type="body" sz="quarter" idx="1" hasCustomPrompt="1"/>
          </p:nvPr>
        </p:nvSpPr>
        <p:spPr>
          <a:xfrm>
            <a:off x="1409700" y="2119884"/>
            <a:ext cx="10775585" cy="1936416"/>
          </a:xfrm>
          <a:prstGeom prst="rect">
            <a:avLst/>
          </a:prstGeom>
        </p:spPr>
        <p:txBody>
          <a:bodyPr/>
          <a:lstStyle>
            <a:lvl1pPr>
              <a:defRPr spc="-58" sz="5800">
                <a:solidFill>
                  <a:srgbClr val="247AB0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1pPr>
            <a:lvl2pPr>
              <a:defRPr spc="-58" sz="5800">
                <a:solidFill>
                  <a:srgbClr val="247AB0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2pPr>
            <a:lvl3pPr>
              <a:defRPr spc="-58" sz="5800">
                <a:solidFill>
                  <a:srgbClr val="247AB0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3pPr>
            <a:lvl4pPr>
              <a:defRPr spc="-58" sz="5800">
                <a:solidFill>
                  <a:srgbClr val="247AB0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4pPr>
            <a:lvl5pPr>
              <a:defRPr spc="-58" sz="5800">
                <a:solidFill>
                  <a:srgbClr val="247AB0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9" name="Line"/>
          <p:cNvSpPr/>
          <p:nvPr/>
        </p:nvSpPr>
        <p:spPr>
          <a:xfrm>
            <a:off x="863600" y="889000"/>
            <a:ext cx="22656801" cy="0"/>
          </a:xfrm>
          <a:prstGeom prst="line">
            <a:avLst/>
          </a:prstGeom>
          <a:ln w="50800">
            <a:solidFill>
              <a:srgbClr val="227AA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130" name="Line"/>
          <p:cNvSpPr/>
          <p:nvPr/>
        </p:nvSpPr>
        <p:spPr>
          <a:xfrm>
            <a:off x="863600" y="12852400"/>
            <a:ext cx="22656801" cy="0"/>
          </a:xfrm>
          <a:prstGeom prst="line">
            <a:avLst/>
          </a:prstGeom>
          <a:ln w="12700">
            <a:solidFill>
              <a:srgbClr val="227AA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131" name="Attribution"/>
          <p:cNvSpPr txBox="1"/>
          <p:nvPr>
            <p:ph type="body" sz="quarter" idx="22" hasCustomPrompt="1"/>
          </p:nvPr>
        </p:nvSpPr>
        <p:spPr>
          <a:xfrm>
            <a:off x="1409700" y="4051453"/>
            <a:ext cx="10775585" cy="543053"/>
          </a:xfrm>
          <a:prstGeom prst="rect">
            <a:avLst/>
          </a:prstGeom>
        </p:spPr>
        <p:txBody>
          <a:bodyPr anchor="ctr"/>
          <a:lstStyle>
            <a:lvl1pPr defTabSz="127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2400">
                <a:solidFill>
                  <a:srgbClr val="227AAF"/>
                </a:solidFill>
                <a:latin typeface="Publico Text Semibold"/>
                <a:ea typeface="Publico Text Semibold"/>
                <a:cs typeface="Publico Text Semibold"/>
                <a:sym typeface="Publico Text Semibold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32" name="Slide Number"/>
          <p:cNvSpPr txBox="1"/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he Royal Danish Playhouse, a modern waterfront building in Copenhagen, viewed from the harbor at sunset"/>
          <p:cNvSpPr/>
          <p:nvPr>
            <p:ph type="pic" sz="quarter" idx="21"/>
          </p:nvPr>
        </p:nvSpPr>
        <p:spPr>
          <a:xfrm>
            <a:off x="14727242" y="5618197"/>
            <a:ext cx="7877462" cy="787746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0" name="The Black Diamond, a modern waterfront extension to the Royal Danish Library building in Copenhagen, lit up at night"/>
          <p:cNvSpPr/>
          <p:nvPr>
            <p:ph type="pic" sz="quarter" idx="22"/>
          </p:nvPr>
        </p:nvSpPr>
        <p:spPr>
          <a:xfrm>
            <a:off x="14700215" y="1511300"/>
            <a:ext cx="7943851" cy="5295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1" name="Suspension bridge over water at sunset"/>
          <p:cNvSpPr/>
          <p:nvPr>
            <p:ph type="pic" idx="23"/>
          </p:nvPr>
        </p:nvSpPr>
        <p:spPr>
          <a:xfrm>
            <a:off x="1778000" y="1346200"/>
            <a:ext cx="12852400" cy="1101634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Aerial photo of the Circle Bridge, a modern pedestrian bridge in Copenhagen with five circular platforms"/>
          <p:cNvSpPr/>
          <p:nvPr>
            <p:ph type="pic" idx="21"/>
          </p:nvPr>
        </p:nvSpPr>
        <p:spPr>
          <a:xfrm>
            <a:off x="1727200" y="-1422400"/>
            <a:ext cx="21310600" cy="15989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0" name="Slide Number"/>
          <p:cNvSpPr txBox="1"/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penhagen Opera House lit up at night and viewed from across the water"/>
          <p:cNvSpPr/>
          <p:nvPr>
            <p:ph type="pic" idx="21"/>
          </p:nvPr>
        </p:nvSpPr>
        <p:spPr>
          <a:xfrm>
            <a:off x="-1" y="-2527300"/>
            <a:ext cx="24384001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727200" y="10718800"/>
            <a:ext cx="20929600" cy="2025650"/>
          </a:xfrm>
          <a:prstGeom prst="rect">
            <a:avLst/>
          </a:prstGeom>
        </p:spPr>
        <p:txBody>
          <a:bodyPr/>
          <a:lstStyle>
            <a:lvl1pPr>
              <a:spcBef>
                <a:spcPts val="2000"/>
              </a:spcBef>
              <a:defRPr>
                <a:solidFill>
                  <a:srgbClr val="F0EBE0"/>
                </a:solidFill>
              </a:defRPr>
            </a:lvl1pPr>
            <a:lvl2pPr>
              <a:spcBef>
                <a:spcPts val="2000"/>
              </a:spcBef>
              <a:defRPr>
                <a:solidFill>
                  <a:srgbClr val="F0EBE0"/>
                </a:solidFill>
              </a:defRPr>
            </a:lvl2pPr>
            <a:lvl3pPr indent="0">
              <a:spcBef>
                <a:spcPts val="2000"/>
              </a:spcBef>
              <a:defRPr>
                <a:solidFill>
                  <a:srgbClr val="F0EBE0"/>
                </a:solidFill>
              </a:defRPr>
            </a:lvl3pPr>
            <a:lvl4pPr indent="0">
              <a:spcBef>
                <a:spcPts val="2000"/>
              </a:spcBef>
              <a:defRPr>
                <a:solidFill>
                  <a:srgbClr val="F0EBE0"/>
                </a:solidFill>
              </a:defRPr>
            </a:lvl4pPr>
            <a:lvl5pPr indent="0">
              <a:spcBef>
                <a:spcPts val="2000"/>
              </a:spcBef>
              <a:defRPr>
                <a:solidFill>
                  <a:srgbClr val="F0EBE0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Presentation Title"/>
          <p:cNvSpPr txBox="1"/>
          <p:nvPr>
            <p:ph type="title" hasCustomPrompt="1"/>
          </p:nvPr>
        </p:nvSpPr>
        <p:spPr>
          <a:xfrm>
            <a:off x="1727200" y="7817246"/>
            <a:ext cx="20929600" cy="279995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6" name="Author and Date"/>
          <p:cNvSpPr txBox="1"/>
          <p:nvPr>
            <p:ph type="body" sz="quarter" idx="22" hasCustomPrompt="1"/>
          </p:nvPr>
        </p:nvSpPr>
        <p:spPr>
          <a:xfrm>
            <a:off x="1727200" y="1003300"/>
            <a:ext cx="20929600" cy="480060"/>
          </a:xfrm>
          <a:prstGeom prst="rect">
            <a:avLst/>
          </a:prstGeom>
        </p:spPr>
        <p:txBody>
          <a:bodyPr anchor="ctr"/>
          <a:lstStyle>
            <a:lvl1pPr defTabSz="685800">
              <a:lnSpc>
                <a:spcPct val="100000"/>
              </a:lnSpc>
              <a:defRPr b="1" cap="all" spc="0" sz="2000">
                <a:solidFill>
                  <a:srgbClr val="F0EBE0"/>
                </a:solidFill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7" name="Line"/>
          <p:cNvSpPr/>
          <p:nvPr/>
        </p:nvSpPr>
        <p:spPr>
          <a:xfrm>
            <a:off x="863600" y="12852400"/>
            <a:ext cx="22656801" cy="0"/>
          </a:xfrm>
          <a:prstGeom prst="line">
            <a:avLst/>
          </a:prstGeom>
          <a:ln w="12700">
            <a:solidFill>
              <a:srgbClr val="FFFFFF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28" name="Line"/>
          <p:cNvSpPr/>
          <p:nvPr/>
        </p:nvSpPr>
        <p:spPr>
          <a:xfrm>
            <a:off x="863600" y="889000"/>
            <a:ext cx="22656801" cy="0"/>
          </a:xfrm>
          <a:prstGeom prst="line">
            <a:avLst/>
          </a:prstGeom>
          <a:ln w="50800">
            <a:solidFill>
              <a:srgbClr val="FFFFFF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0EBE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uspension bridge over water at sunset"/>
          <p:cNvSpPr/>
          <p:nvPr>
            <p:ph type="pic" idx="21"/>
          </p:nvPr>
        </p:nvSpPr>
        <p:spPr>
          <a:xfrm>
            <a:off x="-3352800" y="0"/>
            <a:ext cx="16002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7" name="Slide Title"/>
          <p:cNvSpPr txBox="1"/>
          <p:nvPr>
            <p:ph type="title" hasCustomPrompt="1"/>
          </p:nvPr>
        </p:nvSpPr>
        <p:spPr>
          <a:xfrm>
            <a:off x="13665200" y="4394200"/>
            <a:ext cx="9271000" cy="2540000"/>
          </a:xfrm>
          <a:prstGeom prst="rect">
            <a:avLst/>
          </a:prstGeom>
        </p:spPr>
        <p:txBody>
          <a:bodyPr anchor="t"/>
          <a:lstStyle>
            <a:lvl1pPr algn="l">
              <a:defRPr spc="-80" sz="8000"/>
            </a:lvl1pPr>
          </a:lstStyle>
          <a:p>
            <a:pPr/>
            <a:r>
              <a:t>Slide Title</a:t>
            </a:r>
          </a:p>
        </p:txBody>
      </p:sp>
      <p:sp>
        <p:nvSpPr>
          <p:cNvPr id="38" name="Body Level One…"/>
          <p:cNvSpPr txBox="1"/>
          <p:nvPr>
            <p:ph type="body" sz="quarter" idx="1" hasCustomPrompt="1"/>
          </p:nvPr>
        </p:nvSpPr>
        <p:spPr>
          <a:xfrm>
            <a:off x="13665200" y="7010400"/>
            <a:ext cx="9271000" cy="2312637"/>
          </a:xfrm>
          <a:prstGeom prst="rect">
            <a:avLst/>
          </a:prstGeom>
        </p:spPr>
        <p:txBody>
          <a:bodyPr/>
          <a:lstStyle>
            <a:lvl1pPr algn="l">
              <a:lnSpc>
                <a:spcPct val="80000"/>
              </a:lnSpc>
            </a:lvl1pPr>
            <a:lvl2pPr algn="l">
              <a:lnSpc>
                <a:spcPct val="80000"/>
              </a:lnSpc>
            </a:lvl2pPr>
            <a:lvl3pPr algn="l">
              <a:lnSpc>
                <a:spcPct val="80000"/>
              </a:lnSpc>
            </a:lvl3pPr>
            <a:lvl4pPr algn="l">
              <a:lnSpc>
                <a:spcPct val="80000"/>
              </a:lnSpc>
            </a:lvl4pPr>
            <a:lvl5pPr algn="l">
              <a:lnSpc>
                <a:spcPct val="80000"/>
              </a:lnSpc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9" name="Author and Date"/>
          <p:cNvSpPr txBox="1"/>
          <p:nvPr>
            <p:ph type="body" sz="quarter" idx="22" hasCustomPrompt="1"/>
          </p:nvPr>
        </p:nvSpPr>
        <p:spPr>
          <a:xfrm>
            <a:off x="13665200" y="3746500"/>
            <a:ext cx="9271000" cy="482600"/>
          </a:xfrm>
          <a:prstGeom prst="rect">
            <a:avLst/>
          </a:prstGeom>
        </p:spPr>
        <p:txBody>
          <a:bodyPr anchor="ctr"/>
          <a:lstStyle>
            <a:lvl1pPr algn="l" defTabSz="685800">
              <a:lnSpc>
                <a:spcPct val="100000"/>
              </a:lnSpc>
              <a:defRPr b="1" cap="all" spc="0" sz="2000">
                <a:solidFill>
                  <a:srgbClr val="227AAF"/>
                </a:solidFill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40" name="Line"/>
          <p:cNvSpPr/>
          <p:nvPr/>
        </p:nvSpPr>
        <p:spPr>
          <a:xfrm>
            <a:off x="13665200" y="3721100"/>
            <a:ext cx="9283700" cy="0"/>
          </a:xfrm>
          <a:prstGeom prst="line">
            <a:avLst/>
          </a:prstGeom>
          <a:ln w="50800">
            <a:solidFill>
              <a:srgbClr val="227AA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41" name="Line"/>
          <p:cNvSpPr/>
          <p:nvPr/>
        </p:nvSpPr>
        <p:spPr>
          <a:xfrm>
            <a:off x="13665200" y="9525000"/>
            <a:ext cx="9283700" cy="0"/>
          </a:xfrm>
          <a:prstGeom prst="line">
            <a:avLst/>
          </a:prstGeom>
          <a:ln w="12700">
            <a:solidFill>
              <a:srgbClr val="227AA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Title"/>
          <p:cNvSpPr txBox="1"/>
          <p:nvPr>
            <p:ph type="title" hasCustomPrompt="1"/>
          </p:nvPr>
        </p:nvSpPr>
        <p:spPr>
          <a:xfrm>
            <a:off x="1727200" y="1739900"/>
            <a:ext cx="20929600" cy="3225356"/>
          </a:xfrm>
          <a:prstGeom prst="rect">
            <a:avLst/>
          </a:prstGeom>
        </p:spPr>
        <p:txBody>
          <a:bodyPr anchor="t"/>
          <a:lstStyle/>
          <a:p>
            <a:pPr/>
            <a:r>
              <a:t>Slide Title</a:t>
            </a:r>
          </a:p>
        </p:txBody>
      </p:sp>
      <p:sp>
        <p:nvSpPr>
          <p:cNvPr id="50" name="Author and Date"/>
          <p:cNvSpPr txBox="1"/>
          <p:nvPr>
            <p:ph type="body" sz="quarter" idx="21" hasCustomPrompt="1"/>
          </p:nvPr>
        </p:nvSpPr>
        <p:spPr>
          <a:xfrm>
            <a:off x="1727200" y="1003300"/>
            <a:ext cx="20929600" cy="482600"/>
          </a:xfrm>
          <a:prstGeom prst="rect">
            <a:avLst/>
          </a:prstGeom>
        </p:spPr>
        <p:txBody>
          <a:bodyPr anchor="ctr"/>
          <a:lstStyle>
            <a:lvl1pPr defTabSz="685800">
              <a:lnSpc>
                <a:spcPct val="100000"/>
              </a:lnSpc>
              <a:defRPr b="1" cap="all" spc="0" sz="2000">
                <a:solidFill>
                  <a:srgbClr val="227AAF"/>
                </a:solidFill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51" name="Body Level One…"/>
          <p:cNvSpPr txBox="1"/>
          <p:nvPr>
            <p:ph type="body" sz="half" idx="1" hasCustomPrompt="1"/>
          </p:nvPr>
        </p:nvSpPr>
        <p:spPr>
          <a:xfrm>
            <a:off x="1727200" y="4965700"/>
            <a:ext cx="20929600" cy="6165850"/>
          </a:xfrm>
          <a:prstGeom prst="rect">
            <a:avLst/>
          </a:prstGeom>
        </p:spPr>
        <p:txBody>
          <a:bodyPr numCol="2" spcCol="1046480"/>
          <a:lstStyle>
            <a:lvl1pPr marL="4826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3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9652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3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4478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3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9304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3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4130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3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Body Level One…"/>
          <p:cNvSpPr txBox="1"/>
          <p:nvPr>
            <p:ph type="body" sz="half" idx="1" hasCustomPrompt="1"/>
          </p:nvPr>
        </p:nvSpPr>
        <p:spPr>
          <a:xfrm>
            <a:off x="1727200" y="4965700"/>
            <a:ext cx="20929600" cy="6165850"/>
          </a:xfrm>
          <a:prstGeom prst="rect">
            <a:avLst/>
          </a:prstGeom>
        </p:spPr>
        <p:txBody>
          <a:bodyPr numCol="2" spcCol="1046480"/>
          <a:lstStyle>
            <a:lvl1pPr marL="4826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3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9652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3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4478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3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9304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3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4130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3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Body Level One…"/>
          <p:cNvSpPr txBox="1"/>
          <p:nvPr>
            <p:ph type="body" sz="quarter" idx="1" hasCustomPrompt="1"/>
          </p:nvPr>
        </p:nvSpPr>
        <p:spPr>
          <a:xfrm>
            <a:off x="13665200" y="7635875"/>
            <a:ext cx="9271000" cy="4568825"/>
          </a:xfrm>
          <a:prstGeom prst="rect">
            <a:avLst/>
          </a:prstGeom>
        </p:spPr>
        <p:txBody>
          <a:bodyPr/>
          <a:lstStyle>
            <a:lvl1pPr marL="4826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3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9652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3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4478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3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9304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3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4130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3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8" name="Suspension bridge over water at sunset"/>
          <p:cNvSpPr/>
          <p:nvPr>
            <p:ph type="pic" idx="21"/>
          </p:nvPr>
        </p:nvSpPr>
        <p:spPr>
          <a:xfrm>
            <a:off x="-3352800" y="0"/>
            <a:ext cx="16002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9" name="Slide Title"/>
          <p:cNvSpPr txBox="1"/>
          <p:nvPr>
            <p:ph type="title" hasCustomPrompt="1"/>
          </p:nvPr>
        </p:nvSpPr>
        <p:spPr>
          <a:xfrm>
            <a:off x="13665200" y="4394200"/>
            <a:ext cx="9271000" cy="2540000"/>
          </a:xfrm>
          <a:prstGeom prst="rect">
            <a:avLst/>
          </a:prstGeom>
        </p:spPr>
        <p:txBody>
          <a:bodyPr anchor="t"/>
          <a:lstStyle>
            <a:lvl1pPr algn="l">
              <a:defRPr spc="-80" sz="8000"/>
            </a:lvl1pPr>
          </a:lstStyle>
          <a:p>
            <a:pPr/>
            <a:r>
              <a:t>Slide Title</a:t>
            </a:r>
          </a:p>
        </p:txBody>
      </p:sp>
      <p:sp>
        <p:nvSpPr>
          <p:cNvPr id="70" name="Author and Date"/>
          <p:cNvSpPr txBox="1"/>
          <p:nvPr>
            <p:ph type="body" sz="quarter" idx="22" hasCustomPrompt="1"/>
          </p:nvPr>
        </p:nvSpPr>
        <p:spPr>
          <a:xfrm>
            <a:off x="13665200" y="3740611"/>
            <a:ext cx="9271000" cy="482601"/>
          </a:xfrm>
          <a:prstGeom prst="rect">
            <a:avLst/>
          </a:prstGeom>
        </p:spPr>
        <p:txBody>
          <a:bodyPr anchor="ctr"/>
          <a:lstStyle>
            <a:lvl1pPr algn="l" defTabSz="685800">
              <a:lnSpc>
                <a:spcPct val="100000"/>
              </a:lnSpc>
              <a:defRPr b="1" cap="all" spc="0" sz="2000">
                <a:solidFill>
                  <a:srgbClr val="227AAF"/>
                </a:solidFill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71" name="Line"/>
          <p:cNvSpPr/>
          <p:nvPr/>
        </p:nvSpPr>
        <p:spPr>
          <a:xfrm>
            <a:off x="13665200" y="3721100"/>
            <a:ext cx="9283700" cy="0"/>
          </a:xfrm>
          <a:prstGeom prst="line">
            <a:avLst/>
          </a:prstGeom>
          <a:ln w="50800">
            <a:solidFill>
              <a:srgbClr val="227AA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72" name="Line"/>
          <p:cNvSpPr/>
          <p:nvPr/>
        </p:nvSpPr>
        <p:spPr>
          <a:xfrm>
            <a:off x="13665200" y="7010400"/>
            <a:ext cx="9283700" cy="0"/>
          </a:xfrm>
          <a:prstGeom prst="line">
            <a:avLst/>
          </a:prstGeom>
          <a:ln w="12700">
            <a:solidFill>
              <a:srgbClr val="227AA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">
    <p:bg>
      <p:bgPr>
        <a:solidFill>
          <a:srgbClr val="227AA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ection Title"/>
          <p:cNvSpPr txBox="1"/>
          <p:nvPr>
            <p:ph type="title" hasCustomPrompt="1"/>
          </p:nvPr>
        </p:nvSpPr>
        <p:spPr>
          <a:xfrm>
            <a:off x="1727200" y="5410200"/>
            <a:ext cx="20929600" cy="2540000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81" name="Line"/>
          <p:cNvSpPr/>
          <p:nvPr/>
        </p:nvSpPr>
        <p:spPr>
          <a:xfrm>
            <a:off x="863600" y="12852400"/>
            <a:ext cx="22656801" cy="0"/>
          </a:xfrm>
          <a:prstGeom prst="line">
            <a:avLst/>
          </a:prstGeom>
          <a:ln w="12700">
            <a:solidFill>
              <a:srgbClr val="EFEBD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82" name="Line"/>
          <p:cNvSpPr/>
          <p:nvPr/>
        </p:nvSpPr>
        <p:spPr>
          <a:xfrm>
            <a:off x="863600" y="889000"/>
            <a:ext cx="22656801" cy="0"/>
          </a:xfrm>
          <a:prstGeom prst="line">
            <a:avLst/>
          </a:prstGeom>
          <a:ln w="50800">
            <a:solidFill>
              <a:srgbClr val="EFEBD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83" name="Slide Number"/>
          <p:cNvSpPr txBox="1"/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0EBE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lide Title"/>
          <p:cNvSpPr txBox="1"/>
          <p:nvPr>
            <p:ph type="title" hasCustomPrompt="1"/>
          </p:nvPr>
        </p:nvSpPr>
        <p:spPr>
          <a:xfrm>
            <a:off x="1727200" y="1739900"/>
            <a:ext cx="20929600" cy="3229571"/>
          </a:xfrm>
          <a:prstGeom prst="rect">
            <a:avLst/>
          </a:prstGeom>
        </p:spPr>
        <p:txBody>
          <a:bodyPr anchor="t"/>
          <a:lstStyle/>
          <a:p>
            <a:pPr/>
            <a:r>
              <a:t>Slide Title</a:t>
            </a:r>
          </a:p>
        </p:txBody>
      </p:sp>
      <p:sp>
        <p:nvSpPr>
          <p:cNvPr id="91" name="Author and Date"/>
          <p:cNvSpPr txBox="1"/>
          <p:nvPr>
            <p:ph type="body" sz="quarter" idx="21" hasCustomPrompt="1"/>
          </p:nvPr>
        </p:nvSpPr>
        <p:spPr>
          <a:xfrm>
            <a:off x="1727200" y="1003300"/>
            <a:ext cx="20929600" cy="482600"/>
          </a:xfrm>
          <a:prstGeom prst="rect">
            <a:avLst/>
          </a:prstGeom>
        </p:spPr>
        <p:txBody>
          <a:bodyPr anchor="ctr"/>
          <a:lstStyle>
            <a:lvl1pPr defTabSz="685800">
              <a:lnSpc>
                <a:spcPct val="100000"/>
              </a:lnSpc>
              <a:defRPr b="1" cap="all" spc="0" sz="2000">
                <a:solidFill>
                  <a:srgbClr val="227AAF"/>
                </a:solidFill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Agenda Title"/>
          <p:cNvSpPr txBox="1"/>
          <p:nvPr>
            <p:ph type="title" hasCustomPrompt="1"/>
          </p:nvPr>
        </p:nvSpPr>
        <p:spPr>
          <a:xfrm>
            <a:off x="1727200" y="1739900"/>
            <a:ext cx="20929600" cy="3300115"/>
          </a:xfrm>
          <a:prstGeom prst="rect">
            <a:avLst/>
          </a:prstGeom>
        </p:spPr>
        <p:txBody>
          <a:bodyPr anchor="t"/>
          <a:lstStyle/>
          <a:p>
            <a:pPr/>
            <a:r>
              <a:t>Agenda Title</a:t>
            </a:r>
          </a:p>
        </p:txBody>
      </p:sp>
      <p:sp>
        <p:nvSpPr>
          <p:cNvPr id="100" name="Body Level One…"/>
          <p:cNvSpPr txBox="1"/>
          <p:nvPr>
            <p:ph type="body" sz="half" idx="1" hasCustomPrompt="1"/>
          </p:nvPr>
        </p:nvSpPr>
        <p:spPr>
          <a:xfrm>
            <a:off x="1727200" y="5043258"/>
            <a:ext cx="20929600" cy="6172201"/>
          </a:xfrm>
          <a:prstGeom prst="rect">
            <a:avLst/>
          </a:prstGeom>
        </p:spPr>
        <p:txBody>
          <a:bodyPr/>
          <a:lstStyle>
            <a:lvl1pPr algn="l" defTabSz="12700">
              <a:lnSpc>
                <a:spcPct val="100000"/>
              </a:lnSpc>
              <a:spcBef>
                <a:spcPts val="240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3500">
                <a:solidFill>
                  <a:srgbClr val="4A4A4A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  <a:lvl2pPr algn="l" defTabSz="12700">
              <a:lnSpc>
                <a:spcPct val="100000"/>
              </a:lnSpc>
              <a:spcBef>
                <a:spcPts val="240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3500">
                <a:solidFill>
                  <a:srgbClr val="4A4A4A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2pPr>
            <a:lvl3pPr algn="l" defTabSz="12700">
              <a:lnSpc>
                <a:spcPct val="100000"/>
              </a:lnSpc>
              <a:spcBef>
                <a:spcPts val="240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3500">
                <a:solidFill>
                  <a:srgbClr val="4A4A4A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3pPr>
            <a:lvl4pPr algn="l" defTabSz="12700">
              <a:lnSpc>
                <a:spcPct val="100000"/>
              </a:lnSpc>
              <a:spcBef>
                <a:spcPts val="240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3500">
                <a:solidFill>
                  <a:srgbClr val="4A4A4A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4pPr>
            <a:lvl5pPr algn="l" defTabSz="12700">
              <a:lnSpc>
                <a:spcPct val="100000"/>
              </a:lnSpc>
              <a:spcBef>
                <a:spcPts val="240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3500">
                <a:solidFill>
                  <a:srgbClr val="4A4A4A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0EB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esentation Title"/>
          <p:cNvSpPr txBox="1"/>
          <p:nvPr>
            <p:ph type="title" hasCustomPrompt="1"/>
          </p:nvPr>
        </p:nvSpPr>
        <p:spPr>
          <a:xfrm>
            <a:off x="1727200" y="4428480"/>
            <a:ext cx="20929600" cy="2797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Presentation Title</a:t>
            </a:r>
          </a:p>
        </p:txBody>
      </p:sp>
      <p:sp>
        <p:nvSpPr>
          <p:cNvPr id="3" name="Line"/>
          <p:cNvSpPr/>
          <p:nvPr/>
        </p:nvSpPr>
        <p:spPr>
          <a:xfrm>
            <a:off x="863600" y="889000"/>
            <a:ext cx="22656801" cy="0"/>
          </a:xfrm>
          <a:prstGeom prst="line">
            <a:avLst/>
          </a:prstGeom>
          <a:ln w="50800">
            <a:solidFill>
              <a:srgbClr val="227AA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4" name="Line"/>
          <p:cNvSpPr/>
          <p:nvPr/>
        </p:nvSpPr>
        <p:spPr>
          <a:xfrm>
            <a:off x="863600" y="12852400"/>
            <a:ext cx="22656801" cy="0"/>
          </a:xfrm>
          <a:prstGeom prst="line">
            <a:avLst/>
          </a:prstGeom>
          <a:ln w="12700">
            <a:solidFill>
              <a:srgbClr val="227AA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5" name="Body Level One…"/>
          <p:cNvSpPr txBox="1"/>
          <p:nvPr>
            <p:ph type="body" idx="1" hasCustomPrompt="1"/>
          </p:nvPr>
        </p:nvSpPr>
        <p:spPr>
          <a:xfrm>
            <a:off x="1727200" y="7251700"/>
            <a:ext cx="20929600" cy="20382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11998832" y="13030199"/>
            <a:ext cx="386335" cy="4191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821531">
              <a:spcBef>
                <a:spcPts val="0"/>
              </a:spcBef>
              <a:defRPr sz="1800">
                <a:solidFill>
                  <a:srgbClr val="227AA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6" strike="noStrike" sz="8600" u="none">
          <a:solidFill>
            <a:srgbClr val="4A4A4A"/>
          </a:solidFill>
          <a:uFillTx/>
          <a:latin typeface="+mn-lt"/>
          <a:ea typeface="+mn-ea"/>
          <a:cs typeface="+mn-cs"/>
          <a:sym typeface="Publico Headline Black"/>
        </a:defRPr>
      </a:lvl1pPr>
      <a:lvl2pPr marL="0" marR="0" indent="4572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6" strike="noStrike" sz="8600" u="none">
          <a:solidFill>
            <a:srgbClr val="4A4A4A"/>
          </a:solidFill>
          <a:uFillTx/>
          <a:latin typeface="+mn-lt"/>
          <a:ea typeface="+mn-ea"/>
          <a:cs typeface="+mn-cs"/>
          <a:sym typeface="Publico Headline Black"/>
        </a:defRPr>
      </a:lvl2pPr>
      <a:lvl3pPr marL="0" marR="0" indent="9144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6" strike="noStrike" sz="8600" u="none">
          <a:solidFill>
            <a:srgbClr val="4A4A4A"/>
          </a:solidFill>
          <a:uFillTx/>
          <a:latin typeface="+mn-lt"/>
          <a:ea typeface="+mn-ea"/>
          <a:cs typeface="+mn-cs"/>
          <a:sym typeface="Publico Headline Black"/>
        </a:defRPr>
      </a:lvl3pPr>
      <a:lvl4pPr marL="0" marR="0" indent="13716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6" strike="noStrike" sz="8600" u="none">
          <a:solidFill>
            <a:srgbClr val="4A4A4A"/>
          </a:solidFill>
          <a:uFillTx/>
          <a:latin typeface="+mn-lt"/>
          <a:ea typeface="+mn-ea"/>
          <a:cs typeface="+mn-cs"/>
          <a:sym typeface="Publico Headline Black"/>
        </a:defRPr>
      </a:lvl4pPr>
      <a:lvl5pPr marL="0" marR="0" indent="18288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6" strike="noStrike" sz="8600" u="none">
          <a:solidFill>
            <a:srgbClr val="4A4A4A"/>
          </a:solidFill>
          <a:uFillTx/>
          <a:latin typeface="+mn-lt"/>
          <a:ea typeface="+mn-ea"/>
          <a:cs typeface="+mn-cs"/>
          <a:sym typeface="Publico Headline Black"/>
        </a:defRPr>
      </a:lvl5pPr>
      <a:lvl6pPr marL="0" marR="0" indent="22860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6" strike="noStrike" sz="8600" u="none">
          <a:solidFill>
            <a:srgbClr val="4A4A4A"/>
          </a:solidFill>
          <a:uFillTx/>
          <a:latin typeface="+mn-lt"/>
          <a:ea typeface="+mn-ea"/>
          <a:cs typeface="+mn-cs"/>
          <a:sym typeface="Publico Headline Black"/>
        </a:defRPr>
      </a:lvl6pPr>
      <a:lvl7pPr marL="0" marR="0" indent="27432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6" strike="noStrike" sz="8600" u="none">
          <a:solidFill>
            <a:srgbClr val="4A4A4A"/>
          </a:solidFill>
          <a:uFillTx/>
          <a:latin typeface="+mn-lt"/>
          <a:ea typeface="+mn-ea"/>
          <a:cs typeface="+mn-cs"/>
          <a:sym typeface="Publico Headline Black"/>
        </a:defRPr>
      </a:lvl7pPr>
      <a:lvl8pPr marL="0" marR="0" indent="32004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6" strike="noStrike" sz="8600" u="none">
          <a:solidFill>
            <a:srgbClr val="4A4A4A"/>
          </a:solidFill>
          <a:uFillTx/>
          <a:latin typeface="+mn-lt"/>
          <a:ea typeface="+mn-ea"/>
          <a:cs typeface="+mn-cs"/>
          <a:sym typeface="Publico Headline Black"/>
        </a:defRPr>
      </a:lvl8pPr>
      <a:lvl9pPr marL="0" marR="0" indent="36576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6" strike="noStrike" sz="8600" u="none">
          <a:solidFill>
            <a:srgbClr val="4A4A4A"/>
          </a:solidFill>
          <a:uFillTx/>
          <a:latin typeface="+mn-lt"/>
          <a:ea typeface="+mn-ea"/>
          <a:cs typeface="+mn-cs"/>
          <a:sym typeface="Publico Headline Black"/>
        </a:defRPr>
      </a:lvl9pPr>
    </p:titleStyle>
    <p:bodyStyle>
      <a:lvl1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4" strike="noStrike" sz="4400" u="none">
          <a:solidFill>
            <a:srgbClr val="227AAE"/>
          </a:solidFill>
          <a:uFillTx/>
          <a:latin typeface="Publico Text Roman"/>
          <a:ea typeface="Publico Text Roman"/>
          <a:cs typeface="Publico Text Roman"/>
          <a:sym typeface="Publico Text Roman"/>
        </a:defRPr>
      </a:lvl1pPr>
      <a:lvl2pPr marL="0" marR="0" indent="4572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4" strike="noStrike" sz="4400" u="none">
          <a:solidFill>
            <a:srgbClr val="227AAE"/>
          </a:solidFill>
          <a:uFillTx/>
          <a:latin typeface="Publico Text Roman"/>
          <a:ea typeface="Publico Text Roman"/>
          <a:cs typeface="Publico Text Roman"/>
          <a:sym typeface="Publico Text Roman"/>
        </a:defRPr>
      </a:lvl2pPr>
      <a:lvl3pPr marL="0" marR="0" indent="9144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4" strike="noStrike" sz="4400" u="none">
          <a:solidFill>
            <a:srgbClr val="227AAE"/>
          </a:solidFill>
          <a:uFillTx/>
          <a:latin typeface="Publico Text Roman"/>
          <a:ea typeface="Publico Text Roman"/>
          <a:cs typeface="Publico Text Roman"/>
          <a:sym typeface="Publico Text Roman"/>
        </a:defRPr>
      </a:lvl3pPr>
      <a:lvl4pPr marL="0" marR="0" indent="13716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4" strike="noStrike" sz="4400" u="none">
          <a:solidFill>
            <a:srgbClr val="227AAE"/>
          </a:solidFill>
          <a:uFillTx/>
          <a:latin typeface="Publico Text Roman"/>
          <a:ea typeface="Publico Text Roman"/>
          <a:cs typeface="Publico Text Roman"/>
          <a:sym typeface="Publico Text Roman"/>
        </a:defRPr>
      </a:lvl4pPr>
      <a:lvl5pPr marL="0" marR="0" indent="18288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4" strike="noStrike" sz="4400" u="none">
          <a:solidFill>
            <a:srgbClr val="227AAE"/>
          </a:solidFill>
          <a:uFillTx/>
          <a:latin typeface="Publico Text Roman"/>
          <a:ea typeface="Publico Text Roman"/>
          <a:cs typeface="Publico Text Roman"/>
          <a:sym typeface="Publico Text Roman"/>
        </a:defRPr>
      </a:lvl5pPr>
      <a:lvl6pPr marL="0" marR="0" indent="22860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4" strike="noStrike" sz="4400" u="none">
          <a:solidFill>
            <a:srgbClr val="227AAE"/>
          </a:solidFill>
          <a:uFillTx/>
          <a:latin typeface="Publico Text Roman"/>
          <a:ea typeface="Publico Text Roman"/>
          <a:cs typeface="Publico Text Roman"/>
          <a:sym typeface="Publico Text Roman"/>
        </a:defRPr>
      </a:lvl6pPr>
      <a:lvl7pPr marL="0" marR="0" indent="27432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4" strike="noStrike" sz="4400" u="none">
          <a:solidFill>
            <a:srgbClr val="227AAE"/>
          </a:solidFill>
          <a:uFillTx/>
          <a:latin typeface="Publico Text Roman"/>
          <a:ea typeface="Publico Text Roman"/>
          <a:cs typeface="Publico Text Roman"/>
          <a:sym typeface="Publico Text Roman"/>
        </a:defRPr>
      </a:lvl7pPr>
      <a:lvl8pPr marL="0" marR="0" indent="32004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4" strike="noStrike" sz="4400" u="none">
          <a:solidFill>
            <a:srgbClr val="227AAE"/>
          </a:solidFill>
          <a:uFillTx/>
          <a:latin typeface="Publico Text Roman"/>
          <a:ea typeface="Publico Text Roman"/>
          <a:cs typeface="Publico Text Roman"/>
          <a:sym typeface="Publico Text Roman"/>
        </a:defRPr>
      </a:lvl8pPr>
      <a:lvl9pPr marL="0" marR="0" indent="36576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4" strike="noStrike" sz="4400" u="none">
          <a:solidFill>
            <a:srgbClr val="227AAE"/>
          </a:solidFill>
          <a:uFillTx/>
          <a:latin typeface="Publico Text Roman"/>
          <a:ea typeface="Publico Text Roman"/>
          <a:cs typeface="Publico Text Roman"/>
          <a:sym typeface="Publico Text Roman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Next Medium"/>
        </a:defRPr>
      </a:lvl1pPr>
      <a:lvl2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Next Medium"/>
        </a:defRPr>
      </a:lvl2pPr>
      <a:lvl3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Next Medium"/>
        </a:defRPr>
      </a:lvl3pPr>
      <a:lvl4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Next Medium"/>
        </a:defRPr>
      </a:lvl4pPr>
      <a:lvl5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Next Medium"/>
        </a:defRPr>
      </a:lvl5pPr>
      <a:lvl6pPr marL="0" marR="0" indent="2286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Next Medium"/>
        </a:defRPr>
      </a:lvl6pPr>
      <a:lvl7pPr marL="0" marR="0" indent="2743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Next Medium"/>
        </a:defRPr>
      </a:lvl7pPr>
      <a:lvl8pPr marL="0" marR="0" indent="3200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Next Medium"/>
        </a:defRPr>
      </a:lvl8pPr>
      <a:lvl9pPr marL="0" marR="0" indent="3657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Next Medium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Earthquake…"/>
          <p:cNvSpPr txBox="1"/>
          <p:nvPr>
            <p:ph type="ctrTitle"/>
          </p:nvPr>
        </p:nvSpPr>
        <p:spPr>
          <a:xfrm>
            <a:off x="-3960031" y="3148853"/>
            <a:ext cx="20929601" cy="2797821"/>
          </a:xfrm>
          <a:prstGeom prst="rect">
            <a:avLst/>
          </a:prstGeom>
        </p:spPr>
        <p:txBody>
          <a:bodyPr/>
          <a:lstStyle/>
          <a:p>
            <a:pPr/>
            <a:r>
              <a:t>Earthquake</a:t>
            </a:r>
          </a:p>
          <a:p>
            <a:pPr/>
            <a:r>
              <a:t> Prediction</a:t>
            </a:r>
          </a:p>
        </p:txBody>
      </p:sp>
      <p:sp>
        <p:nvSpPr>
          <p:cNvPr id="167" name="Mahesh…"/>
          <p:cNvSpPr txBox="1"/>
          <p:nvPr>
            <p:ph type="subTitle" sz="quarter" idx="1"/>
          </p:nvPr>
        </p:nvSpPr>
        <p:spPr>
          <a:xfrm>
            <a:off x="-3960031" y="8181126"/>
            <a:ext cx="20929601" cy="2614227"/>
          </a:xfrm>
          <a:prstGeom prst="rect">
            <a:avLst/>
          </a:prstGeom>
        </p:spPr>
        <p:txBody>
          <a:bodyPr/>
          <a:lstStyle/>
          <a:p>
            <a:pPr defTabSz="397256">
              <a:defRPr spc="-29" sz="2992"/>
            </a:pPr>
            <a:r>
              <a:t>Mahesh</a:t>
            </a:r>
          </a:p>
          <a:p>
            <a:pPr defTabSz="397256">
              <a:defRPr spc="-29" sz="2992"/>
            </a:pPr>
            <a:r>
              <a:t>Swapna</a:t>
            </a:r>
          </a:p>
          <a:p>
            <a:pPr defTabSz="397256">
              <a:defRPr spc="-29" sz="2992"/>
            </a:pPr>
            <a:r>
              <a:t>Rohit</a:t>
            </a:r>
          </a:p>
          <a:p>
            <a:pPr defTabSz="397256">
              <a:defRPr spc="-29" sz="2992"/>
            </a:pPr>
            <a:r>
              <a:t>Akshay</a:t>
            </a:r>
          </a:p>
          <a:p>
            <a:pPr defTabSz="397256">
              <a:defRPr spc="-29" sz="2992"/>
            </a:pPr>
            <a:r>
              <a:t>Chaitanya</a:t>
            </a:r>
          </a:p>
        </p:txBody>
      </p:sp>
      <p:sp>
        <p:nvSpPr>
          <p:cNvPr id="168" name="North America Globe"/>
          <p:cNvSpPr/>
          <p:nvPr/>
        </p:nvSpPr>
        <p:spPr>
          <a:xfrm>
            <a:off x="13310576" y="2620907"/>
            <a:ext cx="9089915" cy="90901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83" h="21490" fill="norm" stroke="1" extrusionOk="0">
                <a:moveTo>
                  <a:pt x="11022" y="6"/>
                </a:moveTo>
                <a:cubicBezTo>
                  <a:pt x="10672" y="-6"/>
                  <a:pt x="10319" y="-2"/>
                  <a:pt x="9964" y="21"/>
                </a:cubicBezTo>
                <a:cubicBezTo>
                  <a:pt x="7128" y="204"/>
                  <a:pt x="4532" y="1491"/>
                  <a:pt x="2654" y="3645"/>
                </a:cubicBezTo>
                <a:cubicBezTo>
                  <a:pt x="776" y="5799"/>
                  <a:pt x="-159" y="8563"/>
                  <a:pt x="22" y="11427"/>
                </a:cubicBezTo>
                <a:cubicBezTo>
                  <a:pt x="202" y="14291"/>
                  <a:pt x="1477" y="16912"/>
                  <a:pt x="3611" y="18808"/>
                </a:cubicBezTo>
                <a:cubicBezTo>
                  <a:pt x="5570" y="20550"/>
                  <a:pt x="8039" y="21489"/>
                  <a:pt x="10626" y="21489"/>
                </a:cubicBezTo>
                <a:cubicBezTo>
                  <a:pt x="10856" y="21489"/>
                  <a:pt x="11086" y="21481"/>
                  <a:pt x="11318" y="21466"/>
                </a:cubicBezTo>
                <a:cubicBezTo>
                  <a:pt x="14154" y="21283"/>
                  <a:pt x="16750" y="19996"/>
                  <a:pt x="18628" y="17842"/>
                </a:cubicBezTo>
                <a:cubicBezTo>
                  <a:pt x="20506" y="15688"/>
                  <a:pt x="21441" y="12924"/>
                  <a:pt x="21260" y="10060"/>
                </a:cubicBezTo>
                <a:cubicBezTo>
                  <a:pt x="21085" y="7291"/>
                  <a:pt x="19880" y="4754"/>
                  <a:pt x="17872" y="2875"/>
                </a:cubicBezTo>
                <a:lnTo>
                  <a:pt x="17864" y="2848"/>
                </a:lnTo>
                <a:lnTo>
                  <a:pt x="17794" y="2794"/>
                </a:lnTo>
                <a:lnTo>
                  <a:pt x="17787" y="2793"/>
                </a:lnTo>
                <a:cubicBezTo>
                  <a:pt x="17747" y="2756"/>
                  <a:pt x="17712" y="2715"/>
                  <a:pt x="17671" y="2679"/>
                </a:cubicBezTo>
                <a:cubicBezTo>
                  <a:pt x="15804" y="1020"/>
                  <a:pt x="13476" y="90"/>
                  <a:pt x="11022" y="6"/>
                </a:cubicBezTo>
                <a:close/>
                <a:moveTo>
                  <a:pt x="10319" y="371"/>
                </a:moveTo>
                <a:lnTo>
                  <a:pt x="10404" y="385"/>
                </a:lnTo>
                <a:lnTo>
                  <a:pt x="10231" y="483"/>
                </a:lnTo>
                <a:lnTo>
                  <a:pt x="10190" y="534"/>
                </a:lnTo>
                <a:lnTo>
                  <a:pt x="10256" y="584"/>
                </a:lnTo>
                <a:lnTo>
                  <a:pt x="10216" y="694"/>
                </a:lnTo>
                <a:lnTo>
                  <a:pt x="10225" y="753"/>
                </a:lnTo>
                <a:lnTo>
                  <a:pt x="10256" y="781"/>
                </a:lnTo>
                <a:lnTo>
                  <a:pt x="10185" y="850"/>
                </a:lnTo>
                <a:lnTo>
                  <a:pt x="10187" y="900"/>
                </a:lnTo>
                <a:lnTo>
                  <a:pt x="10329" y="932"/>
                </a:lnTo>
                <a:lnTo>
                  <a:pt x="10376" y="917"/>
                </a:lnTo>
                <a:lnTo>
                  <a:pt x="10440" y="838"/>
                </a:lnTo>
                <a:lnTo>
                  <a:pt x="10581" y="771"/>
                </a:lnTo>
                <a:lnTo>
                  <a:pt x="10591" y="745"/>
                </a:lnTo>
                <a:lnTo>
                  <a:pt x="10585" y="678"/>
                </a:lnTo>
                <a:lnTo>
                  <a:pt x="10623" y="642"/>
                </a:lnTo>
                <a:lnTo>
                  <a:pt x="10546" y="626"/>
                </a:lnTo>
                <a:lnTo>
                  <a:pt x="10551" y="609"/>
                </a:lnTo>
                <a:lnTo>
                  <a:pt x="10498" y="564"/>
                </a:lnTo>
                <a:lnTo>
                  <a:pt x="10560" y="527"/>
                </a:lnTo>
                <a:lnTo>
                  <a:pt x="10765" y="639"/>
                </a:lnTo>
                <a:lnTo>
                  <a:pt x="10843" y="676"/>
                </a:lnTo>
                <a:lnTo>
                  <a:pt x="11017" y="731"/>
                </a:lnTo>
                <a:lnTo>
                  <a:pt x="11069" y="713"/>
                </a:lnTo>
                <a:lnTo>
                  <a:pt x="11032" y="656"/>
                </a:lnTo>
                <a:lnTo>
                  <a:pt x="11143" y="621"/>
                </a:lnTo>
                <a:lnTo>
                  <a:pt x="11185" y="679"/>
                </a:lnTo>
                <a:lnTo>
                  <a:pt x="11308" y="671"/>
                </a:lnTo>
                <a:lnTo>
                  <a:pt x="11432" y="699"/>
                </a:lnTo>
                <a:lnTo>
                  <a:pt x="11503" y="688"/>
                </a:lnTo>
                <a:lnTo>
                  <a:pt x="11576" y="718"/>
                </a:lnTo>
                <a:lnTo>
                  <a:pt x="11469" y="741"/>
                </a:lnTo>
                <a:lnTo>
                  <a:pt x="11513" y="758"/>
                </a:lnTo>
                <a:lnTo>
                  <a:pt x="11804" y="770"/>
                </a:lnTo>
                <a:lnTo>
                  <a:pt x="11978" y="786"/>
                </a:lnTo>
                <a:lnTo>
                  <a:pt x="12051" y="755"/>
                </a:lnTo>
                <a:lnTo>
                  <a:pt x="12172" y="780"/>
                </a:lnTo>
                <a:lnTo>
                  <a:pt x="12188" y="820"/>
                </a:lnTo>
                <a:lnTo>
                  <a:pt x="12135" y="852"/>
                </a:lnTo>
                <a:lnTo>
                  <a:pt x="12046" y="828"/>
                </a:lnTo>
                <a:lnTo>
                  <a:pt x="12027" y="875"/>
                </a:lnTo>
                <a:lnTo>
                  <a:pt x="12162" y="966"/>
                </a:lnTo>
                <a:lnTo>
                  <a:pt x="12182" y="910"/>
                </a:lnTo>
                <a:lnTo>
                  <a:pt x="12271" y="889"/>
                </a:lnTo>
                <a:lnTo>
                  <a:pt x="12280" y="833"/>
                </a:lnTo>
                <a:lnTo>
                  <a:pt x="12384" y="813"/>
                </a:lnTo>
                <a:lnTo>
                  <a:pt x="12409" y="858"/>
                </a:lnTo>
                <a:lnTo>
                  <a:pt x="12460" y="889"/>
                </a:lnTo>
                <a:lnTo>
                  <a:pt x="12712" y="914"/>
                </a:lnTo>
                <a:lnTo>
                  <a:pt x="12749" y="858"/>
                </a:lnTo>
                <a:lnTo>
                  <a:pt x="12830" y="877"/>
                </a:lnTo>
                <a:lnTo>
                  <a:pt x="12911" y="986"/>
                </a:lnTo>
                <a:lnTo>
                  <a:pt x="12994" y="994"/>
                </a:lnTo>
                <a:lnTo>
                  <a:pt x="13008" y="954"/>
                </a:lnTo>
                <a:lnTo>
                  <a:pt x="13071" y="940"/>
                </a:lnTo>
                <a:lnTo>
                  <a:pt x="13091" y="979"/>
                </a:lnTo>
                <a:lnTo>
                  <a:pt x="13134" y="1039"/>
                </a:lnTo>
                <a:lnTo>
                  <a:pt x="12963" y="1100"/>
                </a:lnTo>
                <a:lnTo>
                  <a:pt x="12963" y="1188"/>
                </a:lnTo>
                <a:lnTo>
                  <a:pt x="12906" y="1167"/>
                </a:lnTo>
                <a:lnTo>
                  <a:pt x="12741" y="981"/>
                </a:lnTo>
                <a:lnTo>
                  <a:pt x="12611" y="940"/>
                </a:lnTo>
                <a:lnTo>
                  <a:pt x="12487" y="932"/>
                </a:lnTo>
                <a:lnTo>
                  <a:pt x="12419" y="969"/>
                </a:lnTo>
                <a:lnTo>
                  <a:pt x="12412" y="1017"/>
                </a:lnTo>
                <a:lnTo>
                  <a:pt x="12487" y="1188"/>
                </a:lnTo>
                <a:lnTo>
                  <a:pt x="12596" y="1285"/>
                </a:lnTo>
                <a:lnTo>
                  <a:pt x="12596" y="1367"/>
                </a:lnTo>
                <a:lnTo>
                  <a:pt x="12689" y="1384"/>
                </a:lnTo>
                <a:lnTo>
                  <a:pt x="12654" y="1450"/>
                </a:lnTo>
                <a:lnTo>
                  <a:pt x="12563" y="1419"/>
                </a:lnTo>
                <a:lnTo>
                  <a:pt x="12595" y="1553"/>
                </a:lnTo>
                <a:lnTo>
                  <a:pt x="12694" y="1604"/>
                </a:lnTo>
                <a:lnTo>
                  <a:pt x="12759" y="1667"/>
                </a:lnTo>
                <a:lnTo>
                  <a:pt x="12938" y="1691"/>
                </a:lnTo>
                <a:lnTo>
                  <a:pt x="12991" y="1754"/>
                </a:lnTo>
                <a:lnTo>
                  <a:pt x="13135" y="1825"/>
                </a:lnTo>
                <a:lnTo>
                  <a:pt x="13427" y="1910"/>
                </a:lnTo>
                <a:lnTo>
                  <a:pt x="13603" y="1974"/>
                </a:lnTo>
                <a:lnTo>
                  <a:pt x="13994" y="2072"/>
                </a:lnTo>
                <a:lnTo>
                  <a:pt x="14280" y="2170"/>
                </a:lnTo>
                <a:lnTo>
                  <a:pt x="14510" y="2285"/>
                </a:lnTo>
                <a:lnTo>
                  <a:pt x="14726" y="2451"/>
                </a:lnTo>
                <a:lnTo>
                  <a:pt x="14857" y="2518"/>
                </a:lnTo>
                <a:lnTo>
                  <a:pt x="15223" y="2556"/>
                </a:lnTo>
                <a:lnTo>
                  <a:pt x="15384" y="2563"/>
                </a:lnTo>
                <a:lnTo>
                  <a:pt x="15421" y="2486"/>
                </a:lnTo>
                <a:lnTo>
                  <a:pt x="15336" y="2391"/>
                </a:lnTo>
                <a:lnTo>
                  <a:pt x="15084" y="2238"/>
                </a:lnTo>
                <a:lnTo>
                  <a:pt x="15152" y="2208"/>
                </a:lnTo>
                <a:lnTo>
                  <a:pt x="15338" y="2186"/>
                </a:lnTo>
                <a:lnTo>
                  <a:pt x="15470" y="2156"/>
                </a:lnTo>
                <a:lnTo>
                  <a:pt x="15595" y="2156"/>
                </a:lnTo>
                <a:lnTo>
                  <a:pt x="15533" y="2076"/>
                </a:lnTo>
                <a:lnTo>
                  <a:pt x="15391" y="2022"/>
                </a:lnTo>
                <a:lnTo>
                  <a:pt x="15344" y="1944"/>
                </a:lnTo>
                <a:lnTo>
                  <a:pt x="15180" y="1893"/>
                </a:lnTo>
                <a:lnTo>
                  <a:pt x="14917" y="1850"/>
                </a:lnTo>
                <a:lnTo>
                  <a:pt x="14832" y="1786"/>
                </a:lnTo>
                <a:lnTo>
                  <a:pt x="14621" y="1729"/>
                </a:lnTo>
                <a:lnTo>
                  <a:pt x="14586" y="1781"/>
                </a:lnTo>
                <a:lnTo>
                  <a:pt x="14515" y="1820"/>
                </a:lnTo>
                <a:lnTo>
                  <a:pt x="14271" y="1783"/>
                </a:lnTo>
                <a:lnTo>
                  <a:pt x="14056" y="1689"/>
                </a:lnTo>
                <a:lnTo>
                  <a:pt x="13863" y="1622"/>
                </a:lnTo>
                <a:lnTo>
                  <a:pt x="13780" y="1639"/>
                </a:lnTo>
                <a:lnTo>
                  <a:pt x="13635" y="1607"/>
                </a:lnTo>
                <a:lnTo>
                  <a:pt x="13515" y="1537"/>
                </a:lnTo>
                <a:lnTo>
                  <a:pt x="13517" y="1466"/>
                </a:lnTo>
                <a:lnTo>
                  <a:pt x="13572" y="1451"/>
                </a:lnTo>
                <a:lnTo>
                  <a:pt x="13635" y="1476"/>
                </a:lnTo>
                <a:lnTo>
                  <a:pt x="13900" y="1562"/>
                </a:lnTo>
                <a:lnTo>
                  <a:pt x="14034" y="1597"/>
                </a:lnTo>
                <a:lnTo>
                  <a:pt x="14142" y="1615"/>
                </a:lnTo>
                <a:lnTo>
                  <a:pt x="14248" y="1584"/>
                </a:lnTo>
                <a:lnTo>
                  <a:pt x="14401" y="1589"/>
                </a:lnTo>
                <a:lnTo>
                  <a:pt x="14396" y="1535"/>
                </a:lnTo>
                <a:lnTo>
                  <a:pt x="14441" y="1501"/>
                </a:lnTo>
                <a:lnTo>
                  <a:pt x="14319" y="1416"/>
                </a:lnTo>
                <a:lnTo>
                  <a:pt x="14167" y="1329"/>
                </a:lnTo>
                <a:lnTo>
                  <a:pt x="14047" y="1240"/>
                </a:lnTo>
                <a:lnTo>
                  <a:pt x="14043" y="1182"/>
                </a:lnTo>
                <a:lnTo>
                  <a:pt x="14185" y="1230"/>
                </a:lnTo>
                <a:lnTo>
                  <a:pt x="14255" y="1284"/>
                </a:lnTo>
                <a:lnTo>
                  <a:pt x="14298" y="1341"/>
                </a:lnTo>
                <a:lnTo>
                  <a:pt x="14392" y="1406"/>
                </a:lnTo>
                <a:lnTo>
                  <a:pt x="14504" y="1473"/>
                </a:lnTo>
                <a:lnTo>
                  <a:pt x="14578" y="1468"/>
                </a:lnTo>
                <a:lnTo>
                  <a:pt x="14588" y="1431"/>
                </a:lnTo>
                <a:lnTo>
                  <a:pt x="14548" y="1411"/>
                </a:lnTo>
                <a:lnTo>
                  <a:pt x="14635" y="1416"/>
                </a:lnTo>
                <a:lnTo>
                  <a:pt x="14749" y="1428"/>
                </a:lnTo>
                <a:lnTo>
                  <a:pt x="14802" y="1475"/>
                </a:lnTo>
                <a:lnTo>
                  <a:pt x="14747" y="1518"/>
                </a:lnTo>
                <a:lnTo>
                  <a:pt x="14850" y="1575"/>
                </a:lnTo>
                <a:lnTo>
                  <a:pt x="14965" y="1609"/>
                </a:lnTo>
                <a:lnTo>
                  <a:pt x="15069" y="1615"/>
                </a:lnTo>
                <a:lnTo>
                  <a:pt x="15170" y="1612"/>
                </a:lnTo>
                <a:lnTo>
                  <a:pt x="15298" y="1702"/>
                </a:lnTo>
                <a:lnTo>
                  <a:pt x="15371" y="1724"/>
                </a:lnTo>
                <a:lnTo>
                  <a:pt x="15426" y="1788"/>
                </a:lnTo>
                <a:lnTo>
                  <a:pt x="15396" y="1788"/>
                </a:lnTo>
                <a:lnTo>
                  <a:pt x="15429" y="1851"/>
                </a:lnTo>
                <a:lnTo>
                  <a:pt x="15545" y="1942"/>
                </a:lnTo>
                <a:lnTo>
                  <a:pt x="15693" y="2061"/>
                </a:lnTo>
                <a:lnTo>
                  <a:pt x="15769" y="2116"/>
                </a:lnTo>
                <a:lnTo>
                  <a:pt x="15747" y="2141"/>
                </a:lnTo>
                <a:lnTo>
                  <a:pt x="15746" y="2210"/>
                </a:lnTo>
                <a:lnTo>
                  <a:pt x="15810" y="2257"/>
                </a:lnTo>
                <a:lnTo>
                  <a:pt x="15885" y="2335"/>
                </a:lnTo>
                <a:lnTo>
                  <a:pt x="15832" y="2324"/>
                </a:lnTo>
                <a:lnTo>
                  <a:pt x="15842" y="2389"/>
                </a:lnTo>
                <a:lnTo>
                  <a:pt x="15786" y="2379"/>
                </a:lnTo>
                <a:lnTo>
                  <a:pt x="15724" y="2382"/>
                </a:lnTo>
                <a:lnTo>
                  <a:pt x="15585" y="2312"/>
                </a:lnTo>
                <a:lnTo>
                  <a:pt x="15590" y="2295"/>
                </a:lnTo>
                <a:lnTo>
                  <a:pt x="15522" y="2268"/>
                </a:lnTo>
                <a:lnTo>
                  <a:pt x="15522" y="2300"/>
                </a:lnTo>
                <a:lnTo>
                  <a:pt x="15484" y="2302"/>
                </a:lnTo>
                <a:lnTo>
                  <a:pt x="15422" y="2273"/>
                </a:lnTo>
                <a:lnTo>
                  <a:pt x="15343" y="2260"/>
                </a:lnTo>
                <a:lnTo>
                  <a:pt x="15417" y="2320"/>
                </a:lnTo>
                <a:lnTo>
                  <a:pt x="15474" y="2350"/>
                </a:lnTo>
                <a:lnTo>
                  <a:pt x="15517" y="2412"/>
                </a:lnTo>
                <a:lnTo>
                  <a:pt x="15573" y="2439"/>
                </a:lnTo>
                <a:lnTo>
                  <a:pt x="15621" y="2459"/>
                </a:lnTo>
                <a:lnTo>
                  <a:pt x="15777" y="2489"/>
                </a:lnTo>
                <a:lnTo>
                  <a:pt x="15845" y="2479"/>
                </a:lnTo>
                <a:lnTo>
                  <a:pt x="15928" y="2494"/>
                </a:lnTo>
                <a:lnTo>
                  <a:pt x="15975" y="2491"/>
                </a:lnTo>
                <a:lnTo>
                  <a:pt x="16076" y="2558"/>
                </a:lnTo>
                <a:lnTo>
                  <a:pt x="16051" y="2565"/>
                </a:lnTo>
                <a:lnTo>
                  <a:pt x="16091" y="2628"/>
                </a:lnTo>
                <a:lnTo>
                  <a:pt x="16131" y="2652"/>
                </a:lnTo>
                <a:lnTo>
                  <a:pt x="16157" y="2714"/>
                </a:lnTo>
                <a:lnTo>
                  <a:pt x="16268" y="2836"/>
                </a:lnTo>
                <a:lnTo>
                  <a:pt x="16517" y="2975"/>
                </a:lnTo>
                <a:lnTo>
                  <a:pt x="16575" y="3030"/>
                </a:lnTo>
                <a:lnTo>
                  <a:pt x="16630" y="3106"/>
                </a:lnTo>
                <a:lnTo>
                  <a:pt x="16688" y="3188"/>
                </a:lnTo>
                <a:lnTo>
                  <a:pt x="16817" y="3260"/>
                </a:lnTo>
                <a:lnTo>
                  <a:pt x="16996" y="3504"/>
                </a:lnTo>
                <a:lnTo>
                  <a:pt x="16955" y="3560"/>
                </a:lnTo>
                <a:lnTo>
                  <a:pt x="17114" y="3605"/>
                </a:lnTo>
                <a:lnTo>
                  <a:pt x="17114" y="3735"/>
                </a:lnTo>
                <a:lnTo>
                  <a:pt x="17170" y="3866"/>
                </a:lnTo>
                <a:lnTo>
                  <a:pt x="17275" y="3908"/>
                </a:lnTo>
                <a:lnTo>
                  <a:pt x="17301" y="3799"/>
                </a:lnTo>
                <a:lnTo>
                  <a:pt x="17356" y="3767"/>
                </a:lnTo>
                <a:lnTo>
                  <a:pt x="17481" y="3747"/>
                </a:lnTo>
                <a:lnTo>
                  <a:pt x="17761" y="3910"/>
                </a:lnTo>
                <a:lnTo>
                  <a:pt x="17855" y="4005"/>
                </a:lnTo>
                <a:lnTo>
                  <a:pt x="17889" y="4159"/>
                </a:lnTo>
                <a:lnTo>
                  <a:pt x="17913" y="4244"/>
                </a:lnTo>
                <a:lnTo>
                  <a:pt x="17910" y="4335"/>
                </a:lnTo>
                <a:lnTo>
                  <a:pt x="17932" y="4465"/>
                </a:lnTo>
                <a:lnTo>
                  <a:pt x="17922" y="4571"/>
                </a:lnTo>
                <a:lnTo>
                  <a:pt x="18034" y="4774"/>
                </a:lnTo>
                <a:lnTo>
                  <a:pt x="18089" y="4772"/>
                </a:lnTo>
                <a:lnTo>
                  <a:pt x="18185" y="4842"/>
                </a:lnTo>
                <a:lnTo>
                  <a:pt x="18230" y="4867"/>
                </a:lnTo>
                <a:lnTo>
                  <a:pt x="18275" y="4881"/>
                </a:lnTo>
                <a:lnTo>
                  <a:pt x="18331" y="4918"/>
                </a:lnTo>
                <a:lnTo>
                  <a:pt x="18411" y="4996"/>
                </a:lnTo>
                <a:lnTo>
                  <a:pt x="18462" y="5042"/>
                </a:lnTo>
                <a:lnTo>
                  <a:pt x="18512" y="5119"/>
                </a:lnTo>
                <a:lnTo>
                  <a:pt x="18597" y="5189"/>
                </a:lnTo>
                <a:lnTo>
                  <a:pt x="18641" y="5201"/>
                </a:lnTo>
                <a:lnTo>
                  <a:pt x="18648" y="5162"/>
                </a:lnTo>
                <a:lnTo>
                  <a:pt x="18724" y="5212"/>
                </a:lnTo>
                <a:lnTo>
                  <a:pt x="18821" y="5306"/>
                </a:lnTo>
                <a:lnTo>
                  <a:pt x="18802" y="5239"/>
                </a:lnTo>
                <a:lnTo>
                  <a:pt x="18812" y="5196"/>
                </a:lnTo>
                <a:lnTo>
                  <a:pt x="18776" y="5127"/>
                </a:lnTo>
                <a:lnTo>
                  <a:pt x="18781" y="5042"/>
                </a:lnTo>
                <a:lnTo>
                  <a:pt x="18845" y="5067"/>
                </a:lnTo>
                <a:lnTo>
                  <a:pt x="18879" y="5058"/>
                </a:lnTo>
                <a:lnTo>
                  <a:pt x="18879" y="5013"/>
                </a:lnTo>
                <a:lnTo>
                  <a:pt x="18827" y="4934"/>
                </a:lnTo>
                <a:lnTo>
                  <a:pt x="18773" y="4834"/>
                </a:lnTo>
                <a:lnTo>
                  <a:pt x="18753" y="4733"/>
                </a:lnTo>
                <a:lnTo>
                  <a:pt x="18718" y="4596"/>
                </a:lnTo>
                <a:lnTo>
                  <a:pt x="18605" y="4452"/>
                </a:lnTo>
                <a:lnTo>
                  <a:pt x="18559" y="4355"/>
                </a:lnTo>
                <a:lnTo>
                  <a:pt x="18472" y="4278"/>
                </a:lnTo>
                <a:lnTo>
                  <a:pt x="18399" y="4179"/>
                </a:lnTo>
                <a:lnTo>
                  <a:pt x="18341" y="4172"/>
                </a:lnTo>
                <a:lnTo>
                  <a:pt x="18227" y="4067"/>
                </a:lnTo>
                <a:lnTo>
                  <a:pt x="18137" y="3961"/>
                </a:lnTo>
                <a:lnTo>
                  <a:pt x="18091" y="3926"/>
                </a:lnTo>
                <a:lnTo>
                  <a:pt x="18020" y="3782"/>
                </a:lnTo>
                <a:lnTo>
                  <a:pt x="17898" y="3642"/>
                </a:lnTo>
                <a:lnTo>
                  <a:pt x="17826" y="3605"/>
                </a:lnTo>
                <a:lnTo>
                  <a:pt x="17743" y="3551"/>
                </a:lnTo>
                <a:lnTo>
                  <a:pt x="17643" y="3392"/>
                </a:lnTo>
                <a:lnTo>
                  <a:pt x="17593" y="3226"/>
                </a:lnTo>
                <a:lnTo>
                  <a:pt x="17477" y="3106"/>
                </a:lnTo>
                <a:lnTo>
                  <a:pt x="17447" y="3064"/>
                </a:lnTo>
                <a:lnTo>
                  <a:pt x="17359" y="2983"/>
                </a:lnTo>
                <a:lnTo>
                  <a:pt x="17320" y="2935"/>
                </a:lnTo>
                <a:lnTo>
                  <a:pt x="17321" y="2881"/>
                </a:lnTo>
                <a:lnTo>
                  <a:pt x="17310" y="2843"/>
                </a:lnTo>
                <a:lnTo>
                  <a:pt x="17418" y="2873"/>
                </a:lnTo>
                <a:lnTo>
                  <a:pt x="17452" y="2846"/>
                </a:lnTo>
                <a:lnTo>
                  <a:pt x="17479" y="2803"/>
                </a:lnTo>
                <a:lnTo>
                  <a:pt x="17486" y="2757"/>
                </a:lnTo>
                <a:lnTo>
                  <a:pt x="17446" y="2695"/>
                </a:lnTo>
                <a:lnTo>
                  <a:pt x="17466" y="2679"/>
                </a:lnTo>
                <a:lnTo>
                  <a:pt x="17446" y="2632"/>
                </a:lnTo>
                <a:lnTo>
                  <a:pt x="17476" y="2632"/>
                </a:lnTo>
                <a:lnTo>
                  <a:pt x="17462" y="2602"/>
                </a:lnTo>
                <a:lnTo>
                  <a:pt x="17472" y="2602"/>
                </a:lnTo>
                <a:cubicBezTo>
                  <a:pt x="17582" y="2695"/>
                  <a:pt x="17696" y="2783"/>
                  <a:pt x="17802" y="2881"/>
                </a:cubicBezTo>
                <a:lnTo>
                  <a:pt x="17869" y="2987"/>
                </a:lnTo>
                <a:lnTo>
                  <a:pt x="17935" y="3035"/>
                </a:lnTo>
                <a:lnTo>
                  <a:pt x="17918" y="2990"/>
                </a:lnTo>
                <a:cubicBezTo>
                  <a:pt x="18030" y="3097"/>
                  <a:pt x="18131" y="3214"/>
                  <a:pt x="18238" y="3325"/>
                </a:cubicBezTo>
                <a:lnTo>
                  <a:pt x="18235" y="3335"/>
                </a:lnTo>
                <a:lnTo>
                  <a:pt x="18184" y="3300"/>
                </a:lnTo>
                <a:lnTo>
                  <a:pt x="18099" y="3215"/>
                </a:lnTo>
                <a:lnTo>
                  <a:pt x="18081" y="3208"/>
                </a:lnTo>
                <a:lnTo>
                  <a:pt x="18174" y="3318"/>
                </a:lnTo>
                <a:lnTo>
                  <a:pt x="18114" y="3278"/>
                </a:lnTo>
                <a:lnTo>
                  <a:pt x="18142" y="3338"/>
                </a:lnTo>
                <a:lnTo>
                  <a:pt x="18248" y="3477"/>
                </a:lnTo>
                <a:lnTo>
                  <a:pt x="18292" y="3549"/>
                </a:lnTo>
                <a:lnTo>
                  <a:pt x="18287" y="3573"/>
                </a:lnTo>
                <a:lnTo>
                  <a:pt x="18341" y="3682"/>
                </a:lnTo>
                <a:lnTo>
                  <a:pt x="18433" y="3809"/>
                </a:lnTo>
                <a:lnTo>
                  <a:pt x="18439" y="3849"/>
                </a:lnTo>
                <a:lnTo>
                  <a:pt x="18520" y="4027"/>
                </a:lnTo>
                <a:lnTo>
                  <a:pt x="18608" y="4219"/>
                </a:lnTo>
                <a:lnTo>
                  <a:pt x="18678" y="4347"/>
                </a:lnTo>
                <a:lnTo>
                  <a:pt x="18748" y="4450"/>
                </a:lnTo>
                <a:lnTo>
                  <a:pt x="18802" y="4583"/>
                </a:lnTo>
                <a:lnTo>
                  <a:pt x="18894" y="4737"/>
                </a:lnTo>
                <a:lnTo>
                  <a:pt x="18904" y="4784"/>
                </a:lnTo>
                <a:lnTo>
                  <a:pt x="18905" y="4876"/>
                </a:lnTo>
                <a:lnTo>
                  <a:pt x="18935" y="4986"/>
                </a:lnTo>
                <a:lnTo>
                  <a:pt x="18899" y="5011"/>
                </a:lnTo>
                <a:lnTo>
                  <a:pt x="18912" y="5092"/>
                </a:lnTo>
                <a:lnTo>
                  <a:pt x="18988" y="5186"/>
                </a:lnTo>
                <a:lnTo>
                  <a:pt x="19117" y="5365"/>
                </a:lnTo>
                <a:lnTo>
                  <a:pt x="19176" y="5490"/>
                </a:lnTo>
                <a:lnTo>
                  <a:pt x="19239" y="5651"/>
                </a:lnTo>
                <a:lnTo>
                  <a:pt x="19320" y="5795"/>
                </a:lnTo>
                <a:lnTo>
                  <a:pt x="19378" y="5867"/>
                </a:lnTo>
                <a:lnTo>
                  <a:pt x="19472" y="6004"/>
                </a:lnTo>
                <a:lnTo>
                  <a:pt x="19600" y="6112"/>
                </a:lnTo>
                <a:lnTo>
                  <a:pt x="19690" y="6304"/>
                </a:lnTo>
                <a:lnTo>
                  <a:pt x="19720" y="6395"/>
                </a:lnTo>
                <a:lnTo>
                  <a:pt x="19789" y="6567"/>
                </a:lnTo>
                <a:lnTo>
                  <a:pt x="19801" y="6693"/>
                </a:lnTo>
                <a:lnTo>
                  <a:pt x="19839" y="6802"/>
                </a:lnTo>
                <a:lnTo>
                  <a:pt x="19933" y="6999"/>
                </a:lnTo>
                <a:lnTo>
                  <a:pt x="19965" y="7125"/>
                </a:lnTo>
                <a:lnTo>
                  <a:pt x="20018" y="7244"/>
                </a:lnTo>
                <a:lnTo>
                  <a:pt x="20066" y="7312"/>
                </a:lnTo>
                <a:lnTo>
                  <a:pt x="20114" y="7416"/>
                </a:lnTo>
                <a:lnTo>
                  <a:pt x="20126" y="7478"/>
                </a:lnTo>
                <a:lnTo>
                  <a:pt x="20174" y="7627"/>
                </a:lnTo>
                <a:lnTo>
                  <a:pt x="20229" y="7758"/>
                </a:lnTo>
                <a:lnTo>
                  <a:pt x="20257" y="7793"/>
                </a:lnTo>
                <a:lnTo>
                  <a:pt x="20295" y="7900"/>
                </a:lnTo>
                <a:lnTo>
                  <a:pt x="20312" y="7982"/>
                </a:lnTo>
                <a:lnTo>
                  <a:pt x="20346" y="8047"/>
                </a:lnTo>
                <a:lnTo>
                  <a:pt x="20380" y="8108"/>
                </a:lnTo>
                <a:lnTo>
                  <a:pt x="20418" y="8096"/>
                </a:lnTo>
                <a:lnTo>
                  <a:pt x="20456" y="8123"/>
                </a:lnTo>
                <a:lnTo>
                  <a:pt x="20491" y="8200"/>
                </a:lnTo>
                <a:lnTo>
                  <a:pt x="20527" y="8248"/>
                </a:lnTo>
                <a:lnTo>
                  <a:pt x="20597" y="8361"/>
                </a:lnTo>
                <a:lnTo>
                  <a:pt x="20657" y="8500"/>
                </a:lnTo>
                <a:lnTo>
                  <a:pt x="20685" y="8600"/>
                </a:lnTo>
                <a:lnTo>
                  <a:pt x="20720" y="8659"/>
                </a:lnTo>
                <a:lnTo>
                  <a:pt x="20746" y="8757"/>
                </a:lnTo>
                <a:lnTo>
                  <a:pt x="20781" y="8913"/>
                </a:lnTo>
                <a:lnTo>
                  <a:pt x="20784" y="8997"/>
                </a:lnTo>
                <a:lnTo>
                  <a:pt x="20812" y="8978"/>
                </a:lnTo>
                <a:lnTo>
                  <a:pt x="20861" y="9025"/>
                </a:lnTo>
                <a:lnTo>
                  <a:pt x="20880" y="9102"/>
                </a:lnTo>
                <a:lnTo>
                  <a:pt x="20922" y="9181"/>
                </a:lnTo>
                <a:lnTo>
                  <a:pt x="20934" y="9201"/>
                </a:lnTo>
                <a:lnTo>
                  <a:pt x="20947" y="9189"/>
                </a:lnTo>
                <a:lnTo>
                  <a:pt x="20953" y="9210"/>
                </a:lnTo>
                <a:lnTo>
                  <a:pt x="20970" y="9216"/>
                </a:lnTo>
                <a:lnTo>
                  <a:pt x="20978" y="9169"/>
                </a:lnTo>
                <a:lnTo>
                  <a:pt x="21002" y="9153"/>
                </a:lnTo>
                <a:lnTo>
                  <a:pt x="21011" y="9136"/>
                </a:lnTo>
                <a:lnTo>
                  <a:pt x="21021" y="9146"/>
                </a:lnTo>
                <a:lnTo>
                  <a:pt x="21041" y="9189"/>
                </a:lnTo>
                <a:lnTo>
                  <a:pt x="21051" y="9181"/>
                </a:lnTo>
                <a:lnTo>
                  <a:pt x="21058" y="9164"/>
                </a:lnTo>
                <a:lnTo>
                  <a:pt x="21074" y="9164"/>
                </a:lnTo>
                <a:lnTo>
                  <a:pt x="21099" y="9183"/>
                </a:lnTo>
                <a:lnTo>
                  <a:pt x="21116" y="9231"/>
                </a:lnTo>
                <a:cubicBezTo>
                  <a:pt x="21155" y="9506"/>
                  <a:pt x="21189" y="9782"/>
                  <a:pt x="21207" y="10064"/>
                </a:cubicBezTo>
                <a:cubicBezTo>
                  <a:pt x="21341" y="12187"/>
                  <a:pt x="20854" y="14254"/>
                  <a:pt x="19826" y="16057"/>
                </a:cubicBezTo>
                <a:lnTo>
                  <a:pt x="19860" y="15972"/>
                </a:lnTo>
                <a:lnTo>
                  <a:pt x="19945" y="15762"/>
                </a:lnTo>
                <a:lnTo>
                  <a:pt x="20005" y="15551"/>
                </a:lnTo>
                <a:lnTo>
                  <a:pt x="20051" y="15431"/>
                </a:lnTo>
                <a:lnTo>
                  <a:pt x="20071" y="15397"/>
                </a:lnTo>
                <a:lnTo>
                  <a:pt x="20156" y="15201"/>
                </a:lnTo>
                <a:lnTo>
                  <a:pt x="20235" y="14985"/>
                </a:lnTo>
                <a:lnTo>
                  <a:pt x="20373" y="14635"/>
                </a:lnTo>
                <a:lnTo>
                  <a:pt x="20424" y="14490"/>
                </a:lnTo>
                <a:lnTo>
                  <a:pt x="20479" y="14228"/>
                </a:lnTo>
                <a:lnTo>
                  <a:pt x="20476" y="14171"/>
                </a:lnTo>
                <a:lnTo>
                  <a:pt x="20464" y="14051"/>
                </a:lnTo>
                <a:lnTo>
                  <a:pt x="20439" y="14056"/>
                </a:lnTo>
                <a:lnTo>
                  <a:pt x="20376" y="14160"/>
                </a:lnTo>
                <a:lnTo>
                  <a:pt x="20318" y="14218"/>
                </a:lnTo>
                <a:lnTo>
                  <a:pt x="20219" y="14233"/>
                </a:lnTo>
                <a:lnTo>
                  <a:pt x="20093" y="14307"/>
                </a:lnTo>
                <a:lnTo>
                  <a:pt x="19958" y="14496"/>
                </a:lnTo>
                <a:lnTo>
                  <a:pt x="19774" y="14662"/>
                </a:lnTo>
                <a:lnTo>
                  <a:pt x="19658" y="14843"/>
                </a:lnTo>
                <a:lnTo>
                  <a:pt x="19675" y="14749"/>
                </a:lnTo>
                <a:lnTo>
                  <a:pt x="19623" y="14729"/>
                </a:lnTo>
                <a:lnTo>
                  <a:pt x="19448" y="14843"/>
                </a:lnTo>
                <a:lnTo>
                  <a:pt x="19308" y="14940"/>
                </a:lnTo>
                <a:lnTo>
                  <a:pt x="19229" y="15116"/>
                </a:lnTo>
                <a:lnTo>
                  <a:pt x="19217" y="14985"/>
                </a:lnTo>
                <a:lnTo>
                  <a:pt x="19013" y="15163"/>
                </a:lnTo>
                <a:lnTo>
                  <a:pt x="18975" y="15158"/>
                </a:lnTo>
                <a:lnTo>
                  <a:pt x="19054" y="14962"/>
                </a:lnTo>
                <a:lnTo>
                  <a:pt x="19043" y="14870"/>
                </a:lnTo>
                <a:lnTo>
                  <a:pt x="18978" y="14906"/>
                </a:lnTo>
                <a:lnTo>
                  <a:pt x="18884" y="14726"/>
                </a:lnTo>
                <a:lnTo>
                  <a:pt x="18844" y="14675"/>
                </a:lnTo>
                <a:lnTo>
                  <a:pt x="18804" y="14721"/>
                </a:lnTo>
                <a:lnTo>
                  <a:pt x="18777" y="14680"/>
                </a:lnTo>
                <a:lnTo>
                  <a:pt x="18630" y="14675"/>
                </a:lnTo>
                <a:lnTo>
                  <a:pt x="18534" y="14721"/>
                </a:lnTo>
                <a:lnTo>
                  <a:pt x="18489" y="14741"/>
                </a:lnTo>
                <a:lnTo>
                  <a:pt x="18346" y="14816"/>
                </a:lnTo>
                <a:lnTo>
                  <a:pt x="18243" y="14910"/>
                </a:lnTo>
                <a:lnTo>
                  <a:pt x="18234" y="14947"/>
                </a:lnTo>
                <a:lnTo>
                  <a:pt x="18071" y="15040"/>
                </a:lnTo>
                <a:lnTo>
                  <a:pt x="18011" y="15029"/>
                </a:lnTo>
                <a:lnTo>
                  <a:pt x="17927" y="15012"/>
                </a:lnTo>
                <a:lnTo>
                  <a:pt x="17875" y="15045"/>
                </a:lnTo>
                <a:lnTo>
                  <a:pt x="17859" y="14973"/>
                </a:lnTo>
                <a:lnTo>
                  <a:pt x="17758" y="14938"/>
                </a:lnTo>
                <a:lnTo>
                  <a:pt x="17658" y="14948"/>
                </a:lnTo>
                <a:lnTo>
                  <a:pt x="17597" y="14952"/>
                </a:lnTo>
                <a:lnTo>
                  <a:pt x="17525" y="15004"/>
                </a:lnTo>
                <a:lnTo>
                  <a:pt x="17479" y="14900"/>
                </a:lnTo>
                <a:lnTo>
                  <a:pt x="17358" y="14896"/>
                </a:lnTo>
                <a:lnTo>
                  <a:pt x="17242" y="14960"/>
                </a:lnTo>
                <a:lnTo>
                  <a:pt x="17179" y="14920"/>
                </a:lnTo>
                <a:lnTo>
                  <a:pt x="17291" y="14798"/>
                </a:lnTo>
                <a:lnTo>
                  <a:pt x="17119" y="14908"/>
                </a:lnTo>
                <a:lnTo>
                  <a:pt x="16942" y="15027"/>
                </a:lnTo>
                <a:lnTo>
                  <a:pt x="16947" y="15067"/>
                </a:lnTo>
                <a:lnTo>
                  <a:pt x="16874" y="15163"/>
                </a:lnTo>
                <a:lnTo>
                  <a:pt x="16756" y="15210"/>
                </a:lnTo>
                <a:lnTo>
                  <a:pt x="16656" y="15191"/>
                </a:lnTo>
                <a:lnTo>
                  <a:pt x="16497" y="15295"/>
                </a:lnTo>
                <a:lnTo>
                  <a:pt x="16358" y="15367"/>
                </a:lnTo>
                <a:lnTo>
                  <a:pt x="16343" y="15320"/>
                </a:lnTo>
                <a:lnTo>
                  <a:pt x="16225" y="15287"/>
                </a:lnTo>
                <a:lnTo>
                  <a:pt x="16116" y="15339"/>
                </a:lnTo>
                <a:lnTo>
                  <a:pt x="16039" y="15258"/>
                </a:lnTo>
                <a:lnTo>
                  <a:pt x="15993" y="15333"/>
                </a:lnTo>
                <a:lnTo>
                  <a:pt x="16028" y="15395"/>
                </a:lnTo>
                <a:lnTo>
                  <a:pt x="15842" y="15553"/>
                </a:lnTo>
                <a:lnTo>
                  <a:pt x="15870" y="15665"/>
                </a:lnTo>
                <a:lnTo>
                  <a:pt x="15928" y="15695"/>
                </a:lnTo>
                <a:lnTo>
                  <a:pt x="15910" y="15822"/>
                </a:lnTo>
                <a:lnTo>
                  <a:pt x="15842" y="15864"/>
                </a:lnTo>
                <a:lnTo>
                  <a:pt x="15762" y="15772"/>
                </a:lnTo>
                <a:lnTo>
                  <a:pt x="15819" y="15650"/>
                </a:lnTo>
                <a:lnTo>
                  <a:pt x="15805" y="15570"/>
                </a:lnTo>
                <a:lnTo>
                  <a:pt x="15741" y="15523"/>
                </a:lnTo>
                <a:lnTo>
                  <a:pt x="15832" y="15461"/>
                </a:lnTo>
                <a:lnTo>
                  <a:pt x="15830" y="15422"/>
                </a:lnTo>
                <a:lnTo>
                  <a:pt x="15852" y="15355"/>
                </a:lnTo>
                <a:lnTo>
                  <a:pt x="15802" y="15335"/>
                </a:lnTo>
                <a:lnTo>
                  <a:pt x="15744" y="15350"/>
                </a:lnTo>
                <a:lnTo>
                  <a:pt x="15679" y="15461"/>
                </a:lnTo>
                <a:lnTo>
                  <a:pt x="15623" y="15524"/>
                </a:lnTo>
                <a:lnTo>
                  <a:pt x="15509" y="15658"/>
                </a:lnTo>
                <a:lnTo>
                  <a:pt x="15379" y="15700"/>
                </a:lnTo>
                <a:lnTo>
                  <a:pt x="15371" y="15739"/>
                </a:lnTo>
                <a:lnTo>
                  <a:pt x="15266" y="15784"/>
                </a:lnTo>
                <a:lnTo>
                  <a:pt x="15184" y="15894"/>
                </a:lnTo>
                <a:lnTo>
                  <a:pt x="15172" y="16037"/>
                </a:lnTo>
                <a:lnTo>
                  <a:pt x="15179" y="16089"/>
                </a:lnTo>
                <a:lnTo>
                  <a:pt x="15112" y="16131"/>
                </a:lnTo>
                <a:lnTo>
                  <a:pt x="14999" y="16286"/>
                </a:lnTo>
                <a:lnTo>
                  <a:pt x="14912" y="16315"/>
                </a:lnTo>
                <a:lnTo>
                  <a:pt x="14840" y="16296"/>
                </a:lnTo>
                <a:lnTo>
                  <a:pt x="14779" y="16270"/>
                </a:lnTo>
                <a:lnTo>
                  <a:pt x="14699" y="16271"/>
                </a:lnTo>
                <a:lnTo>
                  <a:pt x="14601" y="16298"/>
                </a:lnTo>
                <a:lnTo>
                  <a:pt x="14606" y="16281"/>
                </a:lnTo>
                <a:lnTo>
                  <a:pt x="14510" y="16305"/>
                </a:lnTo>
                <a:lnTo>
                  <a:pt x="14457" y="16370"/>
                </a:lnTo>
                <a:lnTo>
                  <a:pt x="14356" y="16435"/>
                </a:lnTo>
                <a:lnTo>
                  <a:pt x="14286" y="16499"/>
                </a:lnTo>
                <a:lnTo>
                  <a:pt x="14200" y="16536"/>
                </a:lnTo>
                <a:lnTo>
                  <a:pt x="14147" y="16514"/>
                </a:lnTo>
                <a:lnTo>
                  <a:pt x="14132" y="16531"/>
                </a:lnTo>
                <a:lnTo>
                  <a:pt x="14061" y="16546"/>
                </a:lnTo>
                <a:lnTo>
                  <a:pt x="14061" y="16512"/>
                </a:lnTo>
                <a:lnTo>
                  <a:pt x="13991" y="16476"/>
                </a:lnTo>
                <a:lnTo>
                  <a:pt x="13900" y="16434"/>
                </a:lnTo>
                <a:lnTo>
                  <a:pt x="13824" y="16390"/>
                </a:lnTo>
                <a:lnTo>
                  <a:pt x="13767" y="16318"/>
                </a:lnTo>
                <a:lnTo>
                  <a:pt x="13737" y="16300"/>
                </a:lnTo>
                <a:lnTo>
                  <a:pt x="13724" y="16260"/>
                </a:lnTo>
                <a:lnTo>
                  <a:pt x="13754" y="16209"/>
                </a:lnTo>
                <a:lnTo>
                  <a:pt x="13737" y="16171"/>
                </a:lnTo>
                <a:lnTo>
                  <a:pt x="13744" y="16099"/>
                </a:lnTo>
                <a:lnTo>
                  <a:pt x="13769" y="16075"/>
                </a:lnTo>
                <a:lnTo>
                  <a:pt x="13754" y="16005"/>
                </a:lnTo>
                <a:lnTo>
                  <a:pt x="13739" y="15966"/>
                </a:lnTo>
                <a:lnTo>
                  <a:pt x="13736" y="15894"/>
                </a:lnTo>
                <a:lnTo>
                  <a:pt x="13744" y="15824"/>
                </a:lnTo>
                <a:lnTo>
                  <a:pt x="13777" y="15757"/>
                </a:lnTo>
                <a:lnTo>
                  <a:pt x="13751" y="15704"/>
                </a:lnTo>
                <a:lnTo>
                  <a:pt x="13754" y="15663"/>
                </a:lnTo>
                <a:lnTo>
                  <a:pt x="13767" y="15643"/>
                </a:lnTo>
                <a:lnTo>
                  <a:pt x="13714" y="15611"/>
                </a:lnTo>
                <a:lnTo>
                  <a:pt x="13648" y="15605"/>
                </a:lnTo>
                <a:lnTo>
                  <a:pt x="13591" y="15581"/>
                </a:lnTo>
                <a:lnTo>
                  <a:pt x="13533" y="15565"/>
                </a:lnTo>
                <a:lnTo>
                  <a:pt x="13505" y="15570"/>
                </a:lnTo>
                <a:lnTo>
                  <a:pt x="13422" y="15566"/>
                </a:lnTo>
                <a:lnTo>
                  <a:pt x="13389" y="15590"/>
                </a:lnTo>
                <a:lnTo>
                  <a:pt x="13344" y="15606"/>
                </a:lnTo>
                <a:lnTo>
                  <a:pt x="13301" y="15605"/>
                </a:lnTo>
                <a:lnTo>
                  <a:pt x="13243" y="15610"/>
                </a:lnTo>
                <a:lnTo>
                  <a:pt x="13225" y="15633"/>
                </a:lnTo>
                <a:lnTo>
                  <a:pt x="13172" y="15665"/>
                </a:lnTo>
                <a:lnTo>
                  <a:pt x="13091" y="15689"/>
                </a:lnTo>
                <a:lnTo>
                  <a:pt x="13006" y="15694"/>
                </a:lnTo>
                <a:lnTo>
                  <a:pt x="12979" y="15707"/>
                </a:lnTo>
                <a:lnTo>
                  <a:pt x="12961" y="15699"/>
                </a:lnTo>
                <a:lnTo>
                  <a:pt x="12911" y="15712"/>
                </a:lnTo>
                <a:lnTo>
                  <a:pt x="12875" y="15749"/>
                </a:lnTo>
                <a:lnTo>
                  <a:pt x="12857" y="15747"/>
                </a:lnTo>
                <a:lnTo>
                  <a:pt x="12802" y="15737"/>
                </a:lnTo>
                <a:lnTo>
                  <a:pt x="12789" y="15764"/>
                </a:lnTo>
                <a:lnTo>
                  <a:pt x="12727" y="15747"/>
                </a:lnTo>
                <a:lnTo>
                  <a:pt x="12756" y="15682"/>
                </a:lnTo>
                <a:lnTo>
                  <a:pt x="12787" y="15670"/>
                </a:lnTo>
                <a:lnTo>
                  <a:pt x="12817" y="15618"/>
                </a:lnTo>
                <a:lnTo>
                  <a:pt x="12825" y="15529"/>
                </a:lnTo>
                <a:lnTo>
                  <a:pt x="12812" y="15516"/>
                </a:lnTo>
                <a:lnTo>
                  <a:pt x="12824" y="15452"/>
                </a:lnTo>
                <a:lnTo>
                  <a:pt x="12804" y="15429"/>
                </a:lnTo>
                <a:lnTo>
                  <a:pt x="12824" y="15350"/>
                </a:lnTo>
                <a:lnTo>
                  <a:pt x="12820" y="15303"/>
                </a:lnTo>
                <a:lnTo>
                  <a:pt x="12787" y="15310"/>
                </a:lnTo>
                <a:lnTo>
                  <a:pt x="12782" y="15285"/>
                </a:lnTo>
                <a:lnTo>
                  <a:pt x="12819" y="15275"/>
                </a:lnTo>
                <a:lnTo>
                  <a:pt x="12868" y="15308"/>
                </a:lnTo>
                <a:lnTo>
                  <a:pt x="12895" y="15166"/>
                </a:lnTo>
                <a:lnTo>
                  <a:pt x="12910" y="15087"/>
                </a:lnTo>
                <a:lnTo>
                  <a:pt x="12873" y="15064"/>
                </a:lnTo>
                <a:lnTo>
                  <a:pt x="12900" y="14950"/>
                </a:lnTo>
                <a:lnTo>
                  <a:pt x="12976" y="14828"/>
                </a:lnTo>
                <a:lnTo>
                  <a:pt x="12969" y="14742"/>
                </a:lnTo>
                <a:lnTo>
                  <a:pt x="12923" y="14716"/>
                </a:lnTo>
                <a:lnTo>
                  <a:pt x="12822" y="14754"/>
                </a:lnTo>
                <a:lnTo>
                  <a:pt x="12669" y="14781"/>
                </a:lnTo>
                <a:lnTo>
                  <a:pt x="12492" y="14858"/>
                </a:lnTo>
                <a:lnTo>
                  <a:pt x="12379" y="14927"/>
                </a:lnTo>
                <a:lnTo>
                  <a:pt x="12356" y="14982"/>
                </a:lnTo>
                <a:lnTo>
                  <a:pt x="12361" y="15129"/>
                </a:lnTo>
                <a:lnTo>
                  <a:pt x="12331" y="15238"/>
                </a:lnTo>
                <a:lnTo>
                  <a:pt x="12226" y="15327"/>
                </a:lnTo>
                <a:lnTo>
                  <a:pt x="12119" y="15375"/>
                </a:lnTo>
                <a:lnTo>
                  <a:pt x="11988" y="15427"/>
                </a:lnTo>
                <a:lnTo>
                  <a:pt x="11853" y="15466"/>
                </a:lnTo>
                <a:lnTo>
                  <a:pt x="11702" y="15534"/>
                </a:lnTo>
                <a:lnTo>
                  <a:pt x="11621" y="15472"/>
                </a:lnTo>
                <a:lnTo>
                  <a:pt x="11427" y="15451"/>
                </a:lnTo>
                <a:lnTo>
                  <a:pt x="11349" y="15375"/>
                </a:lnTo>
                <a:lnTo>
                  <a:pt x="11299" y="15282"/>
                </a:lnTo>
                <a:lnTo>
                  <a:pt x="11170" y="15164"/>
                </a:lnTo>
                <a:lnTo>
                  <a:pt x="11124" y="15032"/>
                </a:lnTo>
                <a:lnTo>
                  <a:pt x="11062" y="14952"/>
                </a:lnTo>
                <a:lnTo>
                  <a:pt x="11024" y="14858"/>
                </a:lnTo>
                <a:lnTo>
                  <a:pt x="11034" y="14771"/>
                </a:lnTo>
                <a:lnTo>
                  <a:pt x="11027" y="14531"/>
                </a:lnTo>
                <a:lnTo>
                  <a:pt x="11047" y="14399"/>
                </a:lnTo>
                <a:lnTo>
                  <a:pt x="11100" y="14235"/>
                </a:lnTo>
                <a:lnTo>
                  <a:pt x="11062" y="14176"/>
                </a:lnTo>
                <a:lnTo>
                  <a:pt x="11047" y="14091"/>
                </a:lnTo>
                <a:lnTo>
                  <a:pt x="11037" y="13965"/>
                </a:lnTo>
                <a:lnTo>
                  <a:pt x="11069" y="13878"/>
                </a:lnTo>
                <a:lnTo>
                  <a:pt x="11153" y="13783"/>
                </a:lnTo>
                <a:lnTo>
                  <a:pt x="11311" y="13684"/>
                </a:lnTo>
                <a:lnTo>
                  <a:pt x="11447" y="13530"/>
                </a:lnTo>
                <a:lnTo>
                  <a:pt x="11580" y="13468"/>
                </a:lnTo>
                <a:lnTo>
                  <a:pt x="11681" y="13440"/>
                </a:lnTo>
                <a:lnTo>
                  <a:pt x="11805" y="13465"/>
                </a:lnTo>
                <a:lnTo>
                  <a:pt x="11945" y="13418"/>
                </a:lnTo>
                <a:lnTo>
                  <a:pt x="12079" y="13493"/>
                </a:lnTo>
                <a:lnTo>
                  <a:pt x="12198" y="13476"/>
                </a:lnTo>
                <a:lnTo>
                  <a:pt x="12255" y="13431"/>
                </a:lnTo>
                <a:lnTo>
                  <a:pt x="12318" y="13445"/>
                </a:lnTo>
                <a:lnTo>
                  <a:pt x="12346" y="13416"/>
                </a:lnTo>
                <a:lnTo>
                  <a:pt x="12306" y="13386"/>
                </a:lnTo>
                <a:lnTo>
                  <a:pt x="12296" y="13312"/>
                </a:lnTo>
                <a:lnTo>
                  <a:pt x="12258" y="13265"/>
                </a:lnTo>
                <a:lnTo>
                  <a:pt x="12321" y="13227"/>
                </a:lnTo>
                <a:lnTo>
                  <a:pt x="12442" y="13188"/>
                </a:lnTo>
                <a:lnTo>
                  <a:pt x="12586" y="13178"/>
                </a:lnTo>
                <a:lnTo>
                  <a:pt x="12762" y="13115"/>
                </a:lnTo>
                <a:lnTo>
                  <a:pt x="12868" y="13135"/>
                </a:lnTo>
                <a:lnTo>
                  <a:pt x="12963" y="13200"/>
                </a:lnTo>
                <a:lnTo>
                  <a:pt x="12993" y="13202"/>
                </a:lnTo>
                <a:lnTo>
                  <a:pt x="13134" y="13078"/>
                </a:lnTo>
                <a:lnTo>
                  <a:pt x="13202" y="13090"/>
                </a:lnTo>
                <a:lnTo>
                  <a:pt x="13356" y="13205"/>
                </a:lnTo>
                <a:lnTo>
                  <a:pt x="13421" y="13291"/>
                </a:lnTo>
                <a:lnTo>
                  <a:pt x="13414" y="13419"/>
                </a:lnTo>
                <a:lnTo>
                  <a:pt x="13452" y="13481"/>
                </a:lnTo>
                <a:lnTo>
                  <a:pt x="13555" y="13595"/>
                </a:lnTo>
                <a:lnTo>
                  <a:pt x="13671" y="13723"/>
                </a:lnTo>
                <a:lnTo>
                  <a:pt x="13741" y="13744"/>
                </a:lnTo>
                <a:lnTo>
                  <a:pt x="13784" y="13813"/>
                </a:lnTo>
                <a:lnTo>
                  <a:pt x="13867" y="13810"/>
                </a:lnTo>
                <a:lnTo>
                  <a:pt x="13910" y="13771"/>
                </a:lnTo>
                <a:lnTo>
                  <a:pt x="13926" y="13652"/>
                </a:lnTo>
                <a:lnTo>
                  <a:pt x="13916" y="13582"/>
                </a:lnTo>
                <a:lnTo>
                  <a:pt x="13895" y="13461"/>
                </a:lnTo>
                <a:lnTo>
                  <a:pt x="13774" y="13280"/>
                </a:lnTo>
                <a:lnTo>
                  <a:pt x="13756" y="13203"/>
                </a:lnTo>
                <a:lnTo>
                  <a:pt x="13656" y="13100"/>
                </a:lnTo>
                <a:lnTo>
                  <a:pt x="13570" y="12962"/>
                </a:lnTo>
                <a:lnTo>
                  <a:pt x="13513" y="12845"/>
                </a:lnTo>
                <a:lnTo>
                  <a:pt x="13507" y="12709"/>
                </a:lnTo>
                <a:lnTo>
                  <a:pt x="13552" y="12580"/>
                </a:lnTo>
                <a:lnTo>
                  <a:pt x="13615" y="12468"/>
                </a:lnTo>
                <a:lnTo>
                  <a:pt x="13746" y="12296"/>
                </a:lnTo>
                <a:lnTo>
                  <a:pt x="13751" y="12229"/>
                </a:lnTo>
                <a:lnTo>
                  <a:pt x="13805" y="12137"/>
                </a:lnTo>
                <a:lnTo>
                  <a:pt x="13875" y="12100"/>
                </a:lnTo>
                <a:lnTo>
                  <a:pt x="13938" y="11959"/>
                </a:lnTo>
                <a:lnTo>
                  <a:pt x="14069" y="11852"/>
                </a:lnTo>
                <a:lnTo>
                  <a:pt x="14115" y="11685"/>
                </a:lnTo>
                <a:lnTo>
                  <a:pt x="14039" y="11512"/>
                </a:lnTo>
                <a:lnTo>
                  <a:pt x="14006" y="11455"/>
                </a:lnTo>
                <a:lnTo>
                  <a:pt x="13961" y="11459"/>
                </a:lnTo>
                <a:lnTo>
                  <a:pt x="13902" y="11289"/>
                </a:lnTo>
                <a:lnTo>
                  <a:pt x="13794" y="11266"/>
                </a:lnTo>
                <a:lnTo>
                  <a:pt x="13888" y="11261"/>
                </a:lnTo>
                <a:lnTo>
                  <a:pt x="13822" y="11157"/>
                </a:lnTo>
                <a:lnTo>
                  <a:pt x="13822" y="11070"/>
                </a:lnTo>
                <a:lnTo>
                  <a:pt x="13887" y="11212"/>
                </a:lnTo>
                <a:lnTo>
                  <a:pt x="13978" y="11256"/>
                </a:lnTo>
                <a:lnTo>
                  <a:pt x="13976" y="11393"/>
                </a:lnTo>
                <a:lnTo>
                  <a:pt x="13991" y="11397"/>
                </a:lnTo>
                <a:lnTo>
                  <a:pt x="14019" y="11222"/>
                </a:lnTo>
                <a:lnTo>
                  <a:pt x="14039" y="11135"/>
                </a:lnTo>
                <a:lnTo>
                  <a:pt x="14011" y="11070"/>
                </a:lnTo>
                <a:lnTo>
                  <a:pt x="13970" y="11050"/>
                </a:lnTo>
                <a:lnTo>
                  <a:pt x="13910" y="10965"/>
                </a:lnTo>
                <a:lnTo>
                  <a:pt x="13968" y="10991"/>
                </a:lnTo>
                <a:lnTo>
                  <a:pt x="13999" y="10990"/>
                </a:lnTo>
                <a:lnTo>
                  <a:pt x="14026" y="11031"/>
                </a:lnTo>
                <a:lnTo>
                  <a:pt x="14072" y="10854"/>
                </a:lnTo>
                <a:lnTo>
                  <a:pt x="14052" y="10715"/>
                </a:lnTo>
                <a:lnTo>
                  <a:pt x="14013" y="10722"/>
                </a:lnTo>
                <a:lnTo>
                  <a:pt x="14033" y="10656"/>
                </a:lnTo>
                <a:lnTo>
                  <a:pt x="14038" y="10680"/>
                </a:lnTo>
                <a:lnTo>
                  <a:pt x="14117" y="10645"/>
                </a:lnTo>
                <a:lnTo>
                  <a:pt x="14273" y="10514"/>
                </a:lnTo>
                <a:lnTo>
                  <a:pt x="14223" y="10497"/>
                </a:lnTo>
                <a:lnTo>
                  <a:pt x="14051" y="10611"/>
                </a:lnTo>
                <a:lnTo>
                  <a:pt x="14137" y="10514"/>
                </a:lnTo>
                <a:lnTo>
                  <a:pt x="14205" y="10472"/>
                </a:lnTo>
                <a:lnTo>
                  <a:pt x="14255" y="10440"/>
                </a:lnTo>
                <a:lnTo>
                  <a:pt x="14334" y="10367"/>
                </a:lnTo>
                <a:lnTo>
                  <a:pt x="14394" y="10343"/>
                </a:lnTo>
                <a:lnTo>
                  <a:pt x="14464" y="10275"/>
                </a:lnTo>
                <a:lnTo>
                  <a:pt x="14452" y="10219"/>
                </a:lnTo>
                <a:lnTo>
                  <a:pt x="14399" y="10198"/>
                </a:lnTo>
                <a:lnTo>
                  <a:pt x="14439" y="10256"/>
                </a:lnTo>
                <a:lnTo>
                  <a:pt x="14387" y="10276"/>
                </a:lnTo>
                <a:lnTo>
                  <a:pt x="14308" y="10201"/>
                </a:lnTo>
                <a:lnTo>
                  <a:pt x="14270" y="10107"/>
                </a:lnTo>
                <a:lnTo>
                  <a:pt x="14273" y="10072"/>
                </a:lnTo>
                <a:lnTo>
                  <a:pt x="14291" y="9925"/>
                </a:lnTo>
                <a:lnTo>
                  <a:pt x="14389" y="9812"/>
                </a:lnTo>
                <a:lnTo>
                  <a:pt x="14479" y="9692"/>
                </a:lnTo>
                <a:lnTo>
                  <a:pt x="14557" y="9544"/>
                </a:lnTo>
                <a:lnTo>
                  <a:pt x="14510" y="9499"/>
                </a:lnTo>
                <a:lnTo>
                  <a:pt x="14621" y="9411"/>
                </a:lnTo>
                <a:lnTo>
                  <a:pt x="14789" y="9307"/>
                </a:lnTo>
                <a:lnTo>
                  <a:pt x="14674" y="9555"/>
                </a:lnTo>
                <a:lnTo>
                  <a:pt x="14751" y="9697"/>
                </a:lnTo>
                <a:lnTo>
                  <a:pt x="14840" y="9662"/>
                </a:lnTo>
                <a:lnTo>
                  <a:pt x="14900" y="9469"/>
                </a:lnTo>
                <a:lnTo>
                  <a:pt x="14970" y="9337"/>
                </a:lnTo>
                <a:lnTo>
                  <a:pt x="15140" y="9091"/>
                </a:lnTo>
                <a:lnTo>
                  <a:pt x="15200" y="8900"/>
                </a:lnTo>
                <a:lnTo>
                  <a:pt x="15101" y="8885"/>
                </a:lnTo>
                <a:lnTo>
                  <a:pt x="15023" y="8771"/>
                </a:lnTo>
                <a:lnTo>
                  <a:pt x="15034" y="9020"/>
                </a:lnTo>
                <a:lnTo>
                  <a:pt x="14880" y="9153"/>
                </a:lnTo>
                <a:lnTo>
                  <a:pt x="14699" y="9149"/>
                </a:lnTo>
                <a:lnTo>
                  <a:pt x="14596" y="9042"/>
                </a:lnTo>
                <a:lnTo>
                  <a:pt x="14465" y="8880"/>
                </a:lnTo>
                <a:lnTo>
                  <a:pt x="14497" y="8711"/>
                </a:lnTo>
                <a:lnTo>
                  <a:pt x="14364" y="8680"/>
                </a:lnTo>
                <a:lnTo>
                  <a:pt x="14223" y="8783"/>
                </a:lnTo>
                <a:lnTo>
                  <a:pt x="14081" y="9040"/>
                </a:lnTo>
                <a:lnTo>
                  <a:pt x="14016" y="9354"/>
                </a:lnTo>
                <a:lnTo>
                  <a:pt x="13935" y="9427"/>
                </a:lnTo>
                <a:lnTo>
                  <a:pt x="13986" y="9206"/>
                </a:lnTo>
                <a:lnTo>
                  <a:pt x="14029" y="8901"/>
                </a:lnTo>
                <a:lnTo>
                  <a:pt x="14120" y="8756"/>
                </a:lnTo>
                <a:lnTo>
                  <a:pt x="14139" y="8588"/>
                </a:lnTo>
                <a:lnTo>
                  <a:pt x="14233" y="8520"/>
                </a:lnTo>
                <a:lnTo>
                  <a:pt x="14379" y="8436"/>
                </a:lnTo>
                <a:lnTo>
                  <a:pt x="14601" y="8344"/>
                </a:lnTo>
                <a:lnTo>
                  <a:pt x="14739" y="8215"/>
                </a:lnTo>
                <a:lnTo>
                  <a:pt x="14762" y="8006"/>
                </a:lnTo>
                <a:lnTo>
                  <a:pt x="14863" y="7845"/>
                </a:lnTo>
                <a:lnTo>
                  <a:pt x="14883" y="7744"/>
                </a:lnTo>
                <a:lnTo>
                  <a:pt x="14900" y="7640"/>
                </a:lnTo>
                <a:lnTo>
                  <a:pt x="14764" y="7473"/>
                </a:lnTo>
                <a:lnTo>
                  <a:pt x="14688" y="7441"/>
                </a:lnTo>
                <a:lnTo>
                  <a:pt x="14611" y="7468"/>
                </a:lnTo>
                <a:lnTo>
                  <a:pt x="14484" y="7361"/>
                </a:lnTo>
                <a:lnTo>
                  <a:pt x="14396" y="7349"/>
                </a:lnTo>
                <a:lnTo>
                  <a:pt x="14242" y="7399"/>
                </a:lnTo>
                <a:lnTo>
                  <a:pt x="14106" y="7359"/>
                </a:lnTo>
                <a:lnTo>
                  <a:pt x="13938" y="7342"/>
                </a:lnTo>
                <a:lnTo>
                  <a:pt x="13902" y="7222"/>
                </a:lnTo>
                <a:lnTo>
                  <a:pt x="13684" y="7090"/>
                </a:lnTo>
                <a:lnTo>
                  <a:pt x="13447" y="6951"/>
                </a:lnTo>
                <a:lnTo>
                  <a:pt x="13293" y="6845"/>
                </a:lnTo>
                <a:lnTo>
                  <a:pt x="13291" y="6947"/>
                </a:lnTo>
                <a:lnTo>
                  <a:pt x="13331" y="7167"/>
                </a:lnTo>
                <a:lnTo>
                  <a:pt x="13268" y="7321"/>
                </a:lnTo>
                <a:lnTo>
                  <a:pt x="13152" y="7255"/>
                </a:lnTo>
                <a:lnTo>
                  <a:pt x="13061" y="7269"/>
                </a:lnTo>
                <a:lnTo>
                  <a:pt x="12915" y="7073"/>
                </a:lnTo>
                <a:lnTo>
                  <a:pt x="12838" y="6935"/>
                </a:lnTo>
                <a:lnTo>
                  <a:pt x="12693" y="6989"/>
                </a:lnTo>
                <a:lnTo>
                  <a:pt x="12633" y="6937"/>
                </a:lnTo>
                <a:lnTo>
                  <a:pt x="12485" y="6884"/>
                </a:lnTo>
                <a:lnTo>
                  <a:pt x="12384" y="6858"/>
                </a:lnTo>
                <a:lnTo>
                  <a:pt x="12341" y="6929"/>
                </a:lnTo>
                <a:lnTo>
                  <a:pt x="12251" y="6946"/>
                </a:lnTo>
                <a:lnTo>
                  <a:pt x="12094" y="6952"/>
                </a:lnTo>
                <a:lnTo>
                  <a:pt x="12056" y="7011"/>
                </a:lnTo>
                <a:lnTo>
                  <a:pt x="12198" y="7270"/>
                </a:lnTo>
                <a:lnTo>
                  <a:pt x="12304" y="7413"/>
                </a:lnTo>
                <a:lnTo>
                  <a:pt x="12276" y="7632"/>
                </a:lnTo>
                <a:lnTo>
                  <a:pt x="12440" y="7724"/>
                </a:lnTo>
                <a:lnTo>
                  <a:pt x="12566" y="7848"/>
                </a:lnTo>
                <a:lnTo>
                  <a:pt x="12623" y="7962"/>
                </a:lnTo>
                <a:lnTo>
                  <a:pt x="12621" y="8104"/>
                </a:lnTo>
                <a:lnTo>
                  <a:pt x="12560" y="8270"/>
                </a:lnTo>
                <a:lnTo>
                  <a:pt x="12430" y="8409"/>
                </a:lnTo>
                <a:lnTo>
                  <a:pt x="12538" y="8479"/>
                </a:lnTo>
                <a:lnTo>
                  <a:pt x="12697" y="8742"/>
                </a:lnTo>
                <a:lnTo>
                  <a:pt x="12707" y="8948"/>
                </a:lnTo>
                <a:lnTo>
                  <a:pt x="12643" y="9035"/>
                </a:lnTo>
                <a:lnTo>
                  <a:pt x="12422" y="8915"/>
                </a:lnTo>
                <a:lnTo>
                  <a:pt x="12276" y="8736"/>
                </a:lnTo>
                <a:lnTo>
                  <a:pt x="12185" y="8563"/>
                </a:lnTo>
                <a:lnTo>
                  <a:pt x="12152" y="8401"/>
                </a:lnTo>
                <a:lnTo>
                  <a:pt x="12034" y="8416"/>
                </a:lnTo>
                <a:lnTo>
                  <a:pt x="11860" y="8451"/>
                </a:lnTo>
                <a:lnTo>
                  <a:pt x="11729" y="8401"/>
                </a:lnTo>
                <a:lnTo>
                  <a:pt x="11586" y="8381"/>
                </a:lnTo>
                <a:lnTo>
                  <a:pt x="11492" y="8310"/>
                </a:lnTo>
                <a:lnTo>
                  <a:pt x="11374" y="8262"/>
                </a:lnTo>
                <a:lnTo>
                  <a:pt x="11168" y="8218"/>
                </a:lnTo>
                <a:lnTo>
                  <a:pt x="11032" y="8280"/>
                </a:lnTo>
                <a:lnTo>
                  <a:pt x="10961" y="8146"/>
                </a:lnTo>
                <a:lnTo>
                  <a:pt x="10886" y="7980"/>
                </a:lnTo>
                <a:lnTo>
                  <a:pt x="10737" y="7969"/>
                </a:lnTo>
                <a:lnTo>
                  <a:pt x="10712" y="7754"/>
                </a:lnTo>
                <a:lnTo>
                  <a:pt x="10726" y="7604"/>
                </a:lnTo>
                <a:lnTo>
                  <a:pt x="10790" y="7384"/>
                </a:lnTo>
                <a:lnTo>
                  <a:pt x="10870" y="7220"/>
                </a:lnTo>
                <a:lnTo>
                  <a:pt x="10964" y="7180"/>
                </a:lnTo>
                <a:lnTo>
                  <a:pt x="10944" y="7063"/>
                </a:lnTo>
                <a:lnTo>
                  <a:pt x="10993" y="6976"/>
                </a:lnTo>
                <a:lnTo>
                  <a:pt x="11107" y="6939"/>
                </a:lnTo>
                <a:lnTo>
                  <a:pt x="11167" y="6800"/>
                </a:lnTo>
                <a:lnTo>
                  <a:pt x="11168" y="6718"/>
                </a:lnTo>
                <a:lnTo>
                  <a:pt x="11197" y="6554"/>
                </a:lnTo>
                <a:lnTo>
                  <a:pt x="11192" y="6462"/>
                </a:lnTo>
                <a:lnTo>
                  <a:pt x="11284" y="6493"/>
                </a:lnTo>
                <a:lnTo>
                  <a:pt x="11377" y="6440"/>
                </a:lnTo>
                <a:lnTo>
                  <a:pt x="11470" y="6281"/>
                </a:lnTo>
                <a:lnTo>
                  <a:pt x="11447" y="6195"/>
                </a:lnTo>
                <a:lnTo>
                  <a:pt x="11364" y="6120"/>
                </a:lnTo>
                <a:lnTo>
                  <a:pt x="11377" y="6016"/>
                </a:lnTo>
                <a:lnTo>
                  <a:pt x="11339" y="5936"/>
                </a:lnTo>
                <a:lnTo>
                  <a:pt x="11221" y="5879"/>
                </a:lnTo>
                <a:lnTo>
                  <a:pt x="11120" y="5880"/>
                </a:lnTo>
                <a:lnTo>
                  <a:pt x="11027" y="5891"/>
                </a:lnTo>
                <a:lnTo>
                  <a:pt x="11084" y="6076"/>
                </a:lnTo>
                <a:lnTo>
                  <a:pt x="11082" y="6235"/>
                </a:lnTo>
                <a:lnTo>
                  <a:pt x="11046" y="6378"/>
                </a:lnTo>
                <a:lnTo>
                  <a:pt x="10944" y="6276"/>
                </a:lnTo>
                <a:lnTo>
                  <a:pt x="10930" y="6145"/>
                </a:lnTo>
                <a:lnTo>
                  <a:pt x="10820" y="6051"/>
                </a:lnTo>
                <a:lnTo>
                  <a:pt x="10764" y="6204"/>
                </a:lnTo>
                <a:lnTo>
                  <a:pt x="10722" y="6026"/>
                </a:lnTo>
                <a:lnTo>
                  <a:pt x="10593" y="6013"/>
                </a:lnTo>
                <a:lnTo>
                  <a:pt x="10633" y="5919"/>
                </a:lnTo>
                <a:lnTo>
                  <a:pt x="10508" y="5740"/>
                </a:lnTo>
                <a:lnTo>
                  <a:pt x="10434" y="5675"/>
                </a:lnTo>
                <a:lnTo>
                  <a:pt x="10352" y="5656"/>
                </a:lnTo>
                <a:lnTo>
                  <a:pt x="10298" y="5790"/>
                </a:lnTo>
                <a:lnTo>
                  <a:pt x="10318" y="5981"/>
                </a:lnTo>
                <a:lnTo>
                  <a:pt x="10404" y="6043"/>
                </a:lnTo>
                <a:lnTo>
                  <a:pt x="10492" y="6140"/>
                </a:lnTo>
                <a:lnTo>
                  <a:pt x="10488" y="6321"/>
                </a:lnTo>
                <a:lnTo>
                  <a:pt x="10432" y="6323"/>
                </a:lnTo>
                <a:lnTo>
                  <a:pt x="10405" y="6468"/>
                </a:lnTo>
                <a:lnTo>
                  <a:pt x="10384" y="6302"/>
                </a:lnTo>
                <a:lnTo>
                  <a:pt x="10268" y="6254"/>
                </a:lnTo>
                <a:lnTo>
                  <a:pt x="10208" y="6289"/>
                </a:lnTo>
                <a:lnTo>
                  <a:pt x="10226" y="6400"/>
                </a:lnTo>
                <a:lnTo>
                  <a:pt x="10122" y="6403"/>
                </a:lnTo>
                <a:lnTo>
                  <a:pt x="10011" y="6436"/>
                </a:lnTo>
                <a:lnTo>
                  <a:pt x="9881" y="6361"/>
                </a:lnTo>
                <a:lnTo>
                  <a:pt x="9802" y="6376"/>
                </a:lnTo>
                <a:lnTo>
                  <a:pt x="9732" y="6281"/>
                </a:lnTo>
                <a:lnTo>
                  <a:pt x="9677" y="6239"/>
                </a:lnTo>
                <a:lnTo>
                  <a:pt x="9621" y="6256"/>
                </a:lnTo>
                <a:lnTo>
                  <a:pt x="9536" y="6261"/>
                </a:lnTo>
                <a:lnTo>
                  <a:pt x="9487" y="6319"/>
                </a:lnTo>
                <a:lnTo>
                  <a:pt x="9553" y="6398"/>
                </a:lnTo>
                <a:lnTo>
                  <a:pt x="9467" y="6485"/>
                </a:lnTo>
                <a:lnTo>
                  <a:pt x="9400" y="6373"/>
                </a:lnTo>
                <a:lnTo>
                  <a:pt x="9336" y="6401"/>
                </a:lnTo>
                <a:lnTo>
                  <a:pt x="9140" y="6405"/>
                </a:lnTo>
                <a:lnTo>
                  <a:pt x="9019" y="6351"/>
                </a:lnTo>
                <a:lnTo>
                  <a:pt x="9133" y="6276"/>
                </a:lnTo>
                <a:lnTo>
                  <a:pt x="9059" y="6175"/>
                </a:lnTo>
                <a:lnTo>
                  <a:pt x="8991" y="6179"/>
                </a:lnTo>
                <a:lnTo>
                  <a:pt x="8906" y="6135"/>
                </a:lnTo>
                <a:lnTo>
                  <a:pt x="8770" y="6045"/>
                </a:lnTo>
                <a:lnTo>
                  <a:pt x="8696" y="5954"/>
                </a:lnTo>
                <a:lnTo>
                  <a:pt x="8624" y="5927"/>
                </a:lnTo>
                <a:lnTo>
                  <a:pt x="8583" y="5971"/>
                </a:lnTo>
                <a:lnTo>
                  <a:pt x="8497" y="5979"/>
                </a:lnTo>
                <a:lnTo>
                  <a:pt x="8536" y="5850"/>
                </a:lnTo>
                <a:lnTo>
                  <a:pt x="8410" y="5942"/>
                </a:lnTo>
                <a:lnTo>
                  <a:pt x="8372" y="5765"/>
                </a:lnTo>
                <a:lnTo>
                  <a:pt x="8341" y="5735"/>
                </a:lnTo>
                <a:lnTo>
                  <a:pt x="8293" y="5808"/>
                </a:lnTo>
                <a:lnTo>
                  <a:pt x="8230" y="5832"/>
                </a:lnTo>
                <a:lnTo>
                  <a:pt x="8223" y="5752"/>
                </a:lnTo>
                <a:lnTo>
                  <a:pt x="8108" y="5758"/>
                </a:lnTo>
                <a:lnTo>
                  <a:pt x="7984" y="5797"/>
                </a:lnTo>
                <a:lnTo>
                  <a:pt x="7909" y="5743"/>
                </a:lnTo>
                <a:lnTo>
                  <a:pt x="7812" y="5765"/>
                </a:lnTo>
                <a:lnTo>
                  <a:pt x="7722" y="5808"/>
                </a:lnTo>
                <a:lnTo>
                  <a:pt x="7672" y="5767"/>
                </a:lnTo>
                <a:lnTo>
                  <a:pt x="7634" y="5651"/>
                </a:lnTo>
                <a:lnTo>
                  <a:pt x="7561" y="5562"/>
                </a:lnTo>
                <a:lnTo>
                  <a:pt x="7521" y="5510"/>
                </a:lnTo>
                <a:lnTo>
                  <a:pt x="7480" y="5423"/>
                </a:lnTo>
                <a:lnTo>
                  <a:pt x="7395" y="5408"/>
                </a:lnTo>
                <a:lnTo>
                  <a:pt x="7374" y="5366"/>
                </a:lnTo>
                <a:lnTo>
                  <a:pt x="7296" y="5293"/>
                </a:lnTo>
                <a:lnTo>
                  <a:pt x="7243" y="5182"/>
                </a:lnTo>
                <a:lnTo>
                  <a:pt x="7185" y="5162"/>
                </a:lnTo>
                <a:lnTo>
                  <a:pt x="7143" y="5090"/>
                </a:lnTo>
                <a:lnTo>
                  <a:pt x="7176" y="5062"/>
                </a:lnTo>
                <a:lnTo>
                  <a:pt x="7118" y="4996"/>
                </a:lnTo>
                <a:lnTo>
                  <a:pt x="7074" y="5006"/>
                </a:lnTo>
                <a:lnTo>
                  <a:pt x="7108" y="4924"/>
                </a:lnTo>
                <a:lnTo>
                  <a:pt x="7084" y="4846"/>
                </a:lnTo>
                <a:lnTo>
                  <a:pt x="6951" y="4857"/>
                </a:lnTo>
                <a:lnTo>
                  <a:pt x="6928" y="4817"/>
                </a:lnTo>
                <a:lnTo>
                  <a:pt x="6798" y="4799"/>
                </a:lnTo>
                <a:lnTo>
                  <a:pt x="6748" y="4775"/>
                </a:lnTo>
                <a:lnTo>
                  <a:pt x="6642" y="4790"/>
                </a:lnTo>
                <a:lnTo>
                  <a:pt x="6559" y="4837"/>
                </a:lnTo>
                <a:lnTo>
                  <a:pt x="6448" y="4837"/>
                </a:lnTo>
                <a:lnTo>
                  <a:pt x="6387" y="4765"/>
                </a:lnTo>
                <a:lnTo>
                  <a:pt x="6287" y="4799"/>
                </a:lnTo>
                <a:lnTo>
                  <a:pt x="6282" y="4896"/>
                </a:lnTo>
                <a:lnTo>
                  <a:pt x="6249" y="4986"/>
                </a:lnTo>
                <a:lnTo>
                  <a:pt x="6198" y="5078"/>
                </a:lnTo>
                <a:lnTo>
                  <a:pt x="6186" y="5181"/>
                </a:lnTo>
                <a:lnTo>
                  <a:pt x="6127" y="5293"/>
                </a:lnTo>
                <a:lnTo>
                  <a:pt x="6040" y="5199"/>
                </a:lnTo>
                <a:lnTo>
                  <a:pt x="6120" y="5145"/>
                </a:lnTo>
                <a:lnTo>
                  <a:pt x="6090" y="5107"/>
                </a:lnTo>
                <a:lnTo>
                  <a:pt x="5938" y="5057"/>
                </a:lnTo>
                <a:lnTo>
                  <a:pt x="5826" y="5035"/>
                </a:lnTo>
                <a:lnTo>
                  <a:pt x="5780" y="5165"/>
                </a:lnTo>
                <a:lnTo>
                  <a:pt x="5734" y="5234"/>
                </a:lnTo>
                <a:lnTo>
                  <a:pt x="5752" y="5338"/>
                </a:lnTo>
                <a:lnTo>
                  <a:pt x="5825" y="5395"/>
                </a:lnTo>
                <a:lnTo>
                  <a:pt x="5823" y="5462"/>
                </a:lnTo>
                <a:lnTo>
                  <a:pt x="5868" y="5450"/>
                </a:lnTo>
                <a:lnTo>
                  <a:pt x="5944" y="5475"/>
                </a:lnTo>
                <a:lnTo>
                  <a:pt x="5972" y="5504"/>
                </a:lnTo>
                <a:lnTo>
                  <a:pt x="5884" y="5515"/>
                </a:lnTo>
                <a:lnTo>
                  <a:pt x="5883" y="5567"/>
                </a:lnTo>
                <a:lnTo>
                  <a:pt x="5826" y="5634"/>
                </a:lnTo>
                <a:lnTo>
                  <a:pt x="5748" y="5636"/>
                </a:lnTo>
                <a:lnTo>
                  <a:pt x="5729" y="5587"/>
                </a:lnTo>
                <a:lnTo>
                  <a:pt x="5626" y="5608"/>
                </a:lnTo>
                <a:lnTo>
                  <a:pt x="5619" y="5551"/>
                </a:lnTo>
                <a:lnTo>
                  <a:pt x="5576" y="5517"/>
                </a:lnTo>
                <a:lnTo>
                  <a:pt x="5486" y="5562"/>
                </a:lnTo>
                <a:lnTo>
                  <a:pt x="5372" y="5586"/>
                </a:lnTo>
                <a:lnTo>
                  <a:pt x="5271" y="5634"/>
                </a:lnTo>
                <a:lnTo>
                  <a:pt x="5241" y="5731"/>
                </a:lnTo>
                <a:lnTo>
                  <a:pt x="5160" y="5803"/>
                </a:lnTo>
                <a:lnTo>
                  <a:pt x="5156" y="5874"/>
                </a:lnTo>
                <a:lnTo>
                  <a:pt x="5128" y="5984"/>
                </a:lnTo>
                <a:lnTo>
                  <a:pt x="5216" y="6035"/>
                </a:lnTo>
                <a:lnTo>
                  <a:pt x="5198" y="6118"/>
                </a:lnTo>
                <a:lnTo>
                  <a:pt x="5138" y="6157"/>
                </a:lnTo>
                <a:lnTo>
                  <a:pt x="5062" y="6242"/>
                </a:lnTo>
                <a:lnTo>
                  <a:pt x="5093" y="6279"/>
                </a:lnTo>
                <a:lnTo>
                  <a:pt x="5199" y="6282"/>
                </a:lnTo>
                <a:lnTo>
                  <a:pt x="5151" y="6373"/>
                </a:lnTo>
                <a:lnTo>
                  <a:pt x="5214" y="6339"/>
                </a:lnTo>
                <a:lnTo>
                  <a:pt x="5183" y="6446"/>
                </a:lnTo>
                <a:lnTo>
                  <a:pt x="5261" y="6428"/>
                </a:lnTo>
                <a:lnTo>
                  <a:pt x="5256" y="6470"/>
                </a:lnTo>
                <a:lnTo>
                  <a:pt x="5360" y="6492"/>
                </a:lnTo>
                <a:lnTo>
                  <a:pt x="5256" y="6547"/>
                </a:lnTo>
                <a:lnTo>
                  <a:pt x="5148" y="6646"/>
                </a:lnTo>
                <a:lnTo>
                  <a:pt x="5060" y="6652"/>
                </a:lnTo>
                <a:lnTo>
                  <a:pt x="5022" y="6668"/>
                </a:lnTo>
                <a:lnTo>
                  <a:pt x="4864" y="6668"/>
                </a:lnTo>
                <a:lnTo>
                  <a:pt x="4785" y="6694"/>
                </a:lnTo>
                <a:lnTo>
                  <a:pt x="4700" y="6632"/>
                </a:lnTo>
                <a:lnTo>
                  <a:pt x="4571" y="6637"/>
                </a:lnTo>
                <a:lnTo>
                  <a:pt x="4478" y="6616"/>
                </a:lnTo>
                <a:lnTo>
                  <a:pt x="4359" y="6604"/>
                </a:lnTo>
                <a:lnTo>
                  <a:pt x="4345" y="6637"/>
                </a:lnTo>
                <a:lnTo>
                  <a:pt x="4473" y="6714"/>
                </a:lnTo>
                <a:lnTo>
                  <a:pt x="4563" y="6724"/>
                </a:lnTo>
                <a:lnTo>
                  <a:pt x="4664" y="6743"/>
                </a:lnTo>
                <a:lnTo>
                  <a:pt x="4753" y="6763"/>
                </a:lnTo>
                <a:lnTo>
                  <a:pt x="4783" y="6818"/>
                </a:lnTo>
                <a:lnTo>
                  <a:pt x="4906" y="6830"/>
                </a:lnTo>
                <a:lnTo>
                  <a:pt x="4984" y="6781"/>
                </a:lnTo>
                <a:lnTo>
                  <a:pt x="5145" y="6798"/>
                </a:lnTo>
                <a:lnTo>
                  <a:pt x="5214" y="6748"/>
                </a:lnTo>
                <a:lnTo>
                  <a:pt x="5314" y="6761"/>
                </a:lnTo>
                <a:lnTo>
                  <a:pt x="5432" y="6760"/>
                </a:lnTo>
                <a:lnTo>
                  <a:pt x="5579" y="6703"/>
                </a:lnTo>
                <a:lnTo>
                  <a:pt x="5594" y="6592"/>
                </a:lnTo>
                <a:lnTo>
                  <a:pt x="5770" y="6562"/>
                </a:lnTo>
                <a:lnTo>
                  <a:pt x="5893" y="6497"/>
                </a:lnTo>
                <a:lnTo>
                  <a:pt x="6039" y="6475"/>
                </a:lnTo>
                <a:lnTo>
                  <a:pt x="6025" y="6525"/>
                </a:lnTo>
                <a:lnTo>
                  <a:pt x="5923" y="6522"/>
                </a:lnTo>
                <a:lnTo>
                  <a:pt x="5775" y="6646"/>
                </a:lnTo>
                <a:lnTo>
                  <a:pt x="5714" y="6741"/>
                </a:lnTo>
                <a:lnTo>
                  <a:pt x="5810" y="6765"/>
                </a:lnTo>
                <a:lnTo>
                  <a:pt x="5908" y="6756"/>
                </a:lnTo>
                <a:lnTo>
                  <a:pt x="6009" y="6780"/>
                </a:lnTo>
                <a:lnTo>
                  <a:pt x="6052" y="6796"/>
                </a:lnTo>
                <a:lnTo>
                  <a:pt x="6118" y="6679"/>
                </a:lnTo>
                <a:lnTo>
                  <a:pt x="6214" y="6696"/>
                </a:lnTo>
                <a:lnTo>
                  <a:pt x="6248" y="6817"/>
                </a:lnTo>
                <a:lnTo>
                  <a:pt x="6337" y="6974"/>
                </a:lnTo>
                <a:lnTo>
                  <a:pt x="6445" y="7019"/>
                </a:lnTo>
                <a:lnTo>
                  <a:pt x="6540" y="7148"/>
                </a:lnTo>
                <a:lnTo>
                  <a:pt x="6594" y="7218"/>
                </a:lnTo>
                <a:lnTo>
                  <a:pt x="6664" y="7473"/>
                </a:lnTo>
                <a:lnTo>
                  <a:pt x="6735" y="7567"/>
                </a:lnTo>
                <a:lnTo>
                  <a:pt x="6866" y="7629"/>
                </a:lnTo>
                <a:lnTo>
                  <a:pt x="6944" y="7674"/>
                </a:lnTo>
                <a:lnTo>
                  <a:pt x="6916" y="7858"/>
                </a:lnTo>
                <a:lnTo>
                  <a:pt x="6971" y="8046"/>
                </a:lnTo>
                <a:lnTo>
                  <a:pt x="6934" y="8210"/>
                </a:lnTo>
                <a:lnTo>
                  <a:pt x="6996" y="8297"/>
                </a:lnTo>
                <a:lnTo>
                  <a:pt x="7022" y="8382"/>
                </a:lnTo>
                <a:lnTo>
                  <a:pt x="6989" y="8476"/>
                </a:lnTo>
                <a:lnTo>
                  <a:pt x="7062" y="8647"/>
                </a:lnTo>
                <a:lnTo>
                  <a:pt x="7029" y="8799"/>
                </a:lnTo>
                <a:lnTo>
                  <a:pt x="7137" y="8918"/>
                </a:lnTo>
                <a:lnTo>
                  <a:pt x="7085" y="9027"/>
                </a:lnTo>
                <a:lnTo>
                  <a:pt x="7095" y="9208"/>
                </a:lnTo>
                <a:lnTo>
                  <a:pt x="7273" y="9340"/>
                </a:lnTo>
                <a:lnTo>
                  <a:pt x="7332" y="9442"/>
                </a:lnTo>
                <a:lnTo>
                  <a:pt x="7510" y="9680"/>
                </a:lnTo>
                <a:lnTo>
                  <a:pt x="7525" y="9685"/>
                </a:lnTo>
                <a:lnTo>
                  <a:pt x="7530" y="9848"/>
                </a:lnTo>
                <a:lnTo>
                  <a:pt x="7515" y="10007"/>
                </a:lnTo>
                <a:lnTo>
                  <a:pt x="7473" y="10049"/>
                </a:lnTo>
                <a:lnTo>
                  <a:pt x="7450" y="9858"/>
                </a:lnTo>
                <a:lnTo>
                  <a:pt x="7294" y="9752"/>
                </a:lnTo>
                <a:lnTo>
                  <a:pt x="7269" y="9784"/>
                </a:lnTo>
                <a:lnTo>
                  <a:pt x="7283" y="9879"/>
                </a:lnTo>
                <a:lnTo>
                  <a:pt x="7281" y="10049"/>
                </a:lnTo>
                <a:lnTo>
                  <a:pt x="7244" y="10305"/>
                </a:lnTo>
                <a:lnTo>
                  <a:pt x="7137" y="10638"/>
                </a:lnTo>
                <a:lnTo>
                  <a:pt x="7045" y="10800"/>
                </a:lnTo>
                <a:lnTo>
                  <a:pt x="7055" y="10954"/>
                </a:lnTo>
                <a:lnTo>
                  <a:pt x="7025" y="11117"/>
                </a:lnTo>
                <a:lnTo>
                  <a:pt x="6964" y="11264"/>
                </a:lnTo>
                <a:lnTo>
                  <a:pt x="7016" y="11385"/>
                </a:lnTo>
                <a:lnTo>
                  <a:pt x="7004" y="11541"/>
                </a:lnTo>
                <a:lnTo>
                  <a:pt x="7084" y="11723"/>
                </a:lnTo>
                <a:lnTo>
                  <a:pt x="7133" y="11798"/>
                </a:lnTo>
                <a:lnTo>
                  <a:pt x="7122" y="11842"/>
                </a:lnTo>
                <a:lnTo>
                  <a:pt x="7198" y="12127"/>
                </a:lnTo>
                <a:lnTo>
                  <a:pt x="7312" y="12344"/>
                </a:lnTo>
                <a:lnTo>
                  <a:pt x="7316" y="12450"/>
                </a:lnTo>
                <a:lnTo>
                  <a:pt x="7349" y="12488"/>
                </a:lnTo>
                <a:lnTo>
                  <a:pt x="7487" y="12534"/>
                </a:lnTo>
                <a:lnTo>
                  <a:pt x="7535" y="12594"/>
                </a:lnTo>
                <a:lnTo>
                  <a:pt x="7618" y="12617"/>
                </a:lnTo>
                <a:lnTo>
                  <a:pt x="7629" y="12674"/>
                </a:lnTo>
                <a:lnTo>
                  <a:pt x="7697" y="12708"/>
                </a:lnTo>
                <a:lnTo>
                  <a:pt x="7785" y="12832"/>
                </a:lnTo>
                <a:lnTo>
                  <a:pt x="7802" y="12930"/>
                </a:lnTo>
                <a:lnTo>
                  <a:pt x="7850" y="13106"/>
                </a:lnTo>
                <a:lnTo>
                  <a:pt x="7909" y="13265"/>
                </a:lnTo>
                <a:lnTo>
                  <a:pt x="7959" y="13394"/>
                </a:lnTo>
                <a:lnTo>
                  <a:pt x="8011" y="13517"/>
                </a:lnTo>
                <a:lnTo>
                  <a:pt x="8102" y="13580"/>
                </a:lnTo>
                <a:lnTo>
                  <a:pt x="8220" y="13726"/>
                </a:lnTo>
                <a:lnTo>
                  <a:pt x="8208" y="13808"/>
                </a:lnTo>
                <a:lnTo>
                  <a:pt x="8143" y="13868"/>
                </a:lnTo>
                <a:lnTo>
                  <a:pt x="8075" y="13850"/>
                </a:lnTo>
                <a:lnTo>
                  <a:pt x="8064" y="13863"/>
                </a:lnTo>
                <a:lnTo>
                  <a:pt x="8155" y="13980"/>
                </a:lnTo>
                <a:lnTo>
                  <a:pt x="8254" y="14036"/>
                </a:lnTo>
                <a:lnTo>
                  <a:pt x="8294" y="14088"/>
                </a:lnTo>
                <a:lnTo>
                  <a:pt x="8317" y="14066"/>
                </a:lnTo>
                <a:lnTo>
                  <a:pt x="8430" y="14160"/>
                </a:lnTo>
                <a:lnTo>
                  <a:pt x="8508" y="14223"/>
                </a:lnTo>
                <a:lnTo>
                  <a:pt x="8530" y="14322"/>
                </a:lnTo>
                <a:lnTo>
                  <a:pt x="8520" y="14454"/>
                </a:lnTo>
                <a:lnTo>
                  <a:pt x="8606" y="14506"/>
                </a:lnTo>
                <a:lnTo>
                  <a:pt x="8729" y="14603"/>
                </a:lnTo>
                <a:lnTo>
                  <a:pt x="8840" y="14712"/>
                </a:lnTo>
                <a:lnTo>
                  <a:pt x="8885" y="14823"/>
                </a:lnTo>
                <a:lnTo>
                  <a:pt x="8916" y="14826"/>
                </a:lnTo>
                <a:lnTo>
                  <a:pt x="8989" y="14766"/>
                </a:lnTo>
                <a:lnTo>
                  <a:pt x="8994" y="14734"/>
                </a:lnTo>
                <a:lnTo>
                  <a:pt x="8931" y="14650"/>
                </a:lnTo>
                <a:lnTo>
                  <a:pt x="8863" y="14565"/>
                </a:lnTo>
                <a:lnTo>
                  <a:pt x="8780" y="14553"/>
                </a:lnTo>
                <a:lnTo>
                  <a:pt x="8772" y="14458"/>
                </a:lnTo>
                <a:lnTo>
                  <a:pt x="8727" y="14371"/>
                </a:lnTo>
                <a:lnTo>
                  <a:pt x="8679" y="14289"/>
                </a:lnTo>
                <a:lnTo>
                  <a:pt x="8628" y="14114"/>
                </a:lnTo>
                <a:lnTo>
                  <a:pt x="8525" y="14014"/>
                </a:lnTo>
                <a:lnTo>
                  <a:pt x="8492" y="13945"/>
                </a:lnTo>
                <a:lnTo>
                  <a:pt x="8443" y="13895"/>
                </a:lnTo>
                <a:lnTo>
                  <a:pt x="8415" y="13773"/>
                </a:lnTo>
                <a:lnTo>
                  <a:pt x="8385" y="13773"/>
                </a:lnTo>
                <a:lnTo>
                  <a:pt x="8367" y="13707"/>
                </a:lnTo>
                <a:lnTo>
                  <a:pt x="8342" y="13692"/>
                </a:lnTo>
                <a:lnTo>
                  <a:pt x="8319" y="13646"/>
                </a:lnTo>
                <a:lnTo>
                  <a:pt x="8205" y="13505"/>
                </a:lnTo>
                <a:lnTo>
                  <a:pt x="8155" y="13423"/>
                </a:lnTo>
                <a:lnTo>
                  <a:pt x="8148" y="13282"/>
                </a:lnTo>
                <a:lnTo>
                  <a:pt x="8128" y="13190"/>
                </a:lnTo>
                <a:lnTo>
                  <a:pt x="8160" y="13118"/>
                </a:lnTo>
                <a:lnTo>
                  <a:pt x="8246" y="13180"/>
                </a:lnTo>
                <a:lnTo>
                  <a:pt x="8301" y="13178"/>
                </a:lnTo>
                <a:lnTo>
                  <a:pt x="8412" y="13264"/>
                </a:lnTo>
                <a:lnTo>
                  <a:pt x="8405" y="13334"/>
                </a:lnTo>
                <a:lnTo>
                  <a:pt x="8455" y="13481"/>
                </a:lnTo>
                <a:lnTo>
                  <a:pt x="8536" y="13629"/>
                </a:lnTo>
                <a:lnTo>
                  <a:pt x="8541" y="13687"/>
                </a:lnTo>
                <a:lnTo>
                  <a:pt x="8614" y="13783"/>
                </a:lnTo>
                <a:lnTo>
                  <a:pt x="8707" y="13888"/>
                </a:lnTo>
                <a:lnTo>
                  <a:pt x="8797" y="13908"/>
                </a:lnTo>
                <a:lnTo>
                  <a:pt x="8835" y="14039"/>
                </a:lnTo>
                <a:lnTo>
                  <a:pt x="8933" y="14134"/>
                </a:lnTo>
                <a:lnTo>
                  <a:pt x="9019" y="14181"/>
                </a:lnTo>
                <a:lnTo>
                  <a:pt x="8992" y="14292"/>
                </a:lnTo>
                <a:lnTo>
                  <a:pt x="9022" y="14337"/>
                </a:lnTo>
                <a:lnTo>
                  <a:pt x="9170" y="14418"/>
                </a:lnTo>
                <a:lnTo>
                  <a:pt x="9253" y="14533"/>
                </a:lnTo>
                <a:lnTo>
                  <a:pt x="9429" y="14679"/>
                </a:lnTo>
                <a:lnTo>
                  <a:pt x="9585" y="14858"/>
                </a:lnTo>
                <a:lnTo>
                  <a:pt x="9646" y="14947"/>
                </a:lnTo>
                <a:lnTo>
                  <a:pt x="9664" y="15017"/>
                </a:lnTo>
                <a:lnTo>
                  <a:pt x="9725" y="15097"/>
                </a:lnTo>
                <a:lnTo>
                  <a:pt x="9725" y="15158"/>
                </a:lnTo>
                <a:lnTo>
                  <a:pt x="9687" y="15203"/>
                </a:lnTo>
                <a:lnTo>
                  <a:pt x="9706" y="15253"/>
                </a:lnTo>
                <a:lnTo>
                  <a:pt x="9648" y="15270"/>
                </a:lnTo>
                <a:lnTo>
                  <a:pt x="9692" y="15354"/>
                </a:lnTo>
                <a:lnTo>
                  <a:pt x="9785" y="15462"/>
                </a:lnTo>
                <a:lnTo>
                  <a:pt x="9983" y="15560"/>
                </a:lnTo>
                <a:lnTo>
                  <a:pt x="10060" y="15637"/>
                </a:lnTo>
                <a:lnTo>
                  <a:pt x="10248" y="15685"/>
                </a:lnTo>
                <a:lnTo>
                  <a:pt x="10351" y="15692"/>
                </a:lnTo>
                <a:lnTo>
                  <a:pt x="10399" y="15735"/>
                </a:lnTo>
                <a:lnTo>
                  <a:pt x="10555" y="15809"/>
                </a:lnTo>
                <a:lnTo>
                  <a:pt x="10767" y="15874"/>
                </a:lnTo>
                <a:lnTo>
                  <a:pt x="10905" y="15888"/>
                </a:lnTo>
                <a:lnTo>
                  <a:pt x="11080" y="15951"/>
                </a:lnTo>
                <a:lnTo>
                  <a:pt x="11220" y="15970"/>
                </a:lnTo>
                <a:lnTo>
                  <a:pt x="11352" y="16000"/>
                </a:lnTo>
                <a:lnTo>
                  <a:pt x="11444" y="15973"/>
                </a:lnTo>
                <a:lnTo>
                  <a:pt x="11585" y="15894"/>
                </a:lnTo>
                <a:lnTo>
                  <a:pt x="11684" y="15869"/>
                </a:lnTo>
                <a:lnTo>
                  <a:pt x="11837" y="15891"/>
                </a:lnTo>
                <a:lnTo>
                  <a:pt x="11936" y="15933"/>
                </a:lnTo>
                <a:lnTo>
                  <a:pt x="12158" y="16079"/>
                </a:lnTo>
                <a:lnTo>
                  <a:pt x="12263" y="16129"/>
                </a:lnTo>
                <a:lnTo>
                  <a:pt x="12349" y="16147"/>
                </a:lnTo>
                <a:lnTo>
                  <a:pt x="12464" y="16131"/>
                </a:lnTo>
                <a:lnTo>
                  <a:pt x="12560" y="16141"/>
                </a:lnTo>
                <a:lnTo>
                  <a:pt x="12615" y="16166"/>
                </a:lnTo>
                <a:lnTo>
                  <a:pt x="12716" y="16156"/>
                </a:lnTo>
                <a:lnTo>
                  <a:pt x="12794" y="16172"/>
                </a:lnTo>
                <a:lnTo>
                  <a:pt x="12860" y="16174"/>
                </a:lnTo>
                <a:lnTo>
                  <a:pt x="12964" y="16154"/>
                </a:lnTo>
                <a:lnTo>
                  <a:pt x="12981" y="16112"/>
                </a:lnTo>
                <a:lnTo>
                  <a:pt x="13037" y="16114"/>
                </a:lnTo>
                <a:lnTo>
                  <a:pt x="13074" y="16157"/>
                </a:lnTo>
                <a:lnTo>
                  <a:pt x="13062" y="16172"/>
                </a:lnTo>
                <a:lnTo>
                  <a:pt x="13029" y="16154"/>
                </a:lnTo>
                <a:lnTo>
                  <a:pt x="13013" y="16184"/>
                </a:lnTo>
                <a:lnTo>
                  <a:pt x="13110" y="16236"/>
                </a:lnTo>
                <a:lnTo>
                  <a:pt x="13193" y="16268"/>
                </a:lnTo>
                <a:lnTo>
                  <a:pt x="13238" y="16313"/>
                </a:lnTo>
                <a:lnTo>
                  <a:pt x="13329" y="16357"/>
                </a:lnTo>
                <a:lnTo>
                  <a:pt x="13397" y="16390"/>
                </a:lnTo>
                <a:lnTo>
                  <a:pt x="13361" y="16432"/>
                </a:lnTo>
                <a:lnTo>
                  <a:pt x="13414" y="16440"/>
                </a:lnTo>
                <a:lnTo>
                  <a:pt x="13396" y="16496"/>
                </a:lnTo>
                <a:lnTo>
                  <a:pt x="13401" y="16544"/>
                </a:lnTo>
                <a:lnTo>
                  <a:pt x="13429" y="16569"/>
                </a:lnTo>
                <a:lnTo>
                  <a:pt x="13489" y="16569"/>
                </a:lnTo>
                <a:lnTo>
                  <a:pt x="13533" y="16603"/>
                </a:lnTo>
                <a:lnTo>
                  <a:pt x="13565" y="16556"/>
                </a:lnTo>
                <a:lnTo>
                  <a:pt x="13548" y="16514"/>
                </a:lnTo>
                <a:lnTo>
                  <a:pt x="13598" y="16529"/>
                </a:lnTo>
                <a:lnTo>
                  <a:pt x="13616" y="16571"/>
                </a:lnTo>
                <a:lnTo>
                  <a:pt x="13679" y="16574"/>
                </a:lnTo>
                <a:lnTo>
                  <a:pt x="13754" y="16586"/>
                </a:lnTo>
                <a:lnTo>
                  <a:pt x="13807" y="16610"/>
                </a:lnTo>
                <a:lnTo>
                  <a:pt x="13817" y="16641"/>
                </a:lnTo>
                <a:lnTo>
                  <a:pt x="13800" y="16673"/>
                </a:lnTo>
                <a:lnTo>
                  <a:pt x="13840" y="16695"/>
                </a:lnTo>
                <a:lnTo>
                  <a:pt x="13941" y="16702"/>
                </a:lnTo>
                <a:lnTo>
                  <a:pt x="13963" y="16718"/>
                </a:lnTo>
                <a:lnTo>
                  <a:pt x="13965" y="16685"/>
                </a:lnTo>
                <a:lnTo>
                  <a:pt x="14041" y="16661"/>
                </a:lnTo>
                <a:lnTo>
                  <a:pt x="14089" y="16666"/>
                </a:lnTo>
                <a:lnTo>
                  <a:pt x="14164" y="16655"/>
                </a:lnTo>
                <a:lnTo>
                  <a:pt x="14205" y="16703"/>
                </a:lnTo>
                <a:lnTo>
                  <a:pt x="14265" y="16695"/>
                </a:lnTo>
                <a:lnTo>
                  <a:pt x="14285" y="16661"/>
                </a:lnTo>
                <a:lnTo>
                  <a:pt x="14326" y="16742"/>
                </a:lnTo>
                <a:lnTo>
                  <a:pt x="14406" y="16708"/>
                </a:lnTo>
                <a:lnTo>
                  <a:pt x="14429" y="16678"/>
                </a:lnTo>
                <a:lnTo>
                  <a:pt x="14475" y="16643"/>
                </a:lnTo>
                <a:lnTo>
                  <a:pt x="14381" y="16589"/>
                </a:lnTo>
                <a:lnTo>
                  <a:pt x="14394" y="16551"/>
                </a:lnTo>
                <a:lnTo>
                  <a:pt x="14432" y="16534"/>
                </a:lnTo>
                <a:lnTo>
                  <a:pt x="14497" y="16472"/>
                </a:lnTo>
                <a:lnTo>
                  <a:pt x="14525" y="16409"/>
                </a:lnTo>
                <a:lnTo>
                  <a:pt x="14600" y="16373"/>
                </a:lnTo>
                <a:lnTo>
                  <a:pt x="14693" y="16385"/>
                </a:lnTo>
                <a:lnTo>
                  <a:pt x="14731" y="16424"/>
                </a:lnTo>
                <a:lnTo>
                  <a:pt x="14776" y="16419"/>
                </a:lnTo>
                <a:lnTo>
                  <a:pt x="14737" y="16474"/>
                </a:lnTo>
                <a:lnTo>
                  <a:pt x="14786" y="16543"/>
                </a:lnTo>
                <a:lnTo>
                  <a:pt x="14849" y="16564"/>
                </a:lnTo>
                <a:lnTo>
                  <a:pt x="14926" y="16620"/>
                </a:lnTo>
                <a:lnTo>
                  <a:pt x="14970" y="16733"/>
                </a:lnTo>
                <a:lnTo>
                  <a:pt x="14936" y="16785"/>
                </a:lnTo>
                <a:lnTo>
                  <a:pt x="14990" y="16904"/>
                </a:lnTo>
                <a:lnTo>
                  <a:pt x="14966" y="17000"/>
                </a:lnTo>
                <a:lnTo>
                  <a:pt x="15033" y="17010"/>
                </a:lnTo>
                <a:lnTo>
                  <a:pt x="14973" y="17109"/>
                </a:lnTo>
                <a:lnTo>
                  <a:pt x="14908" y="17224"/>
                </a:lnTo>
                <a:lnTo>
                  <a:pt x="14824" y="17264"/>
                </a:lnTo>
                <a:lnTo>
                  <a:pt x="14787" y="17330"/>
                </a:lnTo>
                <a:lnTo>
                  <a:pt x="14800" y="17397"/>
                </a:lnTo>
                <a:lnTo>
                  <a:pt x="14736" y="17430"/>
                </a:lnTo>
                <a:lnTo>
                  <a:pt x="14762" y="17464"/>
                </a:lnTo>
                <a:lnTo>
                  <a:pt x="14646" y="17561"/>
                </a:lnTo>
                <a:lnTo>
                  <a:pt x="14553" y="17621"/>
                </a:lnTo>
                <a:lnTo>
                  <a:pt x="14568" y="17673"/>
                </a:lnTo>
                <a:lnTo>
                  <a:pt x="14507" y="17782"/>
                </a:lnTo>
                <a:lnTo>
                  <a:pt x="14480" y="17876"/>
                </a:lnTo>
                <a:lnTo>
                  <a:pt x="14419" y="17916"/>
                </a:lnTo>
                <a:lnTo>
                  <a:pt x="14455" y="18026"/>
                </a:lnTo>
                <a:lnTo>
                  <a:pt x="14421" y="18073"/>
                </a:lnTo>
                <a:lnTo>
                  <a:pt x="14528" y="18097"/>
                </a:lnTo>
                <a:lnTo>
                  <a:pt x="14593" y="18015"/>
                </a:lnTo>
                <a:lnTo>
                  <a:pt x="14635" y="18058"/>
                </a:lnTo>
                <a:lnTo>
                  <a:pt x="14543" y="18185"/>
                </a:lnTo>
                <a:lnTo>
                  <a:pt x="14406" y="18311"/>
                </a:lnTo>
                <a:lnTo>
                  <a:pt x="14353" y="18415"/>
                </a:lnTo>
                <a:lnTo>
                  <a:pt x="14441" y="18507"/>
                </a:lnTo>
                <a:lnTo>
                  <a:pt x="14384" y="18579"/>
                </a:lnTo>
                <a:lnTo>
                  <a:pt x="14510" y="18587"/>
                </a:lnTo>
                <a:lnTo>
                  <a:pt x="14646" y="18621"/>
                </a:lnTo>
                <a:lnTo>
                  <a:pt x="14699" y="18689"/>
                </a:lnTo>
                <a:lnTo>
                  <a:pt x="14769" y="18718"/>
                </a:lnTo>
                <a:lnTo>
                  <a:pt x="14923" y="18887"/>
                </a:lnTo>
                <a:lnTo>
                  <a:pt x="15077" y="19028"/>
                </a:lnTo>
                <a:lnTo>
                  <a:pt x="15205" y="19111"/>
                </a:lnTo>
                <a:lnTo>
                  <a:pt x="15175" y="19152"/>
                </a:lnTo>
                <a:lnTo>
                  <a:pt x="15233" y="19210"/>
                </a:lnTo>
                <a:lnTo>
                  <a:pt x="15351" y="19220"/>
                </a:lnTo>
                <a:lnTo>
                  <a:pt x="15623" y="19208"/>
                </a:lnTo>
                <a:lnTo>
                  <a:pt x="15917" y="19165"/>
                </a:lnTo>
                <a:lnTo>
                  <a:pt x="15922" y="19197"/>
                </a:lnTo>
                <a:lnTo>
                  <a:pt x="16063" y="19178"/>
                </a:lnTo>
                <a:lnTo>
                  <a:pt x="16059" y="19291"/>
                </a:lnTo>
                <a:lnTo>
                  <a:pt x="16024" y="19430"/>
                </a:lnTo>
                <a:lnTo>
                  <a:pt x="15910" y="19636"/>
                </a:lnTo>
                <a:lnTo>
                  <a:pt x="15791" y="19816"/>
                </a:lnTo>
                <a:lnTo>
                  <a:pt x="15693" y="19965"/>
                </a:lnTo>
                <a:lnTo>
                  <a:pt x="15562" y="20086"/>
                </a:lnTo>
                <a:lnTo>
                  <a:pt x="15529" y="20155"/>
                </a:lnTo>
                <a:lnTo>
                  <a:pt x="15451" y="20223"/>
                </a:lnTo>
                <a:lnTo>
                  <a:pt x="15424" y="20279"/>
                </a:lnTo>
                <a:lnTo>
                  <a:pt x="15416" y="20287"/>
                </a:lnTo>
                <a:cubicBezTo>
                  <a:pt x="14155" y="20930"/>
                  <a:pt x="12767" y="21319"/>
                  <a:pt x="11314" y="21412"/>
                </a:cubicBezTo>
                <a:cubicBezTo>
                  <a:pt x="8492" y="21594"/>
                  <a:pt x="5768" y="20655"/>
                  <a:pt x="3645" y="18768"/>
                </a:cubicBezTo>
                <a:cubicBezTo>
                  <a:pt x="1523" y="16881"/>
                  <a:pt x="255" y="14273"/>
                  <a:pt x="75" y="11423"/>
                </a:cubicBezTo>
                <a:cubicBezTo>
                  <a:pt x="-105" y="8574"/>
                  <a:pt x="825" y="5824"/>
                  <a:pt x="2694" y="3680"/>
                </a:cubicBezTo>
                <a:cubicBezTo>
                  <a:pt x="3036" y="3287"/>
                  <a:pt x="3409" y="2933"/>
                  <a:pt x="3796" y="2600"/>
                </a:cubicBezTo>
                <a:lnTo>
                  <a:pt x="3883" y="2575"/>
                </a:lnTo>
                <a:lnTo>
                  <a:pt x="3971" y="2593"/>
                </a:lnTo>
                <a:lnTo>
                  <a:pt x="4083" y="2558"/>
                </a:lnTo>
                <a:lnTo>
                  <a:pt x="4302" y="2412"/>
                </a:lnTo>
                <a:lnTo>
                  <a:pt x="4369" y="2330"/>
                </a:lnTo>
                <a:lnTo>
                  <a:pt x="4339" y="2300"/>
                </a:lnTo>
                <a:lnTo>
                  <a:pt x="4422" y="2223"/>
                </a:lnTo>
                <a:lnTo>
                  <a:pt x="4529" y="2171"/>
                </a:lnTo>
                <a:lnTo>
                  <a:pt x="4637" y="2059"/>
                </a:lnTo>
                <a:lnTo>
                  <a:pt x="4738" y="2263"/>
                </a:lnTo>
                <a:lnTo>
                  <a:pt x="4864" y="2431"/>
                </a:lnTo>
                <a:lnTo>
                  <a:pt x="4778" y="2637"/>
                </a:lnTo>
                <a:lnTo>
                  <a:pt x="4649" y="2848"/>
                </a:lnTo>
                <a:lnTo>
                  <a:pt x="4685" y="2911"/>
                </a:lnTo>
                <a:lnTo>
                  <a:pt x="4619" y="3022"/>
                </a:lnTo>
                <a:lnTo>
                  <a:pt x="4510" y="3047"/>
                </a:lnTo>
                <a:lnTo>
                  <a:pt x="4485" y="3149"/>
                </a:lnTo>
                <a:lnTo>
                  <a:pt x="4475" y="3292"/>
                </a:lnTo>
                <a:lnTo>
                  <a:pt x="4587" y="3206"/>
                </a:lnTo>
                <a:lnTo>
                  <a:pt x="4805" y="3292"/>
                </a:lnTo>
                <a:lnTo>
                  <a:pt x="4821" y="3442"/>
                </a:lnTo>
                <a:lnTo>
                  <a:pt x="4612" y="3563"/>
                </a:lnTo>
                <a:lnTo>
                  <a:pt x="4765" y="3667"/>
                </a:lnTo>
                <a:lnTo>
                  <a:pt x="4896" y="3657"/>
                </a:lnTo>
                <a:lnTo>
                  <a:pt x="4904" y="3727"/>
                </a:lnTo>
                <a:lnTo>
                  <a:pt x="4677" y="3764"/>
                </a:lnTo>
                <a:lnTo>
                  <a:pt x="4561" y="3693"/>
                </a:lnTo>
                <a:lnTo>
                  <a:pt x="4415" y="3637"/>
                </a:lnTo>
                <a:lnTo>
                  <a:pt x="4244" y="3586"/>
                </a:lnTo>
                <a:lnTo>
                  <a:pt x="4236" y="3486"/>
                </a:lnTo>
                <a:lnTo>
                  <a:pt x="4165" y="3509"/>
                </a:lnTo>
                <a:lnTo>
                  <a:pt x="4090" y="3481"/>
                </a:lnTo>
                <a:lnTo>
                  <a:pt x="3893" y="3524"/>
                </a:lnTo>
                <a:lnTo>
                  <a:pt x="3554" y="3707"/>
                </a:lnTo>
                <a:lnTo>
                  <a:pt x="3337" y="3839"/>
                </a:lnTo>
                <a:lnTo>
                  <a:pt x="3231" y="3918"/>
                </a:lnTo>
                <a:lnTo>
                  <a:pt x="3334" y="3973"/>
                </a:lnTo>
                <a:lnTo>
                  <a:pt x="3475" y="3926"/>
                </a:lnTo>
                <a:lnTo>
                  <a:pt x="3486" y="4032"/>
                </a:lnTo>
                <a:lnTo>
                  <a:pt x="3649" y="3978"/>
                </a:lnTo>
                <a:lnTo>
                  <a:pt x="3705" y="4080"/>
                </a:lnTo>
                <a:lnTo>
                  <a:pt x="3773" y="4017"/>
                </a:lnTo>
                <a:lnTo>
                  <a:pt x="3896" y="3990"/>
                </a:lnTo>
                <a:lnTo>
                  <a:pt x="3894" y="4059"/>
                </a:lnTo>
                <a:lnTo>
                  <a:pt x="4118" y="3965"/>
                </a:lnTo>
                <a:lnTo>
                  <a:pt x="4163" y="3866"/>
                </a:lnTo>
                <a:lnTo>
                  <a:pt x="4226" y="3837"/>
                </a:lnTo>
                <a:lnTo>
                  <a:pt x="4369" y="3858"/>
                </a:lnTo>
                <a:lnTo>
                  <a:pt x="4471" y="3837"/>
                </a:lnTo>
                <a:lnTo>
                  <a:pt x="4443" y="3938"/>
                </a:lnTo>
                <a:lnTo>
                  <a:pt x="4508" y="3975"/>
                </a:lnTo>
                <a:lnTo>
                  <a:pt x="4448" y="4032"/>
                </a:lnTo>
                <a:lnTo>
                  <a:pt x="4576" y="4152"/>
                </a:lnTo>
                <a:lnTo>
                  <a:pt x="4468" y="4301"/>
                </a:lnTo>
                <a:lnTo>
                  <a:pt x="4544" y="4291"/>
                </a:lnTo>
                <a:lnTo>
                  <a:pt x="4652" y="4338"/>
                </a:lnTo>
                <a:lnTo>
                  <a:pt x="4780" y="4380"/>
                </a:lnTo>
                <a:lnTo>
                  <a:pt x="4808" y="4427"/>
                </a:lnTo>
                <a:lnTo>
                  <a:pt x="4969" y="4537"/>
                </a:lnTo>
                <a:lnTo>
                  <a:pt x="4964" y="4671"/>
                </a:lnTo>
                <a:lnTo>
                  <a:pt x="5012" y="4663"/>
                </a:lnTo>
                <a:lnTo>
                  <a:pt x="5077" y="4618"/>
                </a:lnTo>
                <a:lnTo>
                  <a:pt x="5112" y="4566"/>
                </a:lnTo>
                <a:lnTo>
                  <a:pt x="5238" y="4457"/>
                </a:lnTo>
                <a:lnTo>
                  <a:pt x="5312" y="4358"/>
                </a:lnTo>
                <a:lnTo>
                  <a:pt x="5321" y="4439"/>
                </a:lnTo>
                <a:lnTo>
                  <a:pt x="5413" y="4472"/>
                </a:lnTo>
                <a:lnTo>
                  <a:pt x="5415" y="4472"/>
                </a:lnTo>
                <a:lnTo>
                  <a:pt x="5496" y="4465"/>
                </a:lnTo>
                <a:lnTo>
                  <a:pt x="5566" y="4398"/>
                </a:lnTo>
                <a:lnTo>
                  <a:pt x="5627" y="4442"/>
                </a:lnTo>
                <a:lnTo>
                  <a:pt x="5561" y="4464"/>
                </a:lnTo>
                <a:lnTo>
                  <a:pt x="5513" y="4526"/>
                </a:lnTo>
                <a:lnTo>
                  <a:pt x="5558" y="4574"/>
                </a:lnTo>
                <a:lnTo>
                  <a:pt x="5553" y="4645"/>
                </a:lnTo>
                <a:lnTo>
                  <a:pt x="5488" y="4700"/>
                </a:lnTo>
                <a:lnTo>
                  <a:pt x="5473" y="4802"/>
                </a:lnTo>
                <a:lnTo>
                  <a:pt x="5437" y="4881"/>
                </a:lnTo>
                <a:lnTo>
                  <a:pt x="5458" y="4934"/>
                </a:lnTo>
                <a:lnTo>
                  <a:pt x="5501" y="4934"/>
                </a:lnTo>
                <a:lnTo>
                  <a:pt x="5657" y="4834"/>
                </a:lnTo>
                <a:lnTo>
                  <a:pt x="5720" y="4908"/>
                </a:lnTo>
                <a:lnTo>
                  <a:pt x="5818" y="4911"/>
                </a:lnTo>
                <a:lnTo>
                  <a:pt x="5913" y="4715"/>
                </a:lnTo>
                <a:lnTo>
                  <a:pt x="5870" y="4564"/>
                </a:lnTo>
                <a:lnTo>
                  <a:pt x="5757" y="4648"/>
                </a:lnTo>
                <a:lnTo>
                  <a:pt x="5782" y="4589"/>
                </a:lnTo>
                <a:lnTo>
                  <a:pt x="5884" y="4532"/>
                </a:lnTo>
                <a:lnTo>
                  <a:pt x="5997" y="4311"/>
                </a:lnTo>
                <a:lnTo>
                  <a:pt x="6085" y="4129"/>
                </a:lnTo>
                <a:lnTo>
                  <a:pt x="6140" y="4028"/>
                </a:lnTo>
                <a:lnTo>
                  <a:pt x="6191" y="3858"/>
                </a:lnTo>
                <a:lnTo>
                  <a:pt x="6163" y="3765"/>
                </a:lnTo>
                <a:lnTo>
                  <a:pt x="6196" y="3600"/>
                </a:lnTo>
                <a:lnTo>
                  <a:pt x="6115" y="3605"/>
                </a:lnTo>
                <a:lnTo>
                  <a:pt x="6007" y="3682"/>
                </a:lnTo>
                <a:lnTo>
                  <a:pt x="5946" y="3642"/>
                </a:lnTo>
                <a:lnTo>
                  <a:pt x="6100" y="3506"/>
                </a:lnTo>
                <a:lnTo>
                  <a:pt x="6082" y="3421"/>
                </a:lnTo>
                <a:lnTo>
                  <a:pt x="6122" y="3322"/>
                </a:lnTo>
                <a:lnTo>
                  <a:pt x="6125" y="3238"/>
                </a:lnTo>
                <a:lnTo>
                  <a:pt x="6098" y="3183"/>
                </a:lnTo>
                <a:lnTo>
                  <a:pt x="6158" y="3112"/>
                </a:lnTo>
                <a:lnTo>
                  <a:pt x="6286" y="3092"/>
                </a:lnTo>
                <a:lnTo>
                  <a:pt x="6365" y="3042"/>
                </a:lnTo>
                <a:lnTo>
                  <a:pt x="6415" y="2948"/>
                </a:lnTo>
                <a:lnTo>
                  <a:pt x="6437" y="2774"/>
                </a:lnTo>
                <a:lnTo>
                  <a:pt x="6611" y="2652"/>
                </a:lnTo>
                <a:lnTo>
                  <a:pt x="6727" y="2612"/>
                </a:lnTo>
                <a:lnTo>
                  <a:pt x="7032" y="2265"/>
                </a:lnTo>
                <a:lnTo>
                  <a:pt x="6999" y="2210"/>
                </a:lnTo>
                <a:lnTo>
                  <a:pt x="6831" y="2225"/>
                </a:lnTo>
                <a:lnTo>
                  <a:pt x="6901" y="2163"/>
                </a:lnTo>
                <a:lnTo>
                  <a:pt x="6880" y="2129"/>
                </a:lnTo>
                <a:lnTo>
                  <a:pt x="6987" y="2061"/>
                </a:lnTo>
                <a:lnTo>
                  <a:pt x="7002" y="1990"/>
                </a:lnTo>
                <a:lnTo>
                  <a:pt x="7123" y="1944"/>
                </a:lnTo>
                <a:lnTo>
                  <a:pt x="7006" y="1880"/>
                </a:lnTo>
                <a:lnTo>
                  <a:pt x="7122" y="1833"/>
                </a:lnTo>
                <a:lnTo>
                  <a:pt x="7279" y="1815"/>
                </a:lnTo>
                <a:lnTo>
                  <a:pt x="7316" y="1850"/>
                </a:lnTo>
                <a:lnTo>
                  <a:pt x="7422" y="1858"/>
                </a:lnTo>
                <a:lnTo>
                  <a:pt x="7551" y="1828"/>
                </a:lnTo>
                <a:lnTo>
                  <a:pt x="7608" y="1779"/>
                </a:lnTo>
                <a:lnTo>
                  <a:pt x="7709" y="1726"/>
                </a:lnTo>
                <a:lnTo>
                  <a:pt x="7613" y="1687"/>
                </a:lnTo>
                <a:lnTo>
                  <a:pt x="7800" y="1575"/>
                </a:lnTo>
                <a:lnTo>
                  <a:pt x="7865" y="1594"/>
                </a:lnTo>
                <a:lnTo>
                  <a:pt x="8017" y="1520"/>
                </a:lnTo>
                <a:lnTo>
                  <a:pt x="8069" y="1471"/>
                </a:lnTo>
                <a:lnTo>
                  <a:pt x="8060" y="1443"/>
                </a:lnTo>
                <a:lnTo>
                  <a:pt x="8150" y="1473"/>
                </a:lnTo>
                <a:lnTo>
                  <a:pt x="8170" y="1439"/>
                </a:lnTo>
                <a:lnTo>
                  <a:pt x="8259" y="1423"/>
                </a:lnTo>
                <a:lnTo>
                  <a:pt x="8327" y="1406"/>
                </a:lnTo>
                <a:lnTo>
                  <a:pt x="8324" y="1443"/>
                </a:lnTo>
                <a:lnTo>
                  <a:pt x="8269" y="1538"/>
                </a:lnTo>
                <a:lnTo>
                  <a:pt x="8258" y="1584"/>
                </a:lnTo>
                <a:lnTo>
                  <a:pt x="8304" y="1624"/>
                </a:lnTo>
                <a:lnTo>
                  <a:pt x="8374" y="1634"/>
                </a:lnTo>
                <a:lnTo>
                  <a:pt x="8508" y="1625"/>
                </a:lnTo>
                <a:lnTo>
                  <a:pt x="8618" y="1575"/>
                </a:lnTo>
                <a:lnTo>
                  <a:pt x="8631" y="1540"/>
                </a:lnTo>
                <a:lnTo>
                  <a:pt x="8686" y="1575"/>
                </a:lnTo>
                <a:lnTo>
                  <a:pt x="8785" y="1552"/>
                </a:lnTo>
                <a:lnTo>
                  <a:pt x="8755" y="1594"/>
                </a:lnTo>
                <a:lnTo>
                  <a:pt x="8845" y="1597"/>
                </a:lnTo>
                <a:lnTo>
                  <a:pt x="8901" y="1527"/>
                </a:lnTo>
                <a:lnTo>
                  <a:pt x="8906" y="1476"/>
                </a:lnTo>
                <a:lnTo>
                  <a:pt x="8886" y="1434"/>
                </a:lnTo>
                <a:lnTo>
                  <a:pt x="8964" y="1411"/>
                </a:lnTo>
                <a:lnTo>
                  <a:pt x="9027" y="1334"/>
                </a:lnTo>
                <a:lnTo>
                  <a:pt x="9075" y="1344"/>
                </a:lnTo>
                <a:lnTo>
                  <a:pt x="9186" y="1307"/>
                </a:lnTo>
                <a:lnTo>
                  <a:pt x="9188" y="1279"/>
                </a:lnTo>
                <a:lnTo>
                  <a:pt x="9303" y="1240"/>
                </a:lnTo>
                <a:lnTo>
                  <a:pt x="9377" y="1177"/>
                </a:lnTo>
                <a:lnTo>
                  <a:pt x="9432" y="1165"/>
                </a:lnTo>
                <a:lnTo>
                  <a:pt x="9470" y="1095"/>
                </a:lnTo>
                <a:lnTo>
                  <a:pt x="9415" y="1053"/>
                </a:lnTo>
                <a:lnTo>
                  <a:pt x="9526" y="1026"/>
                </a:lnTo>
                <a:lnTo>
                  <a:pt x="9654" y="1016"/>
                </a:lnTo>
                <a:lnTo>
                  <a:pt x="9745" y="989"/>
                </a:lnTo>
                <a:lnTo>
                  <a:pt x="9732" y="894"/>
                </a:lnTo>
                <a:lnTo>
                  <a:pt x="9672" y="825"/>
                </a:lnTo>
                <a:lnTo>
                  <a:pt x="9785" y="867"/>
                </a:lnTo>
                <a:lnTo>
                  <a:pt x="9906" y="857"/>
                </a:lnTo>
                <a:lnTo>
                  <a:pt x="10006" y="818"/>
                </a:lnTo>
                <a:lnTo>
                  <a:pt x="9983" y="756"/>
                </a:lnTo>
                <a:lnTo>
                  <a:pt x="10047" y="771"/>
                </a:lnTo>
                <a:lnTo>
                  <a:pt x="10016" y="857"/>
                </a:lnTo>
                <a:lnTo>
                  <a:pt x="10041" y="905"/>
                </a:lnTo>
                <a:lnTo>
                  <a:pt x="10069" y="904"/>
                </a:lnTo>
                <a:lnTo>
                  <a:pt x="10064" y="840"/>
                </a:lnTo>
                <a:lnTo>
                  <a:pt x="10180" y="783"/>
                </a:lnTo>
                <a:lnTo>
                  <a:pt x="10110" y="713"/>
                </a:lnTo>
                <a:lnTo>
                  <a:pt x="10177" y="631"/>
                </a:lnTo>
                <a:lnTo>
                  <a:pt x="10168" y="585"/>
                </a:lnTo>
                <a:lnTo>
                  <a:pt x="10094" y="579"/>
                </a:lnTo>
                <a:lnTo>
                  <a:pt x="10135" y="527"/>
                </a:lnTo>
                <a:lnTo>
                  <a:pt x="10099" y="483"/>
                </a:lnTo>
                <a:lnTo>
                  <a:pt x="10168" y="448"/>
                </a:lnTo>
                <a:lnTo>
                  <a:pt x="10195" y="413"/>
                </a:lnTo>
                <a:lnTo>
                  <a:pt x="10281" y="396"/>
                </a:lnTo>
                <a:lnTo>
                  <a:pt x="10319" y="371"/>
                </a:lnTo>
                <a:close/>
                <a:moveTo>
                  <a:pt x="11150" y="837"/>
                </a:moveTo>
                <a:lnTo>
                  <a:pt x="11205" y="929"/>
                </a:lnTo>
                <a:lnTo>
                  <a:pt x="11157" y="997"/>
                </a:lnTo>
                <a:lnTo>
                  <a:pt x="11009" y="1058"/>
                </a:lnTo>
                <a:lnTo>
                  <a:pt x="10871" y="1126"/>
                </a:lnTo>
                <a:lnTo>
                  <a:pt x="10667" y="1185"/>
                </a:lnTo>
                <a:lnTo>
                  <a:pt x="10503" y="1210"/>
                </a:lnTo>
                <a:lnTo>
                  <a:pt x="10324" y="1242"/>
                </a:lnTo>
                <a:lnTo>
                  <a:pt x="10284" y="1270"/>
                </a:lnTo>
                <a:lnTo>
                  <a:pt x="10303" y="1312"/>
                </a:lnTo>
                <a:lnTo>
                  <a:pt x="10391" y="1307"/>
                </a:lnTo>
                <a:lnTo>
                  <a:pt x="10480" y="1280"/>
                </a:lnTo>
                <a:lnTo>
                  <a:pt x="10634" y="1284"/>
                </a:lnTo>
                <a:lnTo>
                  <a:pt x="10818" y="1252"/>
                </a:lnTo>
                <a:lnTo>
                  <a:pt x="10954" y="1227"/>
                </a:lnTo>
                <a:lnTo>
                  <a:pt x="10974" y="1183"/>
                </a:lnTo>
                <a:lnTo>
                  <a:pt x="11153" y="1138"/>
                </a:lnTo>
                <a:lnTo>
                  <a:pt x="11117" y="1116"/>
                </a:lnTo>
                <a:lnTo>
                  <a:pt x="11283" y="1074"/>
                </a:lnTo>
                <a:lnTo>
                  <a:pt x="11324" y="1029"/>
                </a:lnTo>
                <a:lnTo>
                  <a:pt x="11397" y="1029"/>
                </a:lnTo>
                <a:lnTo>
                  <a:pt x="11434" y="986"/>
                </a:lnTo>
                <a:lnTo>
                  <a:pt x="11354" y="935"/>
                </a:lnTo>
                <a:lnTo>
                  <a:pt x="11372" y="897"/>
                </a:lnTo>
                <a:lnTo>
                  <a:pt x="11190" y="838"/>
                </a:lnTo>
                <a:lnTo>
                  <a:pt x="11150" y="837"/>
                </a:lnTo>
                <a:close/>
                <a:moveTo>
                  <a:pt x="9042" y="1552"/>
                </a:moveTo>
                <a:lnTo>
                  <a:pt x="8870" y="1661"/>
                </a:lnTo>
                <a:lnTo>
                  <a:pt x="8895" y="1701"/>
                </a:lnTo>
                <a:lnTo>
                  <a:pt x="9026" y="1719"/>
                </a:lnTo>
                <a:lnTo>
                  <a:pt x="9054" y="1716"/>
                </a:lnTo>
                <a:lnTo>
                  <a:pt x="9072" y="1696"/>
                </a:lnTo>
                <a:lnTo>
                  <a:pt x="9042" y="1552"/>
                </a:lnTo>
                <a:close/>
                <a:moveTo>
                  <a:pt x="9158" y="1612"/>
                </a:moveTo>
                <a:lnTo>
                  <a:pt x="9090" y="1647"/>
                </a:lnTo>
                <a:lnTo>
                  <a:pt x="9147" y="1738"/>
                </a:lnTo>
                <a:lnTo>
                  <a:pt x="9281" y="1813"/>
                </a:lnTo>
                <a:lnTo>
                  <a:pt x="9367" y="1850"/>
                </a:lnTo>
                <a:lnTo>
                  <a:pt x="9415" y="1810"/>
                </a:lnTo>
                <a:lnTo>
                  <a:pt x="9460" y="1719"/>
                </a:lnTo>
                <a:lnTo>
                  <a:pt x="9409" y="1707"/>
                </a:lnTo>
                <a:lnTo>
                  <a:pt x="9349" y="1639"/>
                </a:lnTo>
                <a:lnTo>
                  <a:pt x="9273" y="1614"/>
                </a:lnTo>
                <a:lnTo>
                  <a:pt x="9158" y="1612"/>
                </a:lnTo>
                <a:close/>
                <a:moveTo>
                  <a:pt x="9785" y="1640"/>
                </a:moveTo>
                <a:lnTo>
                  <a:pt x="9659" y="1711"/>
                </a:lnTo>
                <a:lnTo>
                  <a:pt x="9576" y="1798"/>
                </a:lnTo>
                <a:lnTo>
                  <a:pt x="9492" y="1925"/>
                </a:lnTo>
                <a:lnTo>
                  <a:pt x="9528" y="2044"/>
                </a:lnTo>
                <a:lnTo>
                  <a:pt x="9609" y="2072"/>
                </a:lnTo>
                <a:lnTo>
                  <a:pt x="9775" y="2088"/>
                </a:lnTo>
                <a:lnTo>
                  <a:pt x="9860" y="1987"/>
                </a:lnTo>
                <a:lnTo>
                  <a:pt x="9883" y="1818"/>
                </a:lnTo>
                <a:lnTo>
                  <a:pt x="9785" y="1640"/>
                </a:lnTo>
                <a:close/>
                <a:moveTo>
                  <a:pt x="10845" y="1779"/>
                </a:moveTo>
                <a:lnTo>
                  <a:pt x="10795" y="1784"/>
                </a:lnTo>
                <a:lnTo>
                  <a:pt x="10777" y="1798"/>
                </a:lnTo>
                <a:lnTo>
                  <a:pt x="10744" y="1798"/>
                </a:lnTo>
                <a:lnTo>
                  <a:pt x="10696" y="1798"/>
                </a:lnTo>
                <a:lnTo>
                  <a:pt x="10671" y="1810"/>
                </a:lnTo>
                <a:lnTo>
                  <a:pt x="10692" y="1845"/>
                </a:lnTo>
                <a:lnTo>
                  <a:pt x="10734" y="1838"/>
                </a:lnTo>
                <a:lnTo>
                  <a:pt x="10770" y="1820"/>
                </a:lnTo>
                <a:lnTo>
                  <a:pt x="10752" y="1848"/>
                </a:lnTo>
                <a:lnTo>
                  <a:pt x="10794" y="1863"/>
                </a:lnTo>
                <a:lnTo>
                  <a:pt x="10863" y="1867"/>
                </a:lnTo>
                <a:lnTo>
                  <a:pt x="10807" y="1838"/>
                </a:lnTo>
                <a:lnTo>
                  <a:pt x="10852" y="1815"/>
                </a:lnTo>
                <a:lnTo>
                  <a:pt x="10845" y="1779"/>
                </a:lnTo>
                <a:close/>
                <a:moveTo>
                  <a:pt x="11737" y="1989"/>
                </a:moveTo>
                <a:lnTo>
                  <a:pt x="11737" y="2032"/>
                </a:lnTo>
                <a:lnTo>
                  <a:pt x="11687" y="2062"/>
                </a:lnTo>
                <a:lnTo>
                  <a:pt x="11764" y="2098"/>
                </a:lnTo>
                <a:lnTo>
                  <a:pt x="11802" y="2067"/>
                </a:lnTo>
                <a:lnTo>
                  <a:pt x="11858" y="2071"/>
                </a:lnTo>
                <a:lnTo>
                  <a:pt x="11853" y="2017"/>
                </a:lnTo>
                <a:lnTo>
                  <a:pt x="11737" y="1989"/>
                </a:lnTo>
                <a:close/>
                <a:moveTo>
                  <a:pt x="11460" y="2064"/>
                </a:moveTo>
                <a:lnTo>
                  <a:pt x="11349" y="2072"/>
                </a:lnTo>
                <a:lnTo>
                  <a:pt x="11338" y="2129"/>
                </a:lnTo>
                <a:lnTo>
                  <a:pt x="11346" y="2190"/>
                </a:lnTo>
                <a:lnTo>
                  <a:pt x="11412" y="2190"/>
                </a:lnTo>
                <a:lnTo>
                  <a:pt x="11399" y="2230"/>
                </a:lnTo>
                <a:lnTo>
                  <a:pt x="11495" y="2273"/>
                </a:lnTo>
                <a:lnTo>
                  <a:pt x="11551" y="2230"/>
                </a:lnTo>
                <a:lnTo>
                  <a:pt x="11530" y="2200"/>
                </a:lnTo>
                <a:lnTo>
                  <a:pt x="11570" y="2181"/>
                </a:lnTo>
                <a:lnTo>
                  <a:pt x="11538" y="2113"/>
                </a:lnTo>
                <a:lnTo>
                  <a:pt x="11460" y="2064"/>
                </a:lnTo>
                <a:close/>
                <a:moveTo>
                  <a:pt x="11638" y="2118"/>
                </a:moveTo>
                <a:lnTo>
                  <a:pt x="11581" y="2225"/>
                </a:lnTo>
                <a:lnTo>
                  <a:pt x="11545" y="2268"/>
                </a:lnTo>
                <a:lnTo>
                  <a:pt x="11575" y="2297"/>
                </a:lnTo>
                <a:lnTo>
                  <a:pt x="11638" y="2289"/>
                </a:lnTo>
                <a:lnTo>
                  <a:pt x="11663" y="2319"/>
                </a:lnTo>
                <a:lnTo>
                  <a:pt x="11611" y="2345"/>
                </a:lnTo>
                <a:lnTo>
                  <a:pt x="11711" y="2391"/>
                </a:lnTo>
                <a:lnTo>
                  <a:pt x="11837" y="2345"/>
                </a:lnTo>
                <a:lnTo>
                  <a:pt x="11950" y="2270"/>
                </a:lnTo>
                <a:lnTo>
                  <a:pt x="11973" y="2222"/>
                </a:lnTo>
                <a:lnTo>
                  <a:pt x="12049" y="2232"/>
                </a:lnTo>
                <a:lnTo>
                  <a:pt x="12109" y="2153"/>
                </a:lnTo>
                <a:lnTo>
                  <a:pt x="12077" y="2123"/>
                </a:lnTo>
                <a:lnTo>
                  <a:pt x="11931" y="2144"/>
                </a:lnTo>
                <a:lnTo>
                  <a:pt x="11882" y="2131"/>
                </a:lnTo>
                <a:lnTo>
                  <a:pt x="11752" y="2153"/>
                </a:lnTo>
                <a:lnTo>
                  <a:pt x="11638" y="2118"/>
                </a:lnTo>
                <a:close/>
                <a:moveTo>
                  <a:pt x="7503" y="2196"/>
                </a:moveTo>
                <a:lnTo>
                  <a:pt x="7352" y="2243"/>
                </a:lnTo>
                <a:lnTo>
                  <a:pt x="7352" y="2302"/>
                </a:lnTo>
                <a:lnTo>
                  <a:pt x="7269" y="2424"/>
                </a:lnTo>
                <a:lnTo>
                  <a:pt x="7379" y="2458"/>
                </a:lnTo>
                <a:lnTo>
                  <a:pt x="7536" y="2352"/>
                </a:lnTo>
                <a:lnTo>
                  <a:pt x="7599" y="2275"/>
                </a:lnTo>
                <a:lnTo>
                  <a:pt x="7599" y="2232"/>
                </a:lnTo>
                <a:lnTo>
                  <a:pt x="7503" y="2196"/>
                </a:lnTo>
                <a:close/>
                <a:moveTo>
                  <a:pt x="7132" y="2250"/>
                </a:moveTo>
                <a:lnTo>
                  <a:pt x="7118" y="2255"/>
                </a:lnTo>
                <a:lnTo>
                  <a:pt x="7050" y="2329"/>
                </a:lnTo>
                <a:lnTo>
                  <a:pt x="7017" y="2384"/>
                </a:lnTo>
                <a:lnTo>
                  <a:pt x="7062" y="2382"/>
                </a:lnTo>
                <a:lnTo>
                  <a:pt x="7156" y="2335"/>
                </a:lnTo>
                <a:lnTo>
                  <a:pt x="7171" y="2290"/>
                </a:lnTo>
                <a:lnTo>
                  <a:pt x="7132" y="2250"/>
                </a:lnTo>
                <a:close/>
                <a:moveTo>
                  <a:pt x="16955" y="2374"/>
                </a:moveTo>
                <a:lnTo>
                  <a:pt x="16932" y="2392"/>
                </a:lnTo>
                <a:lnTo>
                  <a:pt x="16890" y="2377"/>
                </a:lnTo>
                <a:lnTo>
                  <a:pt x="16932" y="2391"/>
                </a:lnTo>
                <a:lnTo>
                  <a:pt x="16955" y="2374"/>
                </a:lnTo>
                <a:close/>
                <a:moveTo>
                  <a:pt x="17230" y="2397"/>
                </a:moveTo>
                <a:lnTo>
                  <a:pt x="17237" y="2414"/>
                </a:lnTo>
                <a:lnTo>
                  <a:pt x="17257" y="2473"/>
                </a:lnTo>
                <a:lnTo>
                  <a:pt x="17255" y="2473"/>
                </a:lnTo>
                <a:lnTo>
                  <a:pt x="17235" y="2416"/>
                </a:lnTo>
                <a:lnTo>
                  <a:pt x="17230" y="2397"/>
                </a:lnTo>
                <a:close/>
                <a:moveTo>
                  <a:pt x="16885" y="2433"/>
                </a:moveTo>
                <a:lnTo>
                  <a:pt x="16908" y="2456"/>
                </a:lnTo>
                <a:lnTo>
                  <a:pt x="16887" y="2438"/>
                </a:lnTo>
                <a:lnTo>
                  <a:pt x="16885" y="2433"/>
                </a:lnTo>
                <a:close/>
                <a:moveTo>
                  <a:pt x="16913" y="2459"/>
                </a:moveTo>
                <a:lnTo>
                  <a:pt x="16958" y="2478"/>
                </a:lnTo>
                <a:lnTo>
                  <a:pt x="16981" y="2469"/>
                </a:lnTo>
                <a:lnTo>
                  <a:pt x="16983" y="2471"/>
                </a:lnTo>
                <a:lnTo>
                  <a:pt x="16958" y="2479"/>
                </a:lnTo>
                <a:lnTo>
                  <a:pt x="16913" y="2461"/>
                </a:lnTo>
                <a:lnTo>
                  <a:pt x="16913" y="2459"/>
                </a:lnTo>
                <a:close/>
                <a:moveTo>
                  <a:pt x="7294" y="2488"/>
                </a:moveTo>
                <a:lnTo>
                  <a:pt x="7195" y="2548"/>
                </a:lnTo>
                <a:lnTo>
                  <a:pt x="7153" y="2603"/>
                </a:lnTo>
                <a:lnTo>
                  <a:pt x="7206" y="2642"/>
                </a:lnTo>
                <a:lnTo>
                  <a:pt x="7289" y="2558"/>
                </a:lnTo>
                <a:lnTo>
                  <a:pt x="7346" y="2498"/>
                </a:lnTo>
                <a:lnTo>
                  <a:pt x="7294" y="2488"/>
                </a:lnTo>
                <a:close/>
                <a:moveTo>
                  <a:pt x="17160" y="2570"/>
                </a:moveTo>
                <a:lnTo>
                  <a:pt x="17162" y="2570"/>
                </a:lnTo>
                <a:lnTo>
                  <a:pt x="17155" y="2618"/>
                </a:lnTo>
                <a:lnTo>
                  <a:pt x="17160" y="2570"/>
                </a:lnTo>
                <a:close/>
                <a:moveTo>
                  <a:pt x="11556" y="2901"/>
                </a:moveTo>
                <a:lnTo>
                  <a:pt x="11475" y="2906"/>
                </a:lnTo>
                <a:lnTo>
                  <a:pt x="11435" y="2962"/>
                </a:lnTo>
                <a:lnTo>
                  <a:pt x="11497" y="3067"/>
                </a:lnTo>
                <a:lnTo>
                  <a:pt x="11555" y="3134"/>
                </a:lnTo>
                <a:lnTo>
                  <a:pt x="11450" y="3089"/>
                </a:lnTo>
                <a:lnTo>
                  <a:pt x="11379" y="3092"/>
                </a:lnTo>
                <a:lnTo>
                  <a:pt x="11427" y="3141"/>
                </a:lnTo>
                <a:lnTo>
                  <a:pt x="11343" y="3183"/>
                </a:lnTo>
                <a:lnTo>
                  <a:pt x="11336" y="3253"/>
                </a:lnTo>
                <a:lnTo>
                  <a:pt x="11299" y="3251"/>
                </a:lnTo>
                <a:lnTo>
                  <a:pt x="11321" y="3149"/>
                </a:lnTo>
                <a:lnTo>
                  <a:pt x="11334" y="3079"/>
                </a:lnTo>
                <a:lnTo>
                  <a:pt x="11268" y="3034"/>
                </a:lnTo>
                <a:lnTo>
                  <a:pt x="11092" y="3106"/>
                </a:lnTo>
                <a:lnTo>
                  <a:pt x="11016" y="3216"/>
                </a:lnTo>
                <a:lnTo>
                  <a:pt x="11001" y="3273"/>
                </a:lnTo>
                <a:lnTo>
                  <a:pt x="11051" y="3318"/>
                </a:lnTo>
                <a:lnTo>
                  <a:pt x="11004" y="3365"/>
                </a:lnTo>
                <a:lnTo>
                  <a:pt x="11059" y="3464"/>
                </a:lnTo>
                <a:lnTo>
                  <a:pt x="11124" y="3504"/>
                </a:lnTo>
                <a:lnTo>
                  <a:pt x="11245" y="3513"/>
                </a:lnTo>
                <a:lnTo>
                  <a:pt x="11163" y="3519"/>
                </a:lnTo>
                <a:lnTo>
                  <a:pt x="11129" y="3534"/>
                </a:lnTo>
                <a:lnTo>
                  <a:pt x="11036" y="3536"/>
                </a:lnTo>
                <a:lnTo>
                  <a:pt x="11072" y="3630"/>
                </a:lnTo>
                <a:lnTo>
                  <a:pt x="11009" y="3615"/>
                </a:lnTo>
                <a:lnTo>
                  <a:pt x="10956" y="3658"/>
                </a:lnTo>
                <a:lnTo>
                  <a:pt x="10918" y="3719"/>
                </a:lnTo>
                <a:lnTo>
                  <a:pt x="10903" y="3781"/>
                </a:lnTo>
                <a:lnTo>
                  <a:pt x="10968" y="3829"/>
                </a:lnTo>
                <a:lnTo>
                  <a:pt x="10948" y="3863"/>
                </a:lnTo>
                <a:lnTo>
                  <a:pt x="10944" y="3998"/>
                </a:lnTo>
                <a:lnTo>
                  <a:pt x="10966" y="4062"/>
                </a:lnTo>
                <a:lnTo>
                  <a:pt x="11079" y="4069"/>
                </a:lnTo>
                <a:lnTo>
                  <a:pt x="11110" y="4120"/>
                </a:lnTo>
                <a:lnTo>
                  <a:pt x="11054" y="4243"/>
                </a:lnTo>
                <a:lnTo>
                  <a:pt x="10981" y="4365"/>
                </a:lnTo>
                <a:lnTo>
                  <a:pt x="11012" y="4422"/>
                </a:lnTo>
                <a:lnTo>
                  <a:pt x="11130" y="4445"/>
                </a:lnTo>
                <a:lnTo>
                  <a:pt x="11304" y="4405"/>
                </a:lnTo>
                <a:lnTo>
                  <a:pt x="11241" y="4449"/>
                </a:lnTo>
                <a:lnTo>
                  <a:pt x="11180" y="4539"/>
                </a:lnTo>
                <a:lnTo>
                  <a:pt x="11308" y="4596"/>
                </a:lnTo>
                <a:lnTo>
                  <a:pt x="11386" y="4620"/>
                </a:lnTo>
                <a:lnTo>
                  <a:pt x="11469" y="4559"/>
                </a:lnTo>
                <a:lnTo>
                  <a:pt x="11560" y="4497"/>
                </a:lnTo>
                <a:lnTo>
                  <a:pt x="11643" y="4460"/>
                </a:lnTo>
                <a:lnTo>
                  <a:pt x="11810" y="4470"/>
                </a:lnTo>
                <a:lnTo>
                  <a:pt x="11865" y="4522"/>
                </a:lnTo>
                <a:lnTo>
                  <a:pt x="11961" y="4537"/>
                </a:lnTo>
                <a:lnTo>
                  <a:pt x="12147" y="4636"/>
                </a:lnTo>
                <a:lnTo>
                  <a:pt x="12271" y="4698"/>
                </a:lnTo>
                <a:lnTo>
                  <a:pt x="12346" y="4727"/>
                </a:lnTo>
                <a:lnTo>
                  <a:pt x="12429" y="4879"/>
                </a:lnTo>
                <a:lnTo>
                  <a:pt x="12497" y="4884"/>
                </a:lnTo>
                <a:lnTo>
                  <a:pt x="12517" y="4832"/>
                </a:lnTo>
                <a:lnTo>
                  <a:pt x="12601" y="4844"/>
                </a:lnTo>
                <a:lnTo>
                  <a:pt x="12761" y="4861"/>
                </a:lnTo>
                <a:lnTo>
                  <a:pt x="12639" y="4901"/>
                </a:lnTo>
                <a:lnTo>
                  <a:pt x="12603" y="4936"/>
                </a:lnTo>
                <a:lnTo>
                  <a:pt x="12659" y="5016"/>
                </a:lnTo>
                <a:lnTo>
                  <a:pt x="12754" y="5102"/>
                </a:lnTo>
                <a:lnTo>
                  <a:pt x="12853" y="5098"/>
                </a:lnTo>
                <a:lnTo>
                  <a:pt x="12873" y="5045"/>
                </a:lnTo>
                <a:lnTo>
                  <a:pt x="12875" y="5006"/>
                </a:lnTo>
                <a:lnTo>
                  <a:pt x="12873" y="4919"/>
                </a:lnTo>
                <a:lnTo>
                  <a:pt x="12976" y="5023"/>
                </a:lnTo>
                <a:lnTo>
                  <a:pt x="13018" y="5090"/>
                </a:lnTo>
                <a:lnTo>
                  <a:pt x="13003" y="5197"/>
                </a:lnTo>
                <a:lnTo>
                  <a:pt x="13117" y="5390"/>
                </a:lnTo>
                <a:lnTo>
                  <a:pt x="13197" y="5408"/>
                </a:lnTo>
                <a:lnTo>
                  <a:pt x="13280" y="5520"/>
                </a:lnTo>
                <a:lnTo>
                  <a:pt x="13475" y="5582"/>
                </a:lnTo>
                <a:lnTo>
                  <a:pt x="13605" y="5695"/>
                </a:lnTo>
                <a:lnTo>
                  <a:pt x="13721" y="5757"/>
                </a:lnTo>
                <a:lnTo>
                  <a:pt x="13986" y="5835"/>
                </a:lnTo>
                <a:lnTo>
                  <a:pt x="14157" y="5929"/>
                </a:lnTo>
                <a:lnTo>
                  <a:pt x="14286" y="5947"/>
                </a:lnTo>
                <a:lnTo>
                  <a:pt x="14392" y="5835"/>
                </a:lnTo>
                <a:lnTo>
                  <a:pt x="14585" y="5854"/>
                </a:lnTo>
                <a:lnTo>
                  <a:pt x="14646" y="5762"/>
                </a:lnTo>
                <a:lnTo>
                  <a:pt x="14527" y="5611"/>
                </a:lnTo>
                <a:lnTo>
                  <a:pt x="14424" y="5485"/>
                </a:lnTo>
                <a:lnTo>
                  <a:pt x="14290" y="5415"/>
                </a:lnTo>
                <a:lnTo>
                  <a:pt x="14237" y="5231"/>
                </a:lnTo>
                <a:lnTo>
                  <a:pt x="14155" y="5129"/>
                </a:lnTo>
                <a:lnTo>
                  <a:pt x="14047" y="5050"/>
                </a:lnTo>
                <a:lnTo>
                  <a:pt x="13981" y="4938"/>
                </a:lnTo>
                <a:lnTo>
                  <a:pt x="13996" y="4839"/>
                </a:lnTo>
                <a:lnTo>
                  <a:pt x="13999" y="4743"/>
                </a:lnTo>
                <a:lnTo>
                  <a:pt x="14016" y="4703"/>
                </a:lnTo>
                <a:lnTo>
                  <a:pt x="13963" y="4524"/>
                </a:lnTo>
                <a:lnTo>
                  <a:pt x="13824" y="4357"/>
                </a:lnTo>
                <a:lnTo>
                  <a:pt x="13782" y="4271"/>
                </a:lnTo>
                <a:lnTo>
                  <a:pt x="13807" y="4218"/>
                </a:lnTo>
                <a:lnTo>
                  <a:pt x="13807" y="4045"/>
                </a:lnTo>
                <a:lnTo>
                  <a:pt x="13712" y="3856"/>
                </a:lnTo>
                <a:lnTo>
                  <a:pt x="13591" y="3672"/>
                </a:lnTo>
                <a:lnTo>
                  <a:pt x="13565" y="3732"/>
                </a:lnTo>
                <a:lnTo>
                  <a:pt x="13520" y="3849"/>
                </a:lnTo>
                <a:lnTo>
                  <a:pt x="13444" y="3760"/>
                </a:lnTo>
                <a:lnTo>
                  <a:pt x="13318" y="3730"/>
                </a:lnTo>
                <a:lnTo>
                  <a:pt x="13437" y="3714"/>
                </a:lnTo>
                <a:lnTo>
                  <a:pt x="13515" y="3704"/>
                </a:lnTo>
                <a:lnTo>
                  <a:pt x="13500" y="3611"/>
                </a:lnTo>
                <a:lnTo>
                  <a:pt x="13351" y="3581"/>
                </a:lnTo>
                <a:lnTo>
                  <a:pt x="13227" y="3600"/>
                </a:lnTo>
                <a:lnTo>
                  <a:pt x="13165" y="3640"/>
                </a:lnTo>
                <a:lnTo>
                  <a:pt x="13124" y="3601"/>
                </a:lnTo>
                <a:lnTo>
                  <a:pt x="13220" y="3546"/>
                </a:lnTo>
                <a:lnTo>
                  <a:pt x="13139" y="3521"/>
                </a:lnTo>
                <a:lnTo>
                  <a:pt x="13003" y="3531"/>
                </a:lnTo>
                <a:lnTo>
                  <a:pt x="13016" y="3477"/>
                </a:lnTo>
                <a:lnTo>
                  <a:pt x="12999" y="3414"/>
                </a:lnTo>
                <a:lnTo>
                  <a:pt x="12936" y="3384"/>
                </a:lnTo>
                <a:lnTo>
                  <a:pt x="12852" y="3405"/>
                </a:lnTo>
                <a:lnTo>
                  <a:pt x="12855" y="3320"/>
                </a:lnTo>
                <a:lnTo>
                  <a:pt x="12688" y="3327"/>
                </a:lnTo>
                <a:lnTo>
                  <a:pt x="12678" y="3285"/>
                </a:lnTo>
                <a:lnTo>
                  <a:pt x="12518" y="3255"/>
                </a:lnTo>
                <a:lnTo>
                  <a:pt x="12407" y="3290"/>
                </a:lnTo>
                <a:lnTo>
                  <a:pt x="12359" y="3225"/>
                </a:lnTo>
                <a:lnTo>
                  <a:pt x="12359" y="3176"/>
                </a:lnTo>
                <a:lnTo>
                  <a:pt x="12231" y="3186"/>
                </a:lnTo>
                <a:lnTo>
                  <a:pt x="12022" y="3144"/>
                </a:lnTo>
                <a:lnTo>
                  <a:pt x="11903" y="3101"/>
                </a:lnTo>
                <a:lnTo>
                  <a:pt x="11770" y="3049"/>
                </a:lnTo>
                <a:lnTo>
                  <a:pt x="11752" y="3101"/>
                </a:lnTo>
                <a:lnTo>
                  <a:pt x="11731" y="3022"/>
                </a:lnTo>
                <a:lnTo>
                  <a:pt x="11687" y="3004"/>
                </a:lnTo>
                <a:lnTo>
                  <a:pt x="11556" y="2901"/>
                </a:lnTo>
                <a:close/>
                <a:moveTo>
                  <a:pt x="17467" y="2970"/>
                </a:moveTo>
                <a:lnTo>
                  <a:pt x="17550" y="3052"/>
                </a:lnTo>
                <a:lnTo>
                  <a:pt x="17607" y="3096"/>
                </a:lnTo>
                <a:lnTo>
                  <a:pt x="17678" y="3117"/>
                </a:lnTo>
                <a:lnTo>
                  <a:pt x="17680" y="3087"/>
                </a:lnTo>
                <a:lnTo>
                  <a:pt x="17567" y="3007"/>
                </a:lnTo>
                <a:lnTo>
                  <a:pt x="17467" y="2970"/>
                </a:lnTo>
                <a:close/>
                <a:moveTo>
                  <a:pt x="16416" y="3091"/>
                </a:moveTo>
                <a:lnTo>
                  <a:pt x="16419" y="3176"/>
                </a:lnTo>
                <a:lnTo>
                  <a:pt x="16366" y="3178"/>
                </a:lnTo>
                <a:lnTo>
                  <a:pt x="16204" y="3168"/>
                </a:lnTo>
                <a:lnTo>
                  <a:pt x="16195" y="3213"/>
                </a:lnTo>
                <a:lnTo>
                  <a:pt x="16011" y="3220"/>
                </a:lnTo>
                <a:lnTo>
                  <a:pt x="16019" y="3293"/>
                </a:lnTo>
                <a:lnTo>
                  <a:pt x="15859" y="3183"/>
                </a:lnTo>
                <a:lnTo>
                  <a:pt x="15721" y="3124"/>
                </a:lnTo>
                <a:lnTo>
                  <a:pt x="15741" y="3203"/>
                </a:lnTo>
                <a:lnTo>
                  <a:pt x="15779" y="3283"/>
                </a:lnTo>
                <a:lnTo>
                  <a:pt x="15585" y="3154"/>
                </a:lnTo>
                <a:lnTo>
                  <a:pt x="15616" y="3243"/>
                </a:lnTo>
                <a:lnTo>
                  <a:pt x="15615" y="3295"/>
                </a:lnTo>
                <a:lnTo>
                  <a:pt x="15759" y="3392"/>
                </a:lnTo>
                <a:lnTo>
                  <a:pt x="15933" y="3476"/>
                </a:lnTo>
                <a:lnTo>
                  <a:pt x="16009" y="3467"/>
                </a:lnTo>
                <a:lnTo>
                  <a:pt x="16164" y="3518"/>
                </a:lnTo>
                <a:lnTo>
                  <a:pt x="16081" y="3449"/>
                </a:lnTo>
                <a:lnTo>
                  <a:pt x="16121" y="3441"/>
                </a:lnTo>
                <a:lnTo>
                  <a:pt x="16197" y="3494"/>
                </a:lnTo>
                <a:lnTo>
                  <a:pt x="16237" y="3491"/>
                </a:lnTo>
                <a:lnTo>
                  <a:pt x="16245" y="3407"/>
                </a:lnTo>
                <a:lnTo>
                  <a:pt x="16333" y="3389"/>
                </a:lnTo>
                <a:lnTo>
                  <a:pt x="16426" y="3434"/>
                </a:lnTo>
                <a:lnTo>
                  <a:pt x="16437" y="3548"/>
                </a:lnTo>
                <a:lnTo>
                  <a:pt x="16544" y="3603"/>
                </a:lnTo>
                <a:lnTo>
                  <a:pt x="16618" y="3593"/>
                </a:lnTo>
                <a:lnTo>
                  <a:pt x="16683" y="3699"/>
                </a:lnTo>
                <a:lnTo>
                  <a:pt x="16739" y="3700"/>
                </a:lnTo>
                <a:lnTo>
                  <a:pt x="16738" y="3580"/>
                </a:lnTo>
                <a:lnTo>
                  <a:pt x="16787" y="3670"/>
                </a:lnTo>
                <a:lnTo>
                  <a:pt x="16970" y="3866"/>
                </a:lnTo>
                <a:lnTo>
                  <a:pt x="16991" y="3834"/>
                </a:lnTo>
                <a:lnTo>
                  <a:pt x="16922" y="3747"/>
                </a:lnTo>
                <a:lnTo>
                  <a:pt x="16923" y="3675"/>
                </a:lnTo>
                <a:lnTo>
                  <a:pt x="16839" y="3588"/>
                </a:lnTo>
                <a:lnTo>
                  <a:pt x="16859" y="3561"/>
                </a:lnTo>
                <a:lnTo>
                  <a:pt x="16779" y="3400"/>
                </a:lnTo>
                <a:lnTo>
                  <a:pt x="16746" y="3290"/>
                </a:lnTo>
                <a:lnTo>
                  <a:pt x="16641" y="3186"/>
                </a:lnTo>
                <a:lnTo>
                  <a:pt x="16575" y="3189"/>
                </a:lnTo>
                <a:lnTo>
                  <a:pt x="16517" y="3132"/>
                </a:lnTo>
                <a:lnTo>
                  <a:pt x="16416" y="3091"/>
                </a:lnTo>
                <a:close/>
                <a:moveTo>
                  <a:pt x="17756" y="3091"/>
                </a:moveTo>
                <a:lnTo>
                  <a:pt x="17701" y="3101"/>
                </a:lnTo>
                <a:lnTo>
                  <a:pt x="17766" y="3168"/>
                </a:lnTo>
                <a:lnTo>
                  <a:pt x="17789" y="3216"/>
                </a:lnTo>
                <a:lnTo>
                  <a:pt x="17847" y="3233"/>
                </a:lnTo>
                <a:lnTo>
                  <a:pt x="17990" y="3313"/>
                </a:lnTo>
                <a:lnTo>
                  <a:pt x="18001" y="3295"/>
                </a:lnTo>
                <a:lnTo>
                  <a:pt x="17938" y="3233"/>
                </a:lnTo>
                <a:lnTo>
                  <a:pt x="17922" y="3193"/>
                </a:lnTo>
                <a:lnTo>
                  <a:pt x="17756" y="3091"/>
                </a:lnTo>
                <a:close/>
                <a:moveTo>
                  <a:pt x="14306" y="3488"/>
                </a:moveTo>
                <a:lnTo>
                  <a:pt x="14288" y="3575"/>
                </a:lnTo>
                <a:lnTo>
                  <a:pt x="14373" y="3695"/>
                </a:lnTo>
                <a:lnTo>
                  <a:pt x="14313" y="3747"/>
                </a:lnTo>
                <a:lnTo>
                  <a:pt x="14394" y="3868"/>
                </a:lnTo>
                <a:lnTo>
                  <a:pt x="14256" y="3906"/>
                </a:lnTo>
                <a:lnTo>
                  <a:pt x="14261" y="4000"/>
                </a:lnTo>
                <a:lnTo>
                  <a:pt x="14364" y="4085"/>
                </a:lnTo>
                <a:lnTo>
                  <a:pt x="14436" y="3985"/>
                </a:lnTo>
                <a:lnTo>
                  <a:pt x="14487" y="4003"/>
                </a:lnTo>
                <a:lnTo>
                  <a:pt x="14495" y="4120"/>
                </a:lnTo>
                <a:lnTo>
                  <a:pt x="14611" y="4030"/>
                </a:lnTo>
                <a:lnTo>
                  <a:pt x="14674" y="4120"/>
                </a:lnTo>
                <a:lnTo>
                  <a:pt x="14766" y="3976"/>
                </a:lnTo>
                <a:lnTo>
                  <a:pt x="14804" y="3908"/>
                </a:lnTo>
                <a:lnTo>
                  <a:pt x="14779" y="3843"/>
                </a:lnTo>
                <a:lnTo>
                  <a:pt x="14676" y="3626"/>
                </a:lnTo>
                <a:lnTo>
                  <a:pt x="14543" y="3508"/>
                </a:lnTo>
                <a:lnTo>
                  <a:pt x="14421" y="3534"/>
                </a:lnTo>
                <a:lnTo>
                  <a:pt x="14306" y="3488"/>
                </a:lnTo>
                <a:close/>
                <a:moveTo>
                  <a:pt x="16286" y="3570"/>
                </a:moveTo>
                <a:lnTo>
                  <a:pt x="16200" y="3615"/>
                </a:lnTo>
                <a:lnTo>
                  <a:pt x="16215" y="3682"/>
                </a:lnTo>
                <a:lnTo>
                  <a:pt x="16298" y="3771"/>
                </a:lnTo>
                <a:lnTo>
                  <a:pt x="16432" y="3933"/>
                </a:lnTo>
                <a:lnTo>
                  <a:pt x="16588" y="3961"/>
                </a:lnTo>
                <a:lnTo>
                  <a:pt x="16757" y="4104"/>
                </a:lnTo>
                <a:lnTo>
                  <a:pt x="16771" y="3997"/>
                </a:lnTo>
                <a:lnTo>
                  <a:pt x="16661" y="3807"/>
                </a:lnTo>
                <a:lnTo>
                  <a:pt x="16512" y="3687"/>
                </a:lnTo>
                <a:lnTo>
                  <a:pt x="16403" y="3653"/>
                </a:lnTo>
                <a:lnTo>
                  <a:pt x="16286" y="3570"/>
                </a:lnTo>
                <a:close/>
                <a:moveTo>
                  <a:pt x="10745" y="3658"/>
                </a:moveTo>
                <a:lnTo>
                  <a:pt x="10691" y="3667"/>
                </a:lnTo>
                <a:lnTo>
                  <a:pt x="10633" y="3685"/>
                </a:lnTo>
                <a:lnTo>
                  <a:pt x="10585" y="3697"/>
                </a:lnTo>
                <a:lnTo>
                  <a:pt x="10535" y="3709"/>
                </a:lnTo>
                <a:lnTo>
                  <a:pt x="10493" y="3755"/>
                </a:lnTo>
                <a:lnTo>
                  <a:pt x="10473" y="3745"/>
                </a:lnTo>
                <a:lnTo>
                  <a:pt x="10412" y="3774"/>
                </a:lnTo>
                <a:lnTo>
                  <a:pt x="10382" y="3801"/>
                </a:lnTo>
                <a:lnTo>
                  <a:pt x="10364" y="3832"/>
                </a:lnTo>
                <a:lnTo>
                  <a:pt x="10382" y="3915"/>
                </a:lnTo>
                <a:lnTo>
                  <a:pt x="10339" y="3881"/>
                </a:lnTo>
                <a:lnTo>
                  <a:pt x="10308" y="3881"/>
                </a:lnTo>
                <a:lnTo>
                  <a:pt x="10291" y="3945"/>
                </a:lnTo>
                <a:lnTo>
                  <a:pt x="10251" y="3980"/>
                </a:lnTo>
                <a:lnTo>
                  <a:pt x="10221" y="3990"/>
                </a:lnTo>
                <a:lnTo>
                  <a:pt x="10192" y="4027"/>
                </a:lnTo>
                <a:lnTo>
                  <a:pt x="10210" y="4077"/>
                </a:lnTo>
                <a:lnTo>
                  <a:pt x="10255" y="4115"/>
                </a:lnTo>
                <a:lnTo>
                  <a:pt x="10296" y="4172"/>
                </a:lnTo>
                <a:lnTo>
                  <a:pt x="10364" y="4213"/>
                </a:lnTo>
                <a:lnTo>
                  <a:pt x="10467" y="4176"/>
                </a:lnTo>
                <a:lnTo>
                  <a:pt x="10541" y="4174"/>
                </a:lnTo>
                <a:lnTo>
                  <a:pt x="10517" y="4243"/>
                </a:lnTo>
                <a:lnTo>
                  <a:pt x="10487" y="4233"/>
                </a:lnTo>
                <a:lnTo>
                  <a:pt x="10399" y="4248"/>
                </a:lnTo>
                <a:lnTo>
                  <a:pt x="10440" y="4323"/>
                </a:lnTo>
                <a:lnTo>
                  <a:pt x="10508" y="4370"/>
                </a:lnTo>
                <a:lnTo>
                  <a:pt x="10518" y="4425"/>
                </a:lnTo>
                <a:lnTo>
                  <a:pt x="10468" y="4477"/>
                </a:lnTo>
                <a:lnTo>
                  <a:pt x="10459" y="4544"/>
                </a:lnTo>
                <a:lnTo>
                  <a:pt x="10530" y="4559"/>
                </a:lnTo>
                <a:lnTo>
                  <a:pt x="10618" y="4646"/>
                </a:lnTo>
                <a:lnTo>
                  <a:pt x="10490" y="4604"/>
                </a:lnTo>
                <a:lnTo>
                  <a:pt x="10470" y="4620"/>
                </a:lnTo>
                <a:lnTo>
                  <a:pt x="10525" y="4730"/>
                </a:lnTo>
                <a:lnTo>
                  <a:pt x="10459" y="4782"/>
                </a:lnTo>
                <a:lnTo>
                  <a:pt x="10485" y="4857"/>
                </a:lnTo>
                <a:lnTo>
                  <a:pt x="10570" y="4847"/>
                </a:lnTo>
                <a:lnTo>
                  <a:pt x="10641" y="4852"/>
                </a:lnTo>
                <a:lnTo>
                  <a:pt x="10757" y="4794"/>
                </a:lnTo>
                <a:lnTo>
                  <a:pt x="10886" y="4804"/>
                </a:lnTo>
                <a:lnTo>
                  <a:pt x="10951" y="4675"/>
                </a:lnTo>
                <a:lnTo>
                  <a:pt x="10931" y="4640"/>
                </a:lnTo>
                <a:lnTo>
                  <a:pt x="10867" y="4668"/>
                </a:lnTo>
                <a:lnTo>
                  <a:pt x="10845" y="4636"/>
                </a:lnTo>
                <a:lnTo>
                  <a:pt x="10875" y="4573"/>
                </a:lnTo>
                <a:lnTo>
                  <a:pt x="10862" y="4509"/>
                </a:lnTo>
                <a:lnTo>
                  <a:pt x="10893" y="4447"/>
                </a:lnTo>
                <a:lnTo>
                  <a:pt x="10896" y="4383"/>
                </a:lnTo>
                <a:lnTo>
                  <a:pt x="10827" y="4323"/>
                </a:lnTo>
                <a:lnTo>
                  <a:pt x="10833" y="4290"/>
                </a:lnTo>
                <a:lnTo>
                  <a:pt x="10779" y="4288"/>
                </a:lnTo>
                <a:lnTo>
                  <a:pt x="10865" y="4236"/>
                </a:lnTo>
                <a:lnTo>
                  <a:pt x="10865" y="4199"/>
                </a:lnTo>
                <a:lnTo>
                  <a:pt x="10910" y="4149"/>
                </a:lnTo>
                <a:lnTo>
                  <a:pt x="10873" y="4017"/>
                </a:lnTo>
                <a:lnTo>
                  <a:pt x="10885" y="3958"/>
                </a:lnTo>
                <a:lnTo>
                  <a:pt x="10873" y="3851"/>
                </a:lnTo>
                <a:lnTo>
                  <a:pt x="10823" y="3878"/>
                </a:lnTo>
                <a:lnTo>
                  <a:pt x="10820" y="3839"/>
                </a:lnTo>
                <a:lnTo>
                  <a:pt x="10848" y="3784"/>
                </a:lnTo>
                <a:lnTo>
                  <a:pt x="10845" y="3702"/>
                </a:lnTo>
                <a:lnTo>
                  <a:pt x="10813" y="3670"/>
                </a:lnTo>
                <a:lnTo>
                  <a:pt x="10745" y="3658"/>
                </a:lnTo>
                <a:close/>
                <a:moveTo>
                  <a:pt x="6437" y="3903"/>
                </a:moveTo>
                <a:lnTo>
                  <a:pt x="6384" y="3935"/>
                </a:lnTo>
                <a:lnTo>
                  <a:pt x="6407" y="3978"/>
                </a:lnTo>
                <a:lnTo>
                  <a:pt x="6437" y="4030"/>
                </a:lnTo>
                <a:lnTo>
                  <a:pt x="6493" y="4055"/>
                </a:lnTo>
                <a:lnTo>
                  <a:pt x="6518" y="4047"/>
                </a:lnTo>
                <a:lnTo>
                  <a:pt x="6546" y="3963"/>
                </a:lnTo>
                <a:lnTo>
                  <a:pt x="6535" y="3928"/>
                </a:lnTo>
                <a:lnTo>
                  <a:pt x="6526" y="3926"/>
                </a:lnTo>
                <a:lnTo>
                  <a:pt x="6437" y="3903"/>
                </a:lnTo>
                <a:close/>
                <a:moveTo>
                  <a:pt x="10192" y="4127"/>
                </a:moveTo>
                <a:lnTo>
                  <a:pt x="10125" y="4144"/>
                </a:lnTo>
                <a:lnTo>
                  <a:pt x="10145" y="4177"/>
                </a:lnTo>
                <a:lnTo>
                  <a:pt x="10117" y="4193"/>
                </a:lnTo>
                <a:lnTo>
                  <a:pt x="10102" y="4243"/>
                </a:lnTo>
                <a:lnTo>
                  <a:pt x="10090" y="4315"/>
                </a:lnTo>
                <a:lnTo>
                  <a:pt x="10120" y="4383"/>
                </a:lnTo>
                <a:lnTo>
                  <a:pt x="10167" y="4430"/>
                </a:lnTo>
                <a:lnTo>
                  <a:pt x="10231" y="4420"/>
                </a:lnTo>
                <a:lnTo>
                  <a:pt x="10211" y="4467"/>
                </a:lnTo>
                <a:lnTo>
                  <a:pt x="10221" y="4524"/>
                </a:lnTo>
                <a:lnTo>
                  <a:pt x="10274" y="4583"/>
                </a:lnTo>
                <a:lnTo>
                  <a:pt x="10359" y="4589"/>
                </a:lnTo>
                <a:lnTo>
                  <a:pt x="10422" y="4566"/>
                </a:lnTo>
                <a:lnTo>
                  <a:pt x="10454" y="4434"/>
                </a:lnTo>
                <a:lnTo>
                  <a:pt x="10485" y="4377"/>
                </a:lnTo>
                <a:lnTo>
                  <a:pt x="10427" y="4338"/>
                </a:lnTo>
                <a:lnTo>
                  <a:pt x="10367" y="4243"/>
                </a:lnTo>
                <a:lnTo>
                  <a:pt x="10308" y="4224"/>
                </a:lnTo>
                <a:lnTo>
                  <a:pt x="10248" y="4203"/>
                </a:lnTo>
                <a:lnTo>
                  <a:pt x="10192" y="4127"/>
                </a:lnTo>
                <a:close/>
                <a:moveTo>
                  <a:pt x="9797" y="4465"/>
                </a:moveTo>
                <a:lnTo>
                  <a:pt x="9797" y="4526"/>
                </a:lnTo>
                <a:lnTo>
                  <a:pt x="9840" y="4564"/>
                </a:lnTo>
                <a:lnTo>
                  <a:pt x="9802" y="4613"/>
                </a:lnTo>
                <a:lnTo>
                  <a:pt x="9886" y="4618"/>
                </a:lnTo>
                <a:lnTo>
                  <a:pt x="9953" y="4668"/>
                </a:lnTo>
                <a:lnTo>
                  <a:pt x="10019" y="4683"/>
                </a:lnTo>
                <a:lnTo>
                  <a:pt x="9999" y="4616"/>
                </a:lnTo>
                <a:lnTo>
                  <a:pt x="9966" y="4541"/>
                </a:lnTo>
                <a:lnTo>
                  <a:pt x="9866" y="4486"/>
                </a:lnTo>
                <a:lnTo>
                  <a:pt x="9797" y="4465"/>
                </a:lnTo>
                <a:close/>
                <a:moveTo>
                  <a:pt x="10046" y="4524"/>
                </a:moveTo>
                <a:lnTo>
                  <a:pt x="10056" y="4591"/>
                </a:lnTo>
                <a:lnTo>
                  <a:pt x="10077" y="4650"/>
                </a:lnTo>
                <a:lnTo>
                  <a:pt x="10114" y="4683"/>
                </a:lnTo>
                <a:lnTo>
                  <a:pt x="10168" y="4645"/>
                </a:lnTo>
                <a:lnTo>
                  <a:pt x="10170" y="4584"/>
                </a:lnTo>
                <a:lnTo>
                  <a:pt x="10117" y="4534"/>
                </a:lnTo>
                <a:lnTo>
                  <a:pt x="10094" y="4526"/>
                </a:lnTo>
                <a:lnTo>
                  <a:pt x="10046" y="4524"/>
                </a:lnTo>
                <a:close/>
                <a:moveTo>
                  <a:pt x="9571" y="4527"/>
                </a:moveTo>
                <a:lnTo>
                  <a:pt x="9525" y="4573"/>
                </a:lnTo>
                <a:lnTo>
                  <a:pt x="9520" y="4596"/>
                </a:lnTo>
                <a:lnTo>
                  <a:pt x="9583" y="4601"/>
                </a:lnTo>
                <a:lnTo>
                  <a:pt x="9634" y="4573"/>
                </a:lnTo>
                <a:lnTo>
                  <a:pt x="9589" y="4537"/>
                </a:lnTo>
                <a:lnTo>
                  <a:pt x="9571" y="4527"/>
                </a:lnTo>
                <a:close/>
                <a:moveTo>
                  <a:pt x="9561" y="4641"/>
                </a:moveTo>
                <a:lnTo>
                  <a:pt x="9502" y="4653"/>
                </a:lnTo>
                <a:lnTo>
                  <a:pt x="9460" y="4700"/>
                </a:lnTo>
                <a:lnTo>
                  <a:pt x="9510" y="4759"/>
                </a:lnTo>
                <a:lnTo>
                  <a:pt x="9593" y="4718"/>
                </a:lnTo>
                <a:lnTo>
                  <a:pt x="9613" y="4670"/>
                </a:lnTo>
                <a:lnTo>
                  <a:pt x="9561" y="4641"/>
                </a:lnTo>
                <a:close/>
                <a:moveTo>
                  <a:pt x="10230" y="4675"/>
                </a:moveTo>
                <a:lnTo>
                  <a:pt x="10150" y="4683"/>
                </a:lnTo>
                <a:lnTo>
                  <a:pt x="10167" y="4727"/>
                </a:lnTo>
                <a:lnTo>
                  <a:pt x="10245" y="4727"/>
                </a:lnTo>
                <a:lnTo>
                  <a:pt x="10263" y="4720"/>
                </a:lnTo>
                <a:lnTo>
                  <a:pt x="10264" y="4702"/>
                </a:lnTo>
                <a:lnTo>
                  <a:pt x="10230" y="4675"/>
                </a:lnTo>
                <a:close/>
                <a:moveTo>
                  <a:pt x="9351" y="4702"/>
                </a:moveTo>
                <a:lnTo>
                  <a:pt x="9289" y="4717"/>
                </a:lnTo>
                <a:lnTo>
                  <a:pt x="9228" y="4703"/>
                </a:lnTo>
                <a:lnTo>
                  <a:pt x="9110" y="4790"/>
                </a:lnTo>
                <a:lnTo>
                  <a:pt x="8994" y="4894"/>
                </a:lnTo>
                <a:lnTo>
                  <a:pt x="9041" y="4943"/>
                </a:lnTo>
                <a:lnTo>
                  <a:pt x="9120" y="4933"/>
                </a:lnTo>
                <a:lnTo>
                  <a:pt x="9221" y="4877"/>
                </a:lnTo>
                <a:lnTo>
                  <a:pt x="9264" y="4876"/>
                </a:lnTo>
                <a:lnTo>
                  <a:pt x="9313" y="4824"/>
                </a:lnTo>
                <a:lnTo>
                  <a:pt x="9351" y="4702"/>
                </a:lnTo>
                <a:close/>
                <a:moveTo>
                  <a:pt x="10152" y="4792"/>
                </a:moveTo>
                <a:lnTo>
                  <a:pt x="10143" y="4861"/>
                </a:lnTo>
                <a:lnTo>
                  <a:pt x="10201" y="4906"/>
                </a:lnTo>
                <a:lnTo>
                  <a:pt x="10296" y="4914"/>
                </a:lnTo>
                <a:lnTo>
                  <a:pt x="10356" y="4980"/>
                </a:lnTo>
                <a:lnTo>
                  <a:pt x="10379" y="5058"/>
                </a:lnTo>
                <a:lnTo>
                  <a:pt x="10414" y="5147"/>
                </a:lnTo>
                <a:lnTo>
                  <a:pt x="10558" y="5175"/>
                </a:lnTo>
                <a:lnTo>
                  <a:pt x="10644" y="5179"/>
                </a:lnTo>
                <a:lnTo>
                  <a:pt x="10745" y="5154"/>
                </a:lnTo>
                <a:lnTo>
                  <a:pt x="10875" y="5092"/>
                </a:lnTo>
                <a:lnTo>
                  <a:pt x="10944" y="5093"/>
                </a:lnTo>
                <a:lnTo>
                  <a:pt x="11001" y="5038"/>
                </a:lnTo>
                <a:lnTo>
                  <a:pt x="11011" y="4986"/>
                </a:lnTo>
                <a:lnTo>
                  <a:pt x="10969" y="4926"/>
                </a:lnTo>
                <a:lnTo>
                  <a:pt x="10895" y="4882"/>
                </a:lnTo>
                <a:lnTo>
                  <a:pt x="10818" y="4894"/>
                </a:lnTo>
                <a:lnTo>
                  <a:pt x="10734" y="4933"/>
                </a:lnTo>
                <a:lnTo>
                  <a:pt x="10674" y="4985"/>
                </a:lnTo>
                <a:lnTo>
                  <a:pt x="10601" y="4986"/>
                </a:lnTo>
                <a:lnTo>
                  <a:pt x="10538" y="4993"/>
                </a:lnTo>
                <a:lnTo>
                  <a:pt x="10498" y="4959"/>
                </a:lnTo>
                <a:lnTo>
                  <a:pt x="10437" y="4933"/>
                </a:lnTo>
                <a:lnTo>
                  <a:pt x="10432" y="4871"/>
                </a:lnTo>
                <a:lnTo>
                  <a:pt x="10382" y="4824"/>
                </a:lnTo>
                <a:lnTo>
                  <a:pt x="10296" y="4839"/>
                </a:lnTo>
                <a:lnTo>
                  <a:pt x="10240" y="4792"/>
                </a:lnTo>
                <a:lnTo>
                  <a:pt x="10152" y="4792"/>
                </a:lnTo>
                <a:close/>
                <a:moveTo>
                  <a:pt x="9599" y="4866"/>
                </a:moveTo>
                <a:lnTo>
                  <a:pt x="9551" y="4924"/>
                </a:lnTo>
                <a:lnTo>
                  <a:pt x="9596" y="5087"/>
                </a:lnTo>
                <a:lnTo>
                  <a:pt x="9515" y="5068"/>
                </a:lnTo>
                <a:lnTo>
                  <a:pt x="9449" y="4964"/>
                </a:lnTo>
                <a:lnTo>
                  <a:pt x="9336" y="4894"/>
                </a:lnTo>
                <a:lnTo>
                  <a:pt x="9283" y="4934"/>
                </a:lnTo>
                <a:lnTo>
                  <a:pt x="9178" y="5085"/>
                </a:lnTo>
                <a:lnTo>
                  <a:pt x="9236" y="5124"/>
                </a:lnTo>
                <a:lnTo>
                  <a:pt x="9458" y="5129"/>
                </a:lnTo>
                <a:lnTo>
                  <a:pt x="9342" y="5192"/>
                </a:lnTo>
                <a:lnTo>
                  <a:pt x="9339" y="5247"/>
                </a:lnTo>
                <a:lnTo>
                  <a:pt x="9415" y="5251"/>
                </a:lnTo>
                <a:lnTo>
                  <a:pt x="9553" y="5189"/>
                </a:lnTo>
                <a:lnTo>
                  <a:pt x="9724" y="5169"/>
                </a:lnTo>
                <a:lnTo>
                  <a:pt x="9757" y="5090"/>
                </a:lnTo>
                <a:lnTo>
                  <a:pt x="9754" y="5008"/>
                </a:lnTo>
                <a:lnTo>
                  <a:pt x="9706" y="5000"/>
                </a:lnTo>
                <a:lnTo>
                  <a:pt x="9661" y="5026"/>
                </a:lnTo>
                <a:lnTo>
                  <a:pt x="9649" y="4966"/>
                </a:lnTo>
                <a:lnTo>
                  <a:pt x="9643" y="4887"/>
                </a:lnTo>
                <a:lnTo>
                  <a:pt x="9599" y="4866"/>
                </a:lnTo>
                <a:close/>
                <a:moveTo>
                  <a:pt x="10084" y="4872"/>
                </a:moveTo>
                <a:lnTo>
                  <a:pt x="10082" y="4894"/>
                </a:lnTo>
                <a:lnTo>
                  <a:pt x="10019" y="4889"/>
                </a:lnTo>
                <a:lnTo>
                  <a:pt x="9954" y="4949"/>
                </a:lnTo>
                <a:lnTo>
                  <a:pt x="9906" y="4946"/>
                </a:lnTo>
                <a:lnTo>
                  <a:pt x="9911" y="5073"/>
                </a:lnTo>
                <a:lnTo>
                  <a:pt x="9988" y="5057"/>
                </a:lnTo>
                <a:lnTo>
                  <a:pt x="9991" y="5154"/>
                </a:lnTo>
                <a:lnTo>
                  <a:pt x="10046" y="5179"/>
                </a:lnTo>
                <a:lnTo>
                  <a:pt x="10127" y="5155"/>
                </a:lnTo>
                <a:lnTo>
                  <a:pt x="10135" y="5030"/>
                </a:lnTo>
                <a:lnTo>
                  <a:pt x="10125" y="4944"/>
                </a:lnTo>
                <a:lnTo>
                  <a:pt x="10084" y="4872"/>
                </a:lnTo>
                <a:close/>
                <a:moveTo>
                  <a:pt x="10271" y="5030"/>
                </a:moveTo>
                <a:lnTo>
                  <a:pt x="10210" y="5083"/>
                </a:lnTo>
                <a:lnTo>
                  <a:pt x="10195" y="5160"/>
                </a:lnTo>
                <a:lnTo>
                  <a:pt x="10261" y="5197"/>
                </a:lnTo>
                <a:lnTo>
                  <a:pt x="10336" y="5201"/>
                </a:lnTo>
                <a:lnTo>
                  <a:pt x="10351" y="5132"/>
                </a:lnTo>
                <a:lnTo>
                  <a:pt x="10323" y="5082"/>
                </a:lnTo>
                <a:lnTo>
                  <a:pt x="10271" y="5030"/>
                </a:lnTo>
                <a:close/>
                <a:moveTo>
                  <a:pt x="5418" y="5053"/>
                </a:moveTo>
                <a:lnTo>
                  <a:pt x="5359" y="5090"/>
                </a:lnTo>
                <a:lnTo>
                  <a:pt x="5352" y="5114"/>
                </a:lnTo>
                <a:lnTo>
                  <a:pt x="5389" y="5157"/>
                </a:lnTo>
                <a:lnTo>
                  <a:pt x="5374" y="5199"/>
                </a:lnTo>
                <a:lnTo>
                  <a:pt x="5365" y="5266"/>
                </a:lnTo>
                <a:lnTo>
                  <a:pt x="5423" y="5284"/>
                </a:lnTo>
                <a:lnTo>
                  <a:pt x="5443" y="5276"/>
                </a:lnTo>
                <a:lnTo>
                  <a:pt x="5430" y="5206"/>
                </a:lnTo>
                <a:lnTo>
                  <a:pt x="5443" y="5132"/>
                </a:lnTo>
                <a:lnTo>
                  <a:pt x="5408" y="5109"/>
                </a:lnTo>
                <a:lnTo>
                  <a:pt x="5418" y="5053"/>
                </a:lnTo>
                <a:close/>
                <a:moveTo>
                  <a:pt x="11192" y="5155"/>
                </a:moveTo>
                <a:lnTo>
                  <a:pt x="11071" y="5177"/>
                </a:lnTo>
                <a:lnTo>
                  <a:pt x="11051" y="5194"/>
                </a:lnTo>
                <a:lnTo>
                  <a:pt x="11074" y="5253"/>
                </a:lnTo>
                <a:lnTo>
                  <a:pt x="11168" y="5318"/>
                </a:lnTo>
                <a:lnTo>
                  <a:pt x="11188" y="5323"/>
                </a:lnTo>
                <a:lnTo>
                  <a:pt x="11235" y="5281"/>
                </a:lnTo>
                <a:lnTo>
                  <a:pt x="11291" y="5266"/>
                </a:lnTo>
                <a:lnTo>
                  <a:pt x="11347" y="5249"/>
                </a:lnTo>
                <a:lnTo>
                  <a:pt x="11321" y="5209"/>
                </a:lnTo>
                <a:lnTo>
                  <a:pt x="11192" y="5155"/>
                </a:lnTo>
                <a:close/>
                <a:moveTo>
                  <a:pt x="8782" y="5164"/>
                </a:moveTo>
                <a:lnTo>
                  <a:pt x="8790" y="5274"/>
                </a:lnTo>
                <a:lnTo>
                  <a:pt x="8702" y="5371"/>
                </a:lnTo>
                <a:lnTo>
                  <a:pt x="8604" y="5495"/>
                </a:lnTo>
                <a:lnTo>
                  <a:pt x="8565" y="5544"/>
                </a:lnTo>
                <a:lnTo>
                  <a:pt x="8659" y="5664"/>
                </a:lnTo>
                <a:lnTo>
                  <a:pt x="8662" y="5745"/>
                </a:lnTo>
                <a:lnTo>
                  <a:pt x="8843" y="5695"/>
                </a:lnTo>
                <a:lnTo>
                  <a:pt x="8866" y="5624"/>
                </a:lnTo>
                <a:lnTo>
                  <a:pt x="8971" y="5519"/>
                </a:lnTo>
                <a:lnTo>
                  <a:pt x="9137" y="5423"/>
                </a:lnTo>
                <a:lnTo>
                  <a:pt x="9215" y="5392"/>
                </a:lnTo>
                <a:lnTo>
                  <a:pt x="9175" y="5313"/>
                </a:lnTo>
                <a:lnTo>
                  <a:pt x="9138" y="5258"/>
                </a:lnTo>
                <a:lnTo>
                  <a:pt x="9014" y="5226"/>
                </a:lnTo>
                <a:lnTo>
                  <a:pt x="8954" y="5177"/>
                </a:lnTo>
                <a:lnTo>
                  <a:pt x="8782" y="5164"/>
                </a:lnTo>
                <a:close/>
                <a:moveTo>
                  <a:pt x="10973" y="5209"/>
                </a:moveTo>
                <a:lnTo>
                  <a:pt x="10868" y="5311"/>
                </a:lnTo>
                <a:lnTo>
                  <a:pt x="10865" y="5455"/>
                </a:lnTo>
                <a:lnTo>
                  <a:pt x="10789" y="5363"/>
                </a:lnTo>
                <a:lnTo>
                  <a:pt x="10792" y="5247"/>
                </a:lnTo>
                <a:lnTo>
                  <a:pt x="10672" y="5323"/>
                </a:lnTo>
                <a:lnTo>
                  <a:pt x="10636" y="5402"/>
                </a:lnTo>
                <a:lnTo>
                  <a:pt x="10631" y="5559"/>
                </a:lnTo>
                <a:lnTo>
                  <a:pt x="10692" y="5725"/>
                </a:lnTo>
                <a:lnTo>
                  <a:pt x="10777" y="5708"/>
                </a:lnTo>
                <a:lnTo>
                  <a:pt x="10735" y="5798"/>
                </a:lnTo>
                <a:lnTo>
                  <a:pt x="10802" y="5847"/>
                </a:lnTo>
                <a:lnTo>
                  <a:pt x="10910" y="5850"/>
                </a:lnTo>
                <a:lnTo>
                  <a:pt x="11059" y="5867"/>
                </a:lnTo>
                <a:lnTo>
                  <a:pt x="11298" y="5840"/>
                </a:lnTo>
                <a:lnTo>
                  <a:pt x="11401" y="5783"/>
                </a:lnTo>
                <a:lnTo>
                  <a:pt x="11410" y="5725"/>
                </a:lnTo>
                <a:lnTo>
                  <a:pt x="11483" y="5763"/>
                </a:lnTo>
                <a:lnTo>
                  <a:pt x="11540" y="5753"/>
                </a:lnTo>
                <a:lnTo>
                  <a:pt x="11654" y="5829"/>
                </a:lnTo>
                <a:lnTo>
                  <a:pt x="11636" y="5884"/>
                </a:lnTo>
                <a:lnTo>
                  <a:pt x="11790" y="5891"/>
                </a:lnTo>
                <a:lnTo>
                  <a:pt x="11928" y="5927"/>
                </a:lnTo>
                <a:lnTo>
                  <a:pt x="11983" y="5971"/>
                </a:lnTo>
                <a:lnTo>
                  <a:pt x="12041" y="6033"/>
                </a:lnTo>
                <a:lnTo>
                  <a:pt x="12042" y="6227"/>
                </a:lnTo>
                <a:lnTo>
                  <a:pt x="12062" y="6318"/>
                </a:lnTo>
                <a:lnTo>
                  <a:pt x="12115" y="6366"/>
                </a:lnTo>
                <a:lnTo>
                  <a:pt x="11981" y="6446"/>
                </a:lnTo>
                <a:lnTo>
                  <a:pt x="11847" y="6500"/>
                </a:lnTo>
                <a:lnTo>
                  <a:pt x="11853" y="6641"/>
                </a:lnTo>
                <a:lnTo>
                  <a:pt x="11943" y="6676"/>
                </a:lnTo>
                <a:lnTo>
                  <a:pt x="12145" y="6567"/>
                </a:lnTo>
                <a:lnTo>
                  <a:pt x="12120" y="6518"/>
                </a:lnTo>
                <a:lnTo>
                  <a:pt x="12266" y="6555"/>
                </a:lnTo>
                <a:lnTo>
                  <a:pt x="12422" y="6591"/>
                </a:lnTo>
                <a:lnTo>
                  <a:pt x="12422" y="6647"/>
                </a:lnTo>
                <a:lnTo>
                  <a:pt x="12557" y="6686"/>
                </a:lnTo>
                <a:lnTo>
                  <a:pt x="12770" y="6703"/>
                </a:lnTo>
                <a:lnTo>
                  <a:pt x="13009" y="6659"/>
                </a:lnTo>
                <a:lnTo>
                  <a:pt x="12961" y="6611"/>
                </a:lnTo>
                <a:lnTo>
                  <a:pt x="12824" y="6557"/>
                </a:lnTo>
                <a:lnTo>
                  <a:pt x="12638" y="6472"/>
                </a:lnTo>
                <a:lnTo>
                  <a:pt x="12895" y="6505"/>
                </a:lnTo>
                <a:lnTo>
                  <a:pt x="13013" y="6497"/>
                </a:lnTo>
                <a:lnTo>
                  <a:pt x="12958" y="6371"/>
                </a:lnTo>
                <a:lnTo>
                  <a:pt x="12807" y="6246"/>
                </a:lnTo>
                <a:lnTo>
                  <a:pt x="12752" y="6219"/>
                </a:lnTo>
                <a:lnTo>
                  <a:pt x="12615" y="6197"/>
                </a:lnTo>
                <a:lnTo>
                  <a:pt x="12485" y="6143"/>
                </a:lnTo>
                <a:lnTo>
                  <a:pt x="12435" y="6051"/>
                </a:lnTo>
                <a:lnTo>
                  <a:pt x="12503" y="5988"/>
                </a:lnTo>
                <a:lnTo>
                  <a:pt x="12706" y="6080"/>
                </a:lnTo>
                <a:lnTo>
                  <a:pt x="12830" y="6098"/>
                </a:lnTo>
                <a:lnTo>
                  <a:pt x="12804" y="5859"/>
                </a:lnTo>
                <a:lnTo>
                  <a:pt x="12741" y="5745"/>
                </a:lnTo>
                <a:lnTo>
                  <a:pt x="12641" y="5792"/>
                </a:lnTo>
                <a:lnTo>
                  <a:pt x="12455" y="5706"/>
                </a:lnTo>
                <a:lnTo>
                  <a:pt x="12339" y="5725"/>
                </a:lnTo>
                <a:lnTo>
                  <a:pt x="12135" y="5698"/>
                </a:lnTo>
                <a:lnTo>
                  <a:pt x="12190" y="5574"/>
                </a:lnTo>
                <a:lnTo>
                  <a:pt x="12039" y="5462"/>
                </a:lnTo>
                <a:lnTo>
                  <a:pt x="11951" y="5427"/>
                </a:lnTo>
                <a:lnTo>
                  <a:pt x="11784" y="5430"/>
                </a:lnTo>
                <a:lnTo>
                  <a:pt x="11668" y="5358"/>
                </a:lnTo>
                <a:lnTo>
                  <a:pt x="11590" y="5435"/>
                </a:lnTo>
                <a:lnTo>
                  <a:pt x="11545" y="5371"/>
                </a:lnTo>
                <a:lnTo>
                  <a:pt x="11430" y="5326"/>
                </a:lnTo>
                <a:lnTo>
                  <a:pt x="11275" y="5291"/>
                </a:lnTo>
                <a:lnTo>
                  <a:pt x="11256" y="5371"/>
                </a:lnTo>
                <a:lnTo>
                  <a:pt x="11170" y="5453"/>
                </a:lnTo>
                <a:lnTo>
                  <a:pt x="11132" y="5346"/>
                </a:lnTo>
                <a:lnTo>
                  <a:pt x="10973" y="5209"/>
                </a:lnTo>
                <a:close/>
                <a:moveTo>
                  <a:pt x="10440" y="5268"/>
                </a:moveTo>
                <a:lnTo>
                  <a:pt x="10331" y="5278"/>
                </a:lnTo>
                <a:lnTo>
                  <a:pt x="10286" y="5331"/>
                </a:lnTo>
                <a:lnTo>
                  <a:pt x="10268" y="5405"/>
                </a:lnTo>
                <a:lnTo>
                  <a:pt x="10279" y="5489"/>
                </a:lnTo>
                <a:lnTo>
                  <a:pt x="10336" y="5634"/>
                </a:lnTo>
                <a:lnTo>
                  <a:pt x="10404" y="5633"/>
                </a:lnTo>
                <a:lnTo>
                  <a:pt x="10442" y="5497"/>
                </a:lnTo>
                <a:lnTo>
                  <a:pt x="10502" y="5453"/>
                </a:lnTo>
                <a:lnTo>
                  <a:pt x="10548" y="5291"/>
                </a:lnTo>
                <a:lnTo>
                  <a:pt x="10440" y="5268"/>
                </a:lnTo>
                <a:close/>
                <a:moveTo>
                  <a:pt x="10029" y="5356"/>
                </a:moveTo>
                <a:lnTo>
                  <a:pt x="9969" y="5442"/>
                </a:lnTo>
                <a:lnTo>
                  <a:pt x="10036" y="5551"/>
                </a:lnTo>
                <a:lnTo>
                  <a:pt x="9920" y="5534"/>
                </a:lnTo>
                <a:lnTo>
                  <a:pt x="9918" y="5589"/>
                </a:lnTo>
                <a:lnTo>
                  <a:pt x="10070" y="5715"/>
                </a:lnTo>
                <a:lnTo>
                  <a:pt x="10115" y="5778"/>
                </a:lnTo>
                <a:lnTo>
                  <a:pt x="10177" y="5788"/>
                </a:lnTo>
                <a:lnTo>
                  <a:pt x="10268" y="5711"/>
                </a:lnTo>
                <a:lnTo>
                  <a:pt x="10260" y="5557"/>
                </a:lnTo>
                <a:lnTo>
                  <a:pt x="10165" y="5492"/>
                </a:lnTo>
                <a:lnTo>
                  <a:pt x="10208" y="5407"/>
                </a:lnTo>
                <a:lnTo>
                  <a:pt x="10188" y="5358"/>
                </a:lnTo>
                <a:lnTo>
                  <a:pt x="10095" y="5388"/>
                </a:lnTo>
                <a:lnTo>
                  <a:pt x="10029" y="5356"/>
                </a:lnTo>
                <a:close/>
                <a:moveTo>
                  <a:pt x="9767" y="5400"/>
                </a:moveTo>
                <a:lnTo>
                  <a:pt x="9694" y="5405"/>
                </a:lnTo>
                <a:lnTo>
                  <a:pt x="9674" y="5428"/>
                </a:lnTo>
                <a:lnTo>
                  <a:pt x="9755" y="5549"/>
                </a:lnTo>
                <a:lnTo>
                  <a:pt x="9807" y="5437"/>
                </a:lnTo>
                <a:lnTo>
                  <a:pt x="9767" y="5400"/>
                </a:lnTo>
                <a:close/>
                <a:moveTo>
                  <a:pt x="9225" y="5420"/>
                </a:moveTo>
                <a:lnTo>
                  <a:pt x="9054" y="5500"/>
                </a:lnTo>
                <a:lnTo>
                  <a:pt x="8997" y="5562"/>
                </a:lnTo>
                <a:lnTo>
                  <a:pt x="8913" y="5680"/>
                </a:lnTo>
                <a:lnTo>
                  <a:pt x="9002" y="5741"/>
                </a:lnTo>
                <a:lnTo>
                  <a:pt x="9095" y="5753"/>
                </a:lnTo>
                <a:lnTo>
                  <a:pt x="8939" y="5800"/>
                </a:lnTo>
                <a:lnTo>
                  <a:pt x="8954" y="5869"/>
                </a:lnTo>
                <a:lnTo>
                  <a:pt x="9041" y="5886"/>
                </a:lnTo>
                <a:lnTo>
                  <a:pt x="9177" y="5889"/>
                </a:lnTo>
                <a:lnTo>
                  <a:pt x="9291" y="5942"/>
                </a:lnTo>
                <a:lnTo>
                  <a:pt x="9203" y="5964"/>
                </a:lnTo>
                <a:lnTo>
                  <a:pt x="9115" y="5946"/>
                </a:lnTo>
                <a:lnTo>
                  <a:pt x="9011" y="5961"/>
                </a:lnTo>
                <a:lnTo>
                  <a:pt x="8964" y="5974"/>
                </a:lnTo>
                <a:lnTo>
                  <a:pt x="9012" y="6123"/>
                </a:lnTo>
                <a:lnTo>
                  <a:pt x="9075" y="6112"/>
                </a:lnTo>
                <a:lnTo>
                  <a:pt x="9157" y="6170"/>
                </a:lnTo>
                <a:lnTo>
                  <a:pt x="9178" y="6256"/>
                </a:lnTo>
                <a:lnTo>
                  <a:pt x="9273" y="6252"/>
                </a:lnTo>
                <a:lnTo>
                  <a:pt x="9482" y="6235"/>
                </a:lnTo>
                <a:lnTo>
                  <a:pt x="9614" y="6180"/>
                </a:lnTo>
                <a:lnTo>
                  <a:pt x="9694" y="6172"/>
                </a:lnTo>
                <a:lnTo>
                  <a:pt x="9810" y="6219"/>
                </a:lnTo>
                <a:lnTo>
                  <a:pt x="9934" y="6244"/>
                </a:lnTo>
                <a:lnTo>
                  <a:pt x="9956" y="6179"/>
                </a:lnTo>
                <a:lnTo>
                  <a:pt x="9913" y="6112"/>
                </a:lnTo>
                <a:lnTo>
                  <a:pt x="10022" y="6093"/>
                </a:lnTo>
                <a:lnTo>
                  <a:pt x="10026" y="6016"/>
                </a:lnTo>
                <a:lnTo>
                  <a:pt x="9906" y="5937"/>
                </a:lnTo>
                <a:lnTo>
                  <a:pt x="9800" y="5854"/>
                </a:lnTo>
                <a:lnTo>
                  <a:pt x="9784" y="5731"/>
                </a:lnTo>
                <a:lnTo>
                  <a:pt x="9752" y="5564"/>
                </a:lnTo>
                <a:lnTo>
                  <a:pt x="9694" y="5494"/>
                </a:lnTo>
                <a:lnTo>
                  <a:pt x="9641" y="5465"/>
                </a:lnTo>
                <a:lnTo>
                  <a:pt x="9589" y="5489"/>
                </a:lnTo>
                <a:lnTo>
                  <a:pt x="9614" y="5666"/>
                </a:lnTo>
                <a:lnTo>
                  <a:pt x="9580" y="5736"/>
                </a:lnTo>
                <a:lnTo>
                  <a:pt x="9548" y="5566"/>
                </a:lnTo>
                <a:lnTo>
                  <a:pt x="9503" y="5507"/>
                </a:lnTo>
                <a:lnTo>
                  <a:pt x="9427" y="5589"/>
                </a:lnTo>
                <a:lnTo>
                  <a:pt x="9362" y="5497"/>
                </a:lnTo>
                <a:lnTo>
                  <a:pt x="9230" y="5536"/>
                </a:lnTo>
                <a:lnTo>
                  <a:pt x="9273" y="5458"/>
                </a:lnTo>
                <a:lnTo>
                  <a:pt x="9225" y="5420"/>
                </a:lnTo>
                <a:close/>
                <a:moveTo>
                  <a:pt x="5030" y="5715"/>
                </a:moveTo>
                <a:lnTo>
                  <a:pt x="5015" y="5785"/>
                </a:lnTo>
                <a:lnTo>
                  <a:pt x="5015" y="5847"/>
                </a:lnTo>
                <a:lnTo>
                  <a:pt x="5065" y="5865"/>
                </a:lnTo>
                <a:lnTo>
                  <a:pt x="5115" y="5810"/>
                </a:lnTo>
                <a:lnTo>
                  <a:pt x="5095" y="5753"/>
                </a:lnTo>
                <a:lnTo>
                  <a:pt x="5030" y="5715"/>
                </a:lnTo>
                <a:close/>
                <a:moveTo>
                  <a:pt x="11747" y="5959"/>
                </a:moveTo>
                <a:lnTo>
                  <a:pt x="11699" y="6004"/>
                </a:lnTo>
                <a:lnTo>
                  <a:pt x="11716" y="6105"/>
                </a:lnTo>
                <a:lnTo>
                  <a:pt x="11772" y="6180"/>
                </a:lnTo>
                <a:lnTo>
                  <a:pt x="11842" y="6143"/>
                </a:lnTo>
                <a:lnTo>
                  <a:pt x="11860" y="6078"/>
                </a:lnTo>
                <a:lnTo>
                  <a:pt x="11857" y="6053"/>
                </a:lnTo>
                <a:lnTo>
                  <a:pt x="11818" y="5984"/>
                </a:lnTo>
                <a:lnTo>
                  <a:pt x="11747" y="5959"/>
                </a:lnTo>
                <a:close/>
                <a:moveTo>
                  <a:pt x="10203" y="5983"/>
                </a:moveTo>
                <a:lnTo>
                  <a:pt x="10165" y="6061"/>
                </a:lnTo>
                <a:lnTo>
                  <a:pt x="10110" y="6120"/>
                </a:lnTo>
                <a:lnTo>
                  <a:pt x="10208" y="6192"/>
                </a:lnTo>
                <a:lnTo>
                  <a:pt x="10263" y="6169"/>
                </a:lnTo>
                <a:lnTo>
                  <a:pt x="10361" y="6212"/>
                </a:lnTo>
                <a:lnTo>
                  <a:pt x="10396" y="6145"/>
                </a:lnTo>
                <a:lnTo>
                  <a:pt x="10346" y="6083"/>
                </a:lnTo>
                <a:lnTo>
                  <a:pt x="10321" y="6053"/>
                </a:lnTo>
                <a:lnTo>
                  <a:pt x="10278" y="6026"/>
                </a:lnTo>
                <a:lnTo>
                  <a:pt x="10203" y="5983"/>
                </a:lnTo>
                <a:close/>
                <a:moveTo>
                  <a:pt x="11228" y="6606"/>
                </a:moveTo>
                <a:lnTo>
                  <a:pt x="11250" y="6771"/>
                </a:lnTo>
                <a:lnTo>
                  <a:pt x="11281" y="6912"/>
                </a:lnTo>
                <a:lnTo>
                  <a:pt x="11235" y="7016"/>
                </a:lnTo>
                <a:lnTo>
                  <a:pt x="11341" y="6972"/>
                </a:lnTo>
                <a:lnTo>
                  <a:pt x="11401" y="7069"/>
                </a:lnTo>
                <a:lnTo>
                  <a:pt x="11488" y="6947"/>
                </a:lnTo>
                <a:lnTo>
                  <a:pt x="11535" y="6833"/>
                </a:lnTo>
                <a:lnTo>
                  <a:pt x="11608" y="6899"/>
                </a:lnTo>
                <a:lnTo>
                  <a:pt x="11747" y="6902"/>
                </a:lnTo>
                <a:lnTo>
                  <a:pt x="11795" y="6825"/>
                </a:lnTo>
                <a:lnTo>
                  <a:pt x="11717" y="6786"/>
                </a:lnTo>
                <a:lnTo>
                  <a:pt x="11666" y="6818"/>
                </a:lnTo>
                <a:lnTo>
                  <a:pt x="11628" y="6738"/>
                </a:lnTo>
                <a:lnTo>
                  <a:pt x="11520" y="6711"/>
                </a:lnTo>
                <a:lnTo>
                  <a:pt x="11415" y="6674"/>
                </a:lnTo>
                <a:lnTo>
                  <a:pt x="11356" y="6641"/>
                </a:lnTo>
                <a:lnTo>
                  <a:pt x="11326" y="6678"/>
                </a:lnTo>
                <a:lnTo>
                  <a:pt x="11286" y="6606"/>
                </a:lnTo>
                <a:lnTo>
                  <a:pt x="11228" y="6606"/>
                </a:lnTo>
                <a:close/>
                <a:moveTo>
                  <a:pt x="5422" y="6833"/>
                </a:moveTo>
                <a:lnTo>
                  <a:pt x="5321" y="6837"/>
                </a:lnTo>
                <a:lnTo>
                  <a:pt x="5274" y="6914"/>
                </a:lnTo>
                <a:lnTo>
                  <a:pt x="5276" y="6981"/>
                </a:lnTo>
                <a:lnTo>
                  <a:pt x="5387" y="6981"/>
                </a:lnTo>
                <a:lnTo>
                  <a:pt x="5501" y="6956"/>
                </a:lnTo>
                <a:lnTo>
                  <a:pt x="5510" y="6885"/>
                </a:lnTo>
                <a:lnTo>
                  <a:pt x="5475" y="6840"/>
                </a:lnTo>
                <a:lnTo>
                  <a:pt x="5422" y="6833"/>
                </a:lnTo>
                <a:close/>
                <a:moveTo>
                  <a:pt x="11709" y="7011"/>
                </a:moveTo>
                <a:lnTo>
                  <a:pt x="11596" y="7043"/>
                </a:lnTo>
                <a:lnTo>
                  <a:pt x="11561" y="7141"/>
                </a:lnTo>
                <a:lnTo>
                  <a:pt x="11596" y="7183"/>
                </a:lnTo>
                <a:lnTo>
                  <a:pt x="11656" y="7172"/>
                </a:lnTo>
                <a:lnTo>
                  <a:pt x="11719" y="7046"/>
                </a:lnTo>
                <a:lnTo>
                  <a:pt x="11709" y="7011"/>
                </a:lnTo>
                <a:close/>
                <a:moveTo>
                  <a:pt x="11938" y="7044"/>
                </a:moveTo>
                <a:lnTo>
                  <a:pt x="11903" y="7051"/>
                </a:lnTo>
                <a:lnTo>
                  <a:pt x="11891" y="7113"/>
                </a:lnTo>
                <a:lnTo>
                  <a:pt x="11891" y="7126"/>
                </a:lnTo>
                <a:lnTo>
                  <a:pt x="11935" y="7172"/>
                </a:lnTo>
                <a:lnTo>
                  <a:pt x="11978" y="7173"/>
                </a:lnTo>
                <a:lnTo>
                  <a:pt x="11973" y="7073"/>
                </a:lnTo>
                <a:lnTo>
                  <a:pt x="11938" y="7044"/>
                </a:lnTo>
                <a:close/>
                <a:moveTo>
                  <a:pt x="14986" y="7709"/>
                </a:moveTo>
                <a:lnTo>
                  <a:pt x="14943" y="7733"/>
                </a:lnTo>
                <a:lnTo>
                  <a:pt x="14912" y="7841"/>
                </a:lnTo>
                <a:lnTo>
                  <a:pt x="14922" y="7970"/>
                </a:lnTo>
                <a:lnTo>
                  <a:pt x="15004" y="8289"/>
                </a:lnTo>
                <a:lnTo>
                  <a:pt x="14991" y="8439"/>
                </a:lnTo>
                <a:lnTo>
                  <a:pt x="15059" y="8456"/>
                </a:lnTo>
                <a:lnTo>
                  <a:pt x="15038" y="8553"/>
                </a:lnTo>
                <a:lnTo>
                  <a:pt x="15082" y="8590"/>
                </a:lnTo>
                <a:lnTo>
                  <a:pt x="15265" y="8464"/>
                </a:lnTo>
                <a:lnTo>
                  <a:pt x="15354" y="8381"/>
                </a:lnTo>
                <a:lnTo>
                  <a:pt x="15465" y="8352"/>
                </a:lnTo>
                <a:lnTo>
                  <a:pt x="15454" y="8476"/>
                </a:lnTo>
                <a:lnTo>
                  <a:pt x="15510" y="8439"/>
                </a:lnTo>
                <a:lnTo>
                  <a:pt x="15517" y="8222"/>
                </a:lnTo>
                <a:lnTo>
                  <a:pt x="15555" y="8222"/>
                </a:lnTo>
                <a:lnTo>
                  <a:pt x="15626" y="8364"/>
                </a:lnTo>
                <a:lnTo>
                  <a:pt x="15704" y="8345"/>
                </a:lnTo>
                <a:lnTo>
                  <a:pt x="15739" y="8305"/>
                </a:lnTo>
                <a:lnTo>
                  <a:pt x="15674" y="8139"/>
                </a:lnTo>
                <a:lnTo>
                  <a:pt x="15578" y="8067"/>
                </a:lnTo>
                <a:lnTo>
                  <a:pt x="15509" y="7995"/>
                </a:lnTo>
                <a:lnTo>
                  <a:pt x="15469" y="8071"/>
                </a:lnTo>
                <a:lnTo>
                  <a:pt x="15412" y="7937"/>
                </a:lnTo>
                <a:lnTo>
                  <a:pt x="15295" y="7959"/>
                </a:lnTo>
                <a:lnTo>
                  <a:pt x="15283" y="8027"/>
                </a:lnTo>
                <a:lnTo>
                  <a:pt x="15179" y="8046"/>
                </a:lnTo>
                <a:lnTo>
                  <a:pt x="15169" y="7969"/>
                </a:lnTo>
                <a:lnTo>
                  <a:pt x="15089" y="7979"/>
                </a:lnTo>
                <a:lnTo>
                  <a:pt x="15071" y="8076"/>
                </a:lnTo>
                <a:lnTo>
                  <a:pt x="15029" y="7895"/>
                </a:lnTo>
                <a:lnTo>
                  <a:pt x="15001" y="7763"/>
                </a:lnTo>
                <a:lnTo>
                  <a:pt x="14986" y="7709"/>
                </a:lnTo>
                <a:close/>
                <a:moveTo>
                  <a:pt x="6722" y="8401"/>
                </a:moveTo>
                <a:lnTo>
                  <a:pt x="6692" y="8454"/>
                </a:lnTo>
                <a:lnTo>
                  <a:pt x="6679" y="8540"/>
                </a:lnTo>
                <a:lnTo>
                  <a:pt x="6705" y="8615"/>
                </a:lnTo>
                <a:lnTo>
                  <a:pt x="6710" y="8711"/>
                </a:lnTo>
                <a:lnTo>
                  <a:pt x="6740" y="8816"/>
                </a:lnTo>
                <a:lnTo>
                  <a:pt x="6782" y="8831"/>
                </a:lnTo>
                <a:lnTo>
                  <a:pt x="6748" y="8654"/>
                </a:lnTo>
                <a:lnTo>
                  <a:pt x="6856" y="8463"/>
                </a:lnTo>
                <a:lnTo>
                  <a:pt x="6757" y="8441"/>
                </a:lnTo>
                <a:lnTo>
                  <a:pt x="6722" y="8401"/>
                </a:lnTo>
                <a:close/>
                <a:moveTo>
                  <a:pt x="14532" y="8473"/>
                </a:moveTo>
                <a:lnTo>
                  <a:pt x="14383" y="8510"/>
                </a:lnTo>
                <a:lnTo>
                  <a:pt x="14356" y="8543"/>
                </a:lnTo>
                <a:lnTo>
                  <a:pt x="14492" y="8567"/>
                </a:lnTo>
                <a:lnTo>
                  <a:pt x="14646" y="8541"/>
                </a:lnTo>
                <a:lnTo>
                  <a:pt x="14691" y="8508"/>
                </a:lnTo>
                <a:lnTo>
                  <a:pt x="14671" y="8479"/>
                </a:lnTo>
                <a:lnTo>
                  <a:pt x="14532" y="8473"/>
                </a:lnTo>
                <a:close/>
                <a:moveTo>
                  <a:pt x="14931" y="8960"/>
                </a:moveTo>
                <a:lnTo>
                  <a:pt x="14840" y="9024"/>
                </a:lnTo>
                <a:lnTo>
                  <a:pt x="14754" y="9047"/>
                </a:lnTo>
                <a:lnTo>
                  <a:pt x="14673" y="8987"/>
                </a:lnTo>
                <a:lnTo>
                  <a:pt x="14663" y="9062"/>
                </a:lnTo>
                <a:lnTo>
                  <a:pt x="14719" y="9104"/>
                </a:lnTo>
                <a:lnTo>
                  <a:pt x="14888" y="9094"/>
                </a:lnTo>
                <a:lnTo>
                  <a:pt x="14920" y="9061"/>
                </a:lnTo>
                <a:lnTo>
                  <a:pt x="14931" y="8960"/>
                </a:lnTo>
                <a:close/>
                <a:moveTo>
                  <a:pt x="6991" y="9188"/>
                </a:moveTo>
                <a:lnTo>
                  <a:pt x="6967" y="9226"/>
                </a:lnTo>
                <a:lnTo>
                  <a:pt x="6979" y="9340"/>
                </a:lnTo>
                <a:lnTo>
                  <a:pt x="7084" y="9407"/>
                </a:lnTo>
                <a:lnTo>
                  <a:pt x="7088" y="9466"/>
                </a:lnTo>
                <a:lnTo>
                  <a:pt x="7171" y="9560"/>
                </a:lnTo>
                <a:lnTo>
                  <a:pt x="7188" y="9635"/>
                </a:lnTo>
                <a:lnTo>
                  <a:pt x="7359" y="9769"/>
                </a:lnTo>
                <a:lnTo>
                  <a:pt x="7424" y="9759"/>
                </a:lnTo>
                <a:lnTo>
                  <a:pt x="7402" y="9643"/>
                </a:lnTo>
                <a:lnTo>
                  <a:pt x="7306" y="9536"/>
                </a:lnTo>
                <a:lnTo>
                  <a:pt x="7273" y="9434"/>
                </a:lnTo>
                <a:lnTo>
                  <a:pt x="7253" y="9359"/>
                </a:lnTo>
                <a:lnTo>
                  <a:pt x="7153" y="9310"/>
                </a:lnTo>
                <a:lnTo>
                  <a:pt x="7093" y="9263"/>
                </a:lnTo>
                <a:lnTo>
                  <a:pt x="6991" y="9188"/>
                </a:lnTo>
                <a:close/>
                <a:moveTo>
                  <a:pt x="1690" y="11921"/>
                </a:moveTo>
                <a:lnTo>
                  <a:pt x="1680" y="11926"/>
                </a:lnTo>
                <a:lnTo>
                  <a:pt x="1703" y="11989"/>
                </a:lnTo>
                <a:lnTo>
                  <a:pt x="1720" y="11986"/>
                </a:lnTo>
                <a:lnTo>
                  <a:pt x="1730" y="11947"/>
                </a:lnTo>
                <a:lnTo>
                  <a:pt x="1710" y="11921"/>
                </a:lnTo>
                <a:lnTo>
                  <a:pt x="1690" y="11921"/>
                </a:lnTo>
                <a:close/>
                <a:moveTo>
                  <a:pt x="1805" y="12157"/>
                </a:moveTo>
                <a:lnTo>
                  <a:pt x="1806" y="12167"/>
                </a:lnTo>
                <a:lnTo>
                  <a:pt x="1808" y="12215"/>
                </a:lnTo>
                <a:lnTo>
                  <a:pt x="1841" y="12256"/>
                </a:lnTo>
                <a:lnTo>
                  <a:pt x="1848" y="12264"/>
                </a:lnTo>
                <a:lnTo>
                  <a:pt x="1856" y="12261"/>
                </a:lnTo>
                <a:lnTo>
                  <a:pt x="1843" y="12180"/>
                </a:lnTo>
                <a:lnTo>
                  <a:pt x="1838" y="12162"/>
                </a:lnTo>
                <a:lnTo>
                  <a:pt x="1805" y="12157"/>
                </a:lnTo>
                <a:close/>
                <a:moveTo>
                  <a:pt x="1892" y="12318"/>
                </a:moveTo>
                <a:lnTo>
                  <a:pt x="1878" y="12329"/>
                </a:lnTo>
                <a:lnTo>
                  <a:pt x="1932" y="12388"/>
                </a:lnTo>
                <a:lnTo>
                  <a:pt x="1941" y="12373"/>
                </a:lnTo>
                <a:lnTo>
                  <a:pt x="1892" y="12318"/>
                </a:lnTo>
                <a:close/>
                <a:moveTo>
                  <a:pt x="1949" y="12415"/>
                </a:moveTo>
                <a:lnTo>
                  <a:pt x="1934" y="12418"/>
                </a:lnTo>
                <a:lnTo>
                  <a:pt x="1932" y="12428"/>
                </a:lnTo>
                <a:lnTo>
                  <a:pt x="1941" y="12453"/>
                </a:lnTo>
                <a:lnTo>
                  <a:pt x="1949" y="12502"/>
                </a:lnTo>
                <a:lnTo>
                  <a:pt x="1987" y="12525"/>
                </a:lnTo>
                <a:lnTo>
                  <a:pt x="2002" y="12514"/>
                </a:lnTo>
                <a:lnTo>
                  <a:pt x="1980" y="12465"/>
                </a:lnTo>
                <a:lnTo>
                  <a:pt x="1949" y="12415"/>
                </a:lnTo>
                <a:close/>
                <a:moveTo>
                  <a:pt x="1994" y="12606"/>
                </a:moveTo>
                <a:lnTo>
                  <a:pt x="1984" y="12614"/>
                </a:lnTo>
                <a:lnTo>
                  <a:pt x="1982" y="12652"/>
                </a:lnTo>
                <a:lnTo>
                  <a:pt x="1955" y="12661"/>
                </a:lnTo>
                <a:lnTo>
                  <a:pt x="1946" y="12673"/>
                </a:lnTo>
                <a:lnTo>
                  <a:pt x="1949" y="12746"/>
                </a:lnTo>
                <a:lnTo>
                  <a:pt x="1934" y="12786"/>
                </a:lnTo>
                <a:lnTo>
                  <a:pt x="1954" y="12833"/>
                </a:lnTo>
                <a:lnTo>
                  <a:pt x="1977" y="12822"/>
                </a:lnTo>
                <a:lnTo>
                  <a:pt x="2019" y="12830"/>
                </a:lnTo>
                <a:lnTo>
                  <a:pt x="2070" y="12835"/>
                </a:lnTo>
                <a:lnTo>
                  <a:pt x="2075" y="12828"/>
                </a:lnTo>
                <a:lnTo>
                  <a:pt x="2062" y="12748"/>
                </a:lnTo>
                <a:lnTo>
                  <a:pt x="2050" y="12711"/>
                </a:lnTo>
                <a:lnTo>
                  <a:pt x="2035" y="12681"/>
                </a:lnTo>
                <a:lnTo>
                  <a:pt x="2000" y="12616"/>
                </a:lnTo>
                <a:lnTo>
                  <a:pt x="1994" y="12606"/>
                </a:lnTo>
                <a:close/>
                <a:moveTo>
                  <a:pt x="14242" y="13311"/>
                </a:moveTo>
                <a:lnTo>
                  <a:pt x="14247" y="13331"/>
                </a:lnTo>
                <a:lnTo>
                  <a:pt x="14334" y="13374"/>
                </a:lnTo>
                <a:lnTo>
                  <a:pt x="14354" y="13466"/>
                </a:lnTo>
                <a:lnTo>
                  <a:pt x="14387" y="13478"/>
                </a:lnTo>
                <a:lnTo>
                  <a:pt x="14384" y="13344"/>
                </a:lnTo>
                <a:lnTo>
                  <a:pt x="14242" y="13311"/>
                </a:lnTo>
                <a:close/>
                <a:moveTo>
                  <a:pt x="14242" y="13349"/>
                </a:moveTo>
                <a:lnTo>
                  <a:pt x="14137" y="13381"/>
                </a:lnTo>
                <a:lnTo>
                  <a:pt x="14067" y="13419"/>
                </a:lnTo>
                <a:lnTo>
                  <a:pt x="14094" y="13481"/>
                </a:lnTo>
                <a:lnTo>
                  <a:pt x="14258" y="13393"/>
                </a:lnTo>
                <a:lnTo>
                  <a:pt x="14242" y="13349"/>
                </a:lnTo>
                <a:close/>
                <a:moveTo>
                  <a:pt x="14306" y="13642"/>
                </a:moveTo>
                <a:lnTo>
                  <a:pt x="14256" y="13652"/>
                </a:lnTo>
                <a:lnTo>
                  <a:pt x="14248" y="13774"/>
                </a:lnTo>
                <a:lnTo>
                  <a:pt x="14319" y="13805"/>
                </a:lnTo>
                <a:lnTo>
                  <a:pt x="14383" y="13890"/>
                </a:lnTo>
                <a:lnTo>
                  <a:pt x="14419" y="13867"/>
                </a:lnTo>
                <a:lnTo>
                  <a:pt x="14396" y="13766"/>
                </a:lnTo>
                <a:lnTo>
                  <a:pt x="14306" y="13642"/>
                </a:lnTo>
                <a:close/>
                <a:moveTo>
                  <a:pt x="16439" y="13930"/>
                </a:moveTo>
                <a:lnTo>
                  <a:pt x="16361" y="13959"/>
                </a:lnTo>
                <a:lnTo>
                  <a:pt x="16240" y="14022"/>
                </a:lnTo>
                <a:lnTo>
                  <a:pt x="16227" y="14057"/>
                </a:lnTo>
                <a:lnTo>
                  <a:pt x="16253" y="14123"/>
                </a:lnTo>
                <a:lnTo>
                  <a:pt x="16338" y="14069"/>
                </a:lnTo>
                <a:lnTo>
                  <a:pt x="16447" y="14009"/>
                </a:lnTo>
                <a:lnTo>
                  <a:pt x="16474" y="13947"/>
                </a:lnTo>
                <a:lnTo>
                  <a:pt x="16439" y="13930"/>
                </a:lnTo>
                <a:close/>
                <a:moveTo>
                  <a:pt x="15767" y="14057"/>
                </a:moveTo>
                <a:lnTo>
                  <a:pt x="15728" y="14083"/>
                </a:lnTo>
                <a:lnTo>
                  <a:pt x="15626" y="14083"/>
                </a:lnTo>
                <a:lnTo>
                  <a:pt x="15507" y="14138"/>
                </a:lnTo>
                <a:lnTo>
                  <a:pt x="15495" y="14175"/>
                </a:lnTo>
                <a:lnTo>
                  <a:pt x="15354" y="14210"/>
                </a:lnTo>
                <a:lnTo>
                  <a:pt x="15258" y="14243"/>
                </a:lnTo>
                <a:lnTo>
                  <a:pt x="15233" y="14305"/>
                </a:lnTo>
                <a:lnTo>
                  <a:pt x="15338" y="14289"/>
                </a:lnTo>
                <a:lnTo>
                  <a:pt x="15353" y="14352"/>
                </a:lnTo>
                <a:lnTo>
                  <a:pt x="15441" y="14391"/>
                </a:lnTo>
                <a:lnTo>
                  <a:pt x="15393" y="14453"/>
                </a:lnTo>
                <a:lnTo>
                  <a:pt x="15270" y="14491"/>
                </a:lnTo>
                <a:lnTo>
                  <a:pt x="15119" y="14531"/>
                </a:lnTo>
                <a:lnTo>
                  <a:pt x="15117" y="14590"/>
                </a:lnTo>
                <a:lnTo>
                  <a:pt x="15213" y="14605"/>
                </a:lnTo>
                <a:lnTo>
                  <a:pt x="15281" y="14543"/>
                </a:lnTo>
                <a:lnTo>
                  <a:pt x="15381" y="14513"/>
                </a:lnTo>
                <a:lnTo>
                  <a:pt x="15452" y="14469"/>
                </a:lnTo>
                <a:lnTo>
                  <a:pt x="15562" y="14449"/>
                </a:lnTo>
                <a:lnTo>
                  <a:pt x="15580" y="14493"/>
                </a:lnTo>
                <a:lnTo>
                  <a:pt x="15626" y="14500"/>
                </a:lnTo>
                <a:lnTo>
                  <a:pt x="15663" y="14359"/>
                </a:lnTo>
                <a:lnTo>
                  <a:pt x="15708" y="14312"/>
                </a:lnTo>
                <a:lnTo>
                  <a:pt x="15741" y="14340"/>
                </a:lnTo>
                <a:lnTo>
                  <a:pt x="15797" y="14302"/>
                </a:lnTo>
                <a:lnTo>
                  <a:pt x="15817" y="14258"/>
                </a:lnTo>
                <a:lnTo>
                  <a:pt x="15869" y="14242"/>
                </a:lnTo>
                <a:lnTo>
                  <a:pt x="15937" y="14200"/>
                </a:lnTo>
                <a:lnTo>
                  <a:pt x="16018" y="14198"/>
                </a:lnTo>
                <a:lnTo>
                  <a:pt x="16056" y="14104"/>
                </a:lnTo>
                <a:lnTo>
                  <a:pt x="15966" y="14083"/>
                </a:lnTo>
                <a:lnTo>
                  <a:pt x="15898" y="14109"/>
                </a:lnTo>
                <a:lnTo>
                  <a:pt x="15892" y="14059"/>
                </a:lnTo>
                <a:lnTo>
                  <a:pt x="15809" y="14103"/>
                </a:lnTo>
                <a:lnTo>
                  <a:pt x="15767" y="14057"/>
                </a:lnTo>
                <a:close/>
                <a:moveTo>
                  <a:pt x="14339" y="14128"/>
                </a:moveTo>
                <a:lnTo>
                  <a:pt x="14192" y="14200"/>
                </a:lnTo>
                <a:lnTo>
                  <a:pt x="14114" y="14158"/>
                </a:lnTo>
                <a:lnTo>
                  <a:pt x="13950" y="14150"/>
                </a:lnTo>
                <a:lnTo>
                  <a:pt x="13820" y="14188"/>
                </a:lnTo>
                <a:lnTo>
                  <a:pt x="13676" y="14218"/>
                </a:lnTo>
                <a:lnTo>
                  <a:pt x="13641" y="14248"/>
                </a:lnTo>
                <a:lnTo>
                  <a:pt x="13518" y="14302"/>
                </a:lnTo>
                <a:lnTo>
                  <a:pt x="13440" y="14359"/>
                </a:lnTo>
                <a:lnTo>
                  <a:pt x="13371" y="14419"/>
                </a:lnTo>
                <a:lnTo>
                  <a:pt x="13346" y="14491"/>
                </a:lnTo>
                <a:lnTo>
                  <a:pt x="13266" y="14568"/>
                </a:lnTo>
                <a:lnTo>
                  <a:pt x="13341" y="14565"/>
                </a:lnTo>
                <a:lnTo>
                  <a:pt x="13421" y="14525"/>
                </a:lnTo>
                <a:lnTo>
                  <a:pt x="13437" y="14476"/>
                </a:lnTo>
                <a:lnTo>
                  <a:pt x="13507" y="14454"/>
                </a:lnTo>
                <a:lnTo>
                  <a:pt x="13610" y="14330"/>
                </a:lnTo>
                <a:lnTo>
                  <a:pt x="13774" y="14290"/>
                </a:lnTo>
                <a:lnTo>
                  <a:pt x="13719" y="14352"/>
                </a:lnTo>
                <a:lnTo>
                  <a:pt x="13784" y="14369"/>
                </a:lnTo>
                <a:lnTo>
                  <a:pt x="14003" y="14329"/>
                </a:lnTo>
                <a:lnTo>
                  <a:pt x="14061" y="14349"/>
                </a:lnTo>
                <a:lnTo>
                  <a:pt x="14222" y="14344"/>
                </a:lnTo>
                <a:lnTo>
                  <a:pt x="14313" y="14305"/>
                </a:lnTo>
                <a:lnTo>
                  <a:pt x="14371" y="14389"/>
                </a:lnTo>
                <a:lnTo>
                  <a:pt x="14437" y="14418"/>
                </a:lnTo>
                <a:lnTo>
                  <a:pt x="14545" y="14391"/>
                </a:lnTo>
                <a:lnTo>
                  <a:pt x="14620" y="14411"/>
                </a:lnTo>
                <a:lnTo>
                  <a:pt x="14532" y="14545"/>
                </a:lnTo>
                <a:lnTo>
                  <a:pt x="14759" y="14441"/>
                </a:lnTo>
                <a:lnTo>
                  <a:pt x="14873" y="14411"/>
                </a:lnTo>
                <a:lnTo>
                  <a:pt x="14978" y="14361"/>
                </a:lnTo>
                <a:lnTo>
                  <a:pt x="15079" y="14295"/>
                </a:lnTo>
                <a:lnTo>
                  <a:pt x="15087" y="14248"/>
                </a:lnTo>
                <a:lnTo>
                  <a:pt x="14953" y="14230"/>
                </a:lnTo>
                <a:lnTo>
                  <a:pt x="14834" y="14268"/>
                </a:lnTo>
                <a:lnTo>
                  <a:pt x="14835" y="14217"/>
                </a:lnTo>
                <a:lnTo>
                  <a:pt x="14732" y="14220"/>
                </a:lnTo>
                <a:lnTo>
                  <a:pt x="14681" y="14242"/>
                </a:lnTo>
                <a:lnTo>
                  <a:pt x="14563" y="14203"/>
                </a:lnTo>
                <a:lnTo>
                  <a:pt x="14404" y="14148"/>
                </a:lnTo>
                <a:lnTo>
                  <a:pt x="14339" y="14128"/>
                </a:lnTo>
                <a:close/>
                <a:moveTo>
                  <a:pt x="17426" y="14685"/>
                </a:moveTo>
                <a:lnTo>
                  <a:pt x="17396" y="14699"/>
                </a:lnTo>
                <a:lnTo>
                  <a:pt x="17318" y="14773"/>
                </a:lnTo>
                <a:lnTo>
                  <a:pt x="17333" y="14829"/>
                </a:lnTo>
                <a:lnTo>
                  <a:pt x="17300" y="14898"/>
                </a:lnTo>
                <a:lnTo>
                  <a:pt x="17330" y="14895"/>
                </a:lnTo>
                <a:lnTo>
                  <a:pt x="17444" y="14801"/>
                </a:lnTo>
                <a:lnTo>
                  <a:pt x="17426" y="14685"/>
                </a:lnTo>
                <a:close/>
                <a:moveTo>
                  <a:pt x="14721" y="14736"/>
                </a:moveTo>
                <a:lnTo>
                  <a:pt x="14608" y="14762"/>
                </a:lnTo>
                <a:lnTo>
                  <a:pt x="14570" y="14769"/>
                </a:lnTo>
                <a:lnTo>
                  <a:pt x="14504" y="14806"/>
                </a:lnTo>
                <a:lnTo>
                  <a:pt x="14490" y="14851"/>
                </a:lnTo>
                <a:lnTo>
                  <a:pt x="14596" y="14878"/>
                </a:lnTo>
                <a:lnTo>
                  <a:pt x="14694" y="14871"/>
                </a:lnTo>
                <a:lnTo>
                  <a:pt x="14739" y="14824"/>
                </a:lnTo>
                <a:lnTo>
                  <a:pt x="14852" y="14778"/>
                </a:lnTo>
                <a:lnTo>
                  <a:pt x="14815" y="14742"/>
                </a:lnTo>
                <a:lnTo>
                  <a:pt x="14721" y="14736"/>
                </a:lnTo>
                <a:close/>
              </a:path>
            </a:pathLst>
          </a:custGeom>
          <a:solidFill>
            <a:srgbClr val="4B4A4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Animal Behavior &amp; Foreshocks"/>
          <p:cNvSpPr txBox="1"/>
          <p:nvPr>
            <p:ph type="title"/>
          </p:nvPr>
        </p:nvSpPr>
        <p:spPr>
          <a:xfrm>
            <a:off x="1727200" y="1730523"/>
            <a:ext cx="20929600" cy="3300116"/>
          </a:xfrm>
          <a:prstGeom prst="rect">
            <a:avLst/>
          </a:prstGeom>
        </p:spPr>
        <p:txBody>
          <a:bodyPr/>
          <a:lstStyle/>
          <a:p>
            <a:pPr/>
            <a:r>
              <a:t>Animal Behavior &amp; Foreshocks</a:t>
            </a:r>
          </a:p>
        </p:txBody>
      </p:sp>
      <p:sp>
        <p:nvSpPr>
          <p:cNvPr id="217" name="Many animals are blessed with much stronger sensory capabilities than humans. They can perceive and recognize things that we cannot.…"/>
          <p:cNvSpPr txBox="1"/>
          <p:nvPr>
            <p:ph type="body" sz="half" idx="1"/>
          </p:nvPr>
        </p:nvSpPr>
        <p:spPr>
          <a:xfrm>
            <a:off x="1727200" y="3794125"/>
            <a:ext cx="20929600" cy="6172200"/>
          </a:xfrm>
          <a:prstGeom prst="rect">
            <a:avLst/>
          </a:prstGeom>
        </p:spPr>
        <p:txBody>
          <a:bodyPr/>
          <a:lstStyle/>
          <a:p>
            <a:pPr marL="469194" indent="-469194">
              <a:buSzPct val="100000"/>
              <a:buChar char="•"/>
            </a:pPr>
            <a:r>
              <a:t>Many animals are blessed with much stronger sensory capabilities than humans. They can perceive and recognize things that we cannot.</a:t>
            </a:r>
          </a:p>
          <a:p>
            <a:pPr marL="469194" indent="-469194">
              <a:buSzPct val="100000"/>
              <a:buChar char="•"/>
            </a:pPr>
            <a:r>
              <a:t>Though not completely reliable, it is best not to ignore the unnatural restlessness of animals and birds.</a:t>
            </a:r>
          </a:p>
          <a:p>
            <a:pPr marL="469194" indent="-469194">
              <a:buSzPct val="100000"/>
              <a:buChar char="•"/>
            </a:pPr>
            <a:r>
              <a:t>Many major earthquakes are preceded by smaller shocks in the ground which are termed as foreshocks.</a:t>
            </a:r>
          </a:p>
          <a:p>
            <a:pPr marL="469194" indent="-469194">
              <a:buSzPct val="100000"/>
              <a:buChar char="•"/>
            </a:pPr>
            <a:r>
              <a:t>Quite a few earthquakes have been predicted successfully on the basis of the study of foreshocks.</a:t>
            </a:r>
          </a:p>
        </p:txBody>
      </p:sp>
      <p:sp>
        <p:nvSpPr>
          <p:cNvPr id="218" name="Ox"/>
          <p:cNvSpPr/>
          <p:nvPr/>
        </p:nvSpPr>
        <p:spPr>
          <a:xfrm>
            <a:off x="20797462" y="10634795"/>
            <a:ext cx="2905064" cy="22186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595" fill="norm" stroke="1" extrusionOk="0">
                <a:moveTo>
                  <a:pt x="16332" y="0"/>
                </a:moveTo>
                <a:cubicBezTo>
                  <a:pt x="16284" y="-5"/>
                  <a:pt x="16213" y="68"/>
                  <a:pt x="16138" y="235"/>
                </a:cubicBezTo>
                <a:cubicBezTo>
                  <a:pt x="16004" y="531"/>
                  <a:pt x="15154" y="2638"/>
                  <a:pt x="16700" y="3960"/>
                </a:cubicBezTo>
                <a:cubicBezTo>
                  <a:pt x="15523" y="4752"/>
                  <a:pt x="14940" y="4674"/>
                  <a:pt x="14383" y="3995"/>
                </a:cubicBezTo>
                <a:cubicBezTo>
                  <a:pt x="13827" y="3317"/>
                  <a:pt x="13101" y="3316"/>
                  <a:pt x="12475" y="4073"/>
                </a:cubicBezTo>
                <a:cubicBezTo>
                  <a:pt x="12047" y="4589"/>
                  <a:pt x="10592" y="5459"/>
                  <a:pt x="6067" y="4095"/>
                </a:cubicBezTo>
                <a:cubicBezTo>
                  <a:pt x="1543" y="2730"/>
                  <a:pt x="388" y="6259"/>
                  <a:pt x="345" y="8048"/>
                </a:cubicBezTo>
                <a:cubicBezTo>
                  <a:pt x="302" y="9837"/>
                  <a:pt x="826" y="11341"/>
                  <a:pt x="323" y="15640"/>
                </a:cubicBezTo>
                <a:cubicBezTo>
                  <a:pt x="45" y="16008"/>
                  <a:pt x="-189" y="17373"/>
                  <a:pt x="223" y="18603"/>
                </a:cubicBezTo>
                <a:cubicBezTo>
                  <a:pt x="955" y="17493"/>
                  <a:pt x="821" y="16291"/>
                  <a:pt x="687" y="15711"/>
                </a:cubicBezTo>
                <a:cubicBezTo>
                  <a:pt x="848" y="14827"/>
                  <a:pt x="1104" y="12571"/>
                  <a:pt x="1072" y="10266"/>
                </a:cubicBezTo>
                <a:cubicBezTo>
                  <a:pt x="2500" y="12331"/>
                  <a:pt x="2008" y="13831"/>
                  <a:pt x="1409" y="15096"/>
                </a:cubicBezTo>
                <a:cubicBezTo>
                  <a:pt x="1607" y="16617"/>
                  <a:pt x="2034" y="19368"/>
                  <a:pt x="1794" y="20287"/>
                </a:cubicBezTo>
                <a:cubicBezTo>
                  <a:pt x="1874" y="20464"/>
                  <a:pt x="1917" y="20590"/>
                  <a:pt x="1917" y="20590"/>
                </a:cubicBezTo>
                <a:lnTo>
                  <a:pt x="2078" y="20442"/>
                </a:lnTo>
                <a:cubicBezTo>
                  <a:pt x="2078" y="20442"/>
                  <a:pt x="2313" y="20732"/>
                  <a:pt x="2131" y="21135"/>
                </a:cubicBezTo>
                <a:cubicBezTo>
                  <a:pt x="2254" y="21468"/>
                  <a:pt x="2292" y="21580"/>
                  <a:pt x="2292" y="21580"/>
                </a:cubicBezTo>
                <a:lnTo>
                  <a:pt x="3517" y="21580"/>
                </a:lnTo>
                <a:lnTo>
                  <a:pt x="3041" y="20824"/>
                </a:lnTo>
                <a:cubicBezTo>
                  <a:pt x="3041" y="20824"/>
                  <a:pt x="3227" y="20646"/>
                  <a:pt x="2939" y="19989"/>
                </a:cubicBezTo>
                <a:cubicBezTo>
                  <a:pt x="2677" y="19388"/>
                  <a:pt x="2404" y="16377"/>
                  <a:pt x="4008" y="12756"/>
                </a:cubicBezTo>
                <a:cubicBezTo>
                  <a:pt x="4190" y="13619"/>
                  <a:pt x="3998" y="14297"/>
                  <a:pt x="3731" y="15103"/>
                </a:cubicBezTo>
                <a:cubicBezTo>
                  <a:pt x="4143" y="16623"/>
                  <a:pt x="4944" y="19374"/>
                  <a:pt x="4832" y="20294"/>
                </a:cubicBezTo>
                <a:cubicBezTo>
                  <a:pt x="4934" y="20470"/>
                  <a:pt x="4993" y="20598"/>
                  <a:pt x="4993" y="20598"/>
                </a:cubicBezTo>
                <a:lnTo>
                  <a:pt x="5131" y="20448"/>
                </a:lnTo>
                <a:cubicBezTo>
                  <a:pt x="5131" y="20448"/>
                  <a:pt x="5405" y="20739"/>
                  <a:pt x="5282" y="21142"/>
                </a:cubicBezTo>
                <a:cubicBezTo>
                  <a:pt x="5453" y="21474"/>
                  <a:pt x="5501" y="21588"/>
                  <a:pt x="5501" y="21588"/>
                </a:cubicBezTo>
                <a:lnTo>
                  <a:pt x="6726" y="21588"/>
                </a:lnTo>
                <a:lnTo>
                  <a:pt x="6142" y="20830"/>
                </a:lnTo>
                <a:cubicBezTo>
                  <a:pt x="6142" y="20830"/>
                  <a:pt x="6309" y="20655"/>
                  <a:pt x="5923" y="19997"/>
                </a:cubicBezTo>
                <a:cubicBezTo>
                  <a:pt x="5603" y="19439"/>
                  <a:pt x="4799" y="16829"/>
                  <a:pt x="5698" y="13570"/>
                </a:cubicBezTo>
                <a:cubicBezTo>
                  <a:pt x="8131" y="14701"/>
                  <a:pt x="10196" y="15182"/>
                  <a:pt x="11768" y="15189"/>
                </a:cubicBezTo>
                <a:cubicBezTo>
                  <a:pt x="11720" y="15762"/>
                  <a:pt x="11592" y="16276"/>
                  <a:pt x="11388" y="16701"/>
                </a:cubicBezTo>
                <a:cubicBezTo>
                  <a:pt x="11586" y="18221"/>
                  <a:pt x="11801" y="19374"/>
                  <a:pt x="11561" y="20294"/>
                </a:cubicBezTo>
                <a:cubicBezTo>
                  <a:pt x="11641" y="20470"/>
                  <a:pt x="11683" y="20598"/>
                  <a:pt x="11683" y="20598"/>
                </a:cubicBezTo>
                <a:lnTo>
                  <a:pt x="11843" y="20448"/>
                </a:lnTo>
                <a:cubicBezTo>
                  <a:pt x="11843" y="20448"/>
                  <a:pt x="12078" y="20739"/>
                  <a:pt x="11897" y="21142"/>
                </a:cubicBezTo>
                <a:cubicBezTo>
                  <a:pt x="12020" y="21474"/>
                  <a:pt x="12057" y="21588"/>
                  <a:pt x="12057" y="21588"/>
                </a:cubicBezTo>
                <a:lnTo>
                  <a:pt x="13282" y="21588"/>
                </a:lnTo>
                <a:lnTo>
                  <a:pt x="12806" y="20830"/>
                </a:lnTo>
                <a:cubicBezTo>
                  <a:pt x="12806" y="20830"/>
                  <a:pt x="12993" y="20655"/>
                  <a:pt x="12704" y="19997"/>
                </a:cubicBezTo>
                <a:cubicBezTo>
                  <a:pt x="12495" y="19524"/>
                  <a:pt x="12463" y="17657"/>
                  <a:pt x="13287" y="15119"/>
                </a:cubicBezTo>
                <a:cubicBezTo>
                  <a:pt x="13667" y="16639"/>
                  <a:pt x="14410" y="19381"/>
                  <a:pt x="14271" y="20300"/>
                </a:cubicBezTo>
                <a:cubicBezTo>
                  <a:pt x="14373" y="20477"/>
                  <a:pt x="14427" y="20605"/>
                  <a:pt x="14427" y="20605"/>
                </a:cubicBezTo>
                <a:lnTo>
                  <a:pt x="14566" y="20457"/>
                </a:lnTo>
                <a:cubicBezTo>
                  <a:pt x="14566" y="20457"/>
                  <a:pt x="14833" y="20746"/>
                  <a:pt x="14699" y="21149"/>
                </a:cubicBezTo>
                <a:cubicBezTo>
                  <a:pt x="14860" y="21481"/>
                  <a:pt x="14913" y="21595"/>
                  <a:pt x="14913" y="21595"/>
                </a:cubicBezTo>
                <a:lnTo>
                  <a:pt x="16138" y="21595"/>
                </a:lnTo>
                <a:lnTo>
                  <a:pt x="15577" y="20837"/>
                </a:lnTo>
                <a:cubicBezTo>
                  <a:pt x="15577" y="20837"/>
                  <a:pt x="15747" y="20662"/>
                  <a:pt x="15378" y="20004"/>
                </a:cubicBezTo>
                <a:cubicBezTo>
                  <a:pt x="15084" y="19474"/>
                  <a:pt x="14560" y="17041"/>
                  <a:pt x="15271" y="13972"/>
                </a:cubicBezTo>
                <a:cubicBezTo>
                  <a:pt x="16399" y="13505"/>
                  <a:pt x="16907" y="11942"/>
                  <a:pt x="17250" y="10861"/>
                </a:cubicBezTo>
                <a:cubicBezTo>
                  <a:pt x="17774" y="9355"/>
                  <a:pt x="18143" y="8641"/>
                  <a:pt x="19593" y="8267"/>
                </a:cubicBezTo>
                <a:cubicBezTo>
                  <a:pt x="19865" y="8203"/>
                  <a:pt x="20289" y="8541"/>
                  <a:pt x="20492" y="7968"/>
                </a:cubicBezTo>
                <a:cubicBezTo>
                  <a:pt x="20973" y="8060"/>
                  <a:pt x="21037" y="7848"/>
                  <a:pt x="21144" y="7579"/>
                </a:cubicBezTo>
                <a:cubicBezTo>
                  <a:pt x="21235" y="7296"/>
                  <a:pt x="21411" y="7326"/>
                  <a:pt x="21384" y="6958"/>
                </a:cubicBezTo>
                <a:cubicBezTo>
                  <a:pt x="21363" y="6598"/>
                  <a:pt x="21396" y="6364"/>
                  <a:pt x="21241" y="6287"/>
                </a:cubicBezTo>
                <a:cubicBezTo>
                  <a:pt x="21027" y="6181"/>
                  <a:pt x="19924" y="5021"/>
                  <a:pt x="19785" y="4915"/>
                </a:cubicBezTo>
                <a:cubicBezTo>
                  <a:pt x="19646" y="4808"/>
                  <a:pt x="19802" y="4299"/>
                  <a:pt x="19208" y="3995"/>
                </a:cubicBezTo>
                <a:cubicBezTo>
                  <a:pt x="18866" y="3826"/>
                  <a:pt x="18925" y="2815"/>
                  <a:pt x="18037" y="2815"/>
                </a:cubicBezTo>
                <a:cubicBezTo>
                  <a:pt x="17823" y="2815"/>
                  <a:pt x="17640" y="2878"/>
                  <a:pt x="17485" y="2970"/>
                </a:cubicBezTo>
                <a:cubicBezTo>
                  <a:pt x="16961" y="2793"/>
                  <a:pt x="15902" y="2200"/>
                  <a:pt x="16389" y="235"/>
                </a:cubicBezTo>
                <a:cubicBezTo>
                  <a:pt x="16405" y="90"/>
                  <a:pt x="16380" y="6"/>
                  <a:pt x="16332" y="0"/>
                </a:cubicBezTo>
                <a:close/>
              </a:path>
            </a:pathLst>
          </a:custGeom>
          <a:solidFill>
            <a:srgbClr val="4B4A4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219" name="Horse"/>
          <p:cNvSpPr/>
          <p:nvPr/>
        </p:nvSpPr>
        <p:spPr>
          <a:xfrm>
            <a:off x="14755725" y="10746846"/>
            <a:ext cx="2448087" cy="20961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3" h="21576" fill="norm" stroke="1" extrusionOk="0">
                <a:moveTo>
                  <a:pt x="18953" y="14"/>
                </a:moveTo>
                <a:cubicBezTo>
                  <a:pt x="18892" y="51"/>
                  <a:pt x="18822" y="169"/>
                  <a:pt x="18765" y="369"/>
                </a:cubicBezTo>
                <a:cubicBezTo>
                  <a:pt x="18651" y="770"/>
                  <a:pt x="18251" y="603"/>
                  <a:pt x="18122" y="1155"/>
                </a:cubicBezTo>
                <a:cubicBezTo>
                  <a:pt x="18122" y="1155"/>
                  <a:pt x="15299" y="-21"/>
                  <a:pt x="12367" y="4614"/>
                </a:cubicBezTo>
                <a:cubicBezTo>
                  <a:pt x="12195" y="4859"/>
                  <a:pt x="11757" y="5217"/>
                  <a:pt x="11434" y="5016"/>
                </a:cubicBezTo>
                <a:cubicBezTo>
                  <a:pt x="11478" y="5231"/>
                  <a:pt x="11626" y="5493"/>
                  <a:pt x="11852" y="5717"/>
                </a:cubicBezTo>
                <a:cubicBezTo>
                  <a:pt x="10711" y="6070"/>
                  <a:pt x="7840" y="6343"/>
                  <a:pt x="6026" y="5900"/>
                </a:cubicBezTo>
                <a:cubicBezTo>
                  <a:pt x="4860" y="5616"/>
                  <a:pt x="3517" y="5988"/>
                  <a:pt x="2662" y="6898"/>
                </a:cubicBezTo>
                <a:cubicBezTo>
                  <a:pt x="1922" y="6943"/>
                  <a:pt x="628" y="7355"/>
                  <a:pt x="628" y="9695"/>
                </a:cubicBezTo>
                <a:cubicBezTo>
                  <a:pt x="628" y="12970"/>
                  <a:pt x="543" y="16681"/>
                  <a:pt x="0" y="17483"/>
                </a:cubicBezTo>
                <a:cubicBezTo>
                  <a:pt x="478" y="17282"/>
                  <a:pt x="890" y="17089"/>
                  <a:pt x="1173" y="16803"/>
                </a:cubicBezTo>
                <a:cubicBezTo>
                  <a:pt x="1125" y="18347"/>
                  <a:pt x="1086" y="20189"/>
                  <a:pt x="1086" y="20189"/>
                </a:cubicBezTo>
                <a:cubicBezTo>
                  <a:pt x="1086" y="20189"/>
                  <a:pt x="1582" y="20322"/>
                  <a:pt x="1470" y="20957"/>
                </a:cubicBezTo>
                <a:cubicBezTo>
                  <a:pt x="1385" y="21375"/>
                  <a:pt x="1657" y="21576"/>
                  <a:pt x="1657" y="21576"/>
                </a:cubicBezTo>
                <a:lnTo>
                  <a:pt x="2686" y="21576"/>
                </a:lnTo>
                <a:lnTo>
                  <a:pt x="2341" y="20674"/>
                </a:lnTo>
                <a:cubicBezTo>
                  <a:pt x="2341" y="20674"/>
                  <a:pt x="1957" y="20374"/>
                  <a:pt x="1942" y="20022"/>
                </a:cubicBezTo>
                <a:cubicBezTo>
                  <a:pt x="1922" y="19571"/>
                  <a:pt x="1770" y="16613"/>
                  <a:pt x="3013" y="15059"/>
                </a:cubicBezTo>
                <a:cubicBezTo>
                  <a:pt x="2956" y="15778"/>
                  <a:pt x="2899" y="16078"/>
                  <a:pt x="2899" y="16078"/>
                </a:cubicBezTo>
                <a:lnTo>
                  <a:pt x="3570" y="20240"/>
                </a:lnTo>
                <a:cubicBezTo>
                  <a:pt x="3570" y="20240"/>
                  <a:pt x="4098" y="20423"/>
                  <a:pt x="4084" y="21042"/>
                </a:cubicBezTo>
                <a:cubicBezTo>
                  <a:pt x="4069" y="21292"/>
                  <a:pt x="4351" y="21576"/>
                  <a:pt x="4351" y="21576"/>
                </a:cubicBezTo>
                <a:lnTo>
                  <a:pt x="5442" y="21576"/>
                </a:lnTo>
                <a:lnTo>
                  <a:pt x="4998" y="20674"/>
                </a:lnTo>
                <a:cubicBezTo>
                  <a:pt x="4998" y="20674"/>
                  <a:pt x="4198" y="20857"/>
                  <a:pt x="4112" y="17013"/>
                </a:cubicBezTo>
                <a:cubicBezTo>
                  <a:pt x="4455" y="16345"/>
                  <a:pt x="4899" y="12536"/>
                  <a:pt x="6341" y="11934"/>
                </a:cubicBezTo>
                <a:cubicBezTo>
                  <a:pt x="6341" y="11934"/>
                  <a:pt x="8049" y="13317"/>
                  <a:pt x="12118" y="13464"/>
                </a:cubicBezTo>
                <a:cubicBezTo>
                  <a:pt x="11951" y="15958"/>
                  <a:pt x="11800" y="16943"/>
                  <a:pt x="11800" y="16943"/>
                </a:cubicBezTo>
                <a:cubicBezTo>
                  <a:pt x="11800" y="16943"/>
                  <a:pt x="11873" y="18929"/>
                  <a:pt x="11566" y="20201"/>
                </a:cubicBezTo>
                <a:cubicBezTo>
                  <a:pt x="11915" y="20672"/>
                  <a:pt x="12256" y="20566"/>
                  <a:pt x="12090" y="21246"/>
                </a:cubicBezTo>
                <a:cubicBezTo>
                  <a:pt x="12037" y="21455"/>
                  <a:pt x="12264" y="21543"/>
                  <a:pt x="12264" y="21543"/>
                </a:cubicBezTo>
                <a:lnTo>
                  <a:pt x="13396" y="21543"/>
                </a:lnTo>
                <a:lnTo>
                  <a:pt x="13052" y="20777"/>
                </a:lnTo>
                <a:cubicBezTo>
                  <a:pt x="13052" y="20777"/>
                  <a:pt x="12251" y="20742"/>
                  <a:pt x="12462" y="18860"/>
                </a:cubicBezTo>
                <a:cubicBezTo>
                  <a:pt x="12674" y="16978"/>
                  <a:pt x="13012" y="17413"/>
                  <a:pt x="13235" y="15827"/>
                </a:cubicBezTo>
                <a:cubicBezTo>
                  <a:pt x="13306" y="15321"/>
                  <a:pt x="13414" y="14808"/>
                  <a:pt x="13528" y="14344"/>
                </a:cubicBezTo>
                <a:cubicBezTo>
                  <a:pt x="13726" y="16218"/>
                  <a:pt x="13748" y="16976"/>
                  <a:pt x="13748" y="16976"/>
                </a:cubicBezTo>
                <a:cubicBezTo>
                  <a:pt x="13748" y="16976"/>
                  <a:pt x="14182" y="18962"/>
                  <a:pt x="14106" y="20234"/>
                </a:cubicBezTo>
                <a:cubicBezTo>
                  <a:pt x="14540" y="20705"/>
                  <a:pt x="14862" y="20600"/>
                  <a:pt x="14819" y="21279"/>
                </a:cubicBezTo>
                <a:cubicBezTo>
                  <a:pt x="14804" y="21489"/>
                  <a:pt x="15047" y="21576"/>
                  <a:pt x="15047" y="21576"/>
                </a:cubicBezTo>
                <a:lnTo>
                  <a:pt x="16179" y="21576"/>
                </a:lnTo>
                <a:lnTo>
                  <a:pt x="15695" y="20810"/>
                </a:lnTo>
                <a:cubicBezTo>
                  <a:pt x="15695" y="20810"/>
                  <a:pt x="14888" y="20775"/>
                  <a:pt x="14759" y="18893"/>
                </a:cubicBezTo>
                <a:cubicBezTo>
                  <a:pt x="14629" y="17011"/>
                  <a:pt x="15047" y="17446"/>
                  <a:pt x="14982" y="15860"/>
                </a:cubicBezTo>
                <a:cubicBezTo>
                  <a:pt x="14934" y="14679"/>
                  <a:pt x="15080" y="13460"/>
                  <a:pt x="15158" y="12914"/>
                </a:cubicBezTo>
                <a:cubicBezTo>
                  <a:pt x="15463" y="12560"/>
                  <a:pt x="16744" y="10940"/>
                  <a:pt x="16328" y="9125"/>
                </a:cubicBezTo>
                <a:cubicBezTo>
                  <a:pt x="16328" y="9125"/>
                  <a:pt x="16854" y="5759"/>
                  <a:pt x="17850" y="5081"/>
                </a:cubicBezTo>
                <a:cubicBezTo>
                  <a:pt x="18250" y="5482"/>
                  <a:pt x="18822" y="5684"/>
                  <a:pt x="19222" y="5484"/>
                </a:cubicBezTo>
                <a:cubicBezTo>
                  <a:pt x="19936" y="5918"/>
                  <a:pt x="20236" y="5984"/>
                  <a:pt x="20365" y="6385"/>
                </a:cubicBezTo>
                <a:cubicBezTo>
                  <a:pt x="20436" y="6586"/>
                  <a:pt x="20978" y="6519"/>
                  <a:pt x="21049" y="6352"/>
                </a:cubicBezTo>
                <a:cubicBezTo>
                  <a:pt x="21235" y="6486"/>
                  <a:pt x="21535" y="6185"/>
                  <a:pt x="21493" y="5884"/>
                </a:cubicBezTo>
                <a:cubicBezTo>
                  <a:pt x="21449" y="5584"/>
                  <a:pt x="21600" y="5534"/>
                  <a:pt x="21496" y="5250"/>
                </a:cubicBezTo>
                <a:cubicBezTo>
                  <a:pt x="21392" y="4966"/>
                  <a:pt x="20007" y="2993"/>
                  <a:pt x="20007" y="2993"/>
                </a:cubicBezTo>
                <a:cubicBezTo>
                  <a:pt x="20007" y="2993"/>
                  <a:pt x="19853" y="1840"/>
                  <a:pt x="19027" y="1359"/>
                </a:cubicBezTo>
                <a:cubicBezTo>
                  <a:pt x="19103" y="1062"/>
                  <a:pt x="19142" y="606"/>
                  <a:pt x="19079" y="135"/>
                </a:cubicBezTo>
                <a:cubicBezTo>
                  <a:pt x="19065" y="18"/>
                  <a:pt x="19014" y="-24"/>
                  <a:pt x="18953" y="14"/>
                </a:cubicBezTo>
                <a:close/>
                <a:moveTo>
                  <a:pt x="1798" y="9298"/>
                </a:moveTo>
                <a:cubicBezTo>
                  <a:pt x="1804" y="9485"/>
                  <a:pt x="1822" y="9677"/>
                  <a:pt x="1856" y="9878"/>
                </a:cubicBezTo>
                <a:cubicBezTo>
                  <a:pt x="2284" y="12396"/>
                  <a:pt x="2093" y="13640"/>
                  <a:pt x="1546" y="14586"/>
                </a:cubicBezTo>
                <a:cubicBezTo>
                  <a:pt x="1492" y="13086"/>
                  <a:pt x="1433" y="10650"/>
                  <a:pt x="1798" y="9298"/>
                </a:cubicBezTo>
                <a:close/>
              </a:path>
            </a:pathLst>
          </a:custGeom>
          <a:solidFill>
            <a:srgbClr val="4B4A4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220" name="Deer With Antler"/>
          <p:cNvSpPr/>
          <p:nvPr/>
        </p:nvSpPr>
        <p:spPr>
          <a:xfrm flipH="1">
            <a:off x="17653400" y="10634425"/>
            <a:ext cx="2213972" cy="2219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8" h="21598" fill="norm" stroke="1" extrusionOk="0">
                <a:moveTo>
                  <a:pt x="16552" y="0"/>
                </a:moveTo>
                <a:cubicBezTo>
                  <a:pt x="16514" y="2"/>
                  <a:pt x="16454" y="64"/>
                  <a:pt x="16398" y="180"/>
                </a:cubicBezTo>
                <a:cubicBezTo>
                  <a:pt x="16285" y="412"/>
                  <a:pt x="16000" y="990"/>
                  <a:pt x="16113" y="2301"/>
                </a:cubicBezTo>
                <a:cubicBezTo>
                  <a:pt x="16123" y="2517"/>
                  <a:pt x="15839" y="2889"/>
                  <a:pt x="15630" y="2662"/>
                </a:cubicBezTo>
                <a:cubicBezTo>
                  <a:pt x="15469" y="2489"/>
                  <a:pt x="15051" y="2014"/>
                  <a:pt x="14901" y="1210"/>
                </a:cubicBezTo>
                <a:cubicBezTo>
                  <a:pt x="14852" y="952"/>
                  <a:pt x="14755" y="1006"/>
                  <a:pt x="14745" y="1205"/>
                </a:cubicBezTo>
                <a:cubicBezTo>
                  <a:pt x="14734" y="1470"/>
                  <a:pt x="14568" y="2258"/>
                  <a:pt x="15791" y="3601"/>
                </a:cubicBezTo>
                <a:cubicBezTo>
                  <a:pt x="15887" y="4033"/>
                  <a:pt x="15994" y="4259"/>
                  <a:pt x="16257" y="4545"/>
                </a:cubicBezTo>
                <a:cubicBezTo>
                  <a:pt x="16037" y="4416"/>
                  <a:pt x="15834" y="4313"/>
                  <a:pt x="15673" y="4254"/>
                </a:cubicBezTo>
                <a:cubicBezTo>
                  <a:pt x="14874" y="3957"/>
                  <a:pt x="15044" y="4600"/>
                  <a:pt x="15559" y="5209"/>
                </a:cubicBezTo>
                <a:cubicBezTo>
                  <a:pt x="15876" y="5587"/>
                  <a:pt x="16263" y="5727"/>
                  <a:pt x="16591" y="5840"/>
                </a:cubicBezTo>
                <a:cubicBezTo>
                  <a:pt x="15705" y="6660"/>
                  <a:pt x="14445" y="8284"/>
                  <a:pt x="13742" y="8451"/>
                </a:cubicBezTo>
                <a:cubicBezTo>
                  <a:pt x="12803" y="8678"/>
                  <a:pt x="12561" y="8380"/>
                  <a:pt x="11740" y="8386"/>
                </a:cubicBezTo>
                <a:cubicBezTo>
                  <a:pt x="10785" y="8391"/>
                  <a:pt x="10603" y="8554"/>
                  <a:pt x="9621" y="8748"/>
                </a:cubicBezTo>
                <a:cubicBezTo>
                  <a:pt x="8827" y="8910"/>
                  <a:pt x="6906" y="8909"/>
                  <a:pt x="4314" y="8731"/>
                </a:cubicBezTo>
                <a:cubicBezTo>
                  <a:pt x="1733" y="8553"/>
                  <a:pt x="435" y="9886"/>
                  <a:pt x="156" y="11618"/>
                </a:cubicBezTo>
                <a:cubicBezTo>
                  <a:pt x="140" y="11709"/>
                  <a:pt x="183" y="11802"/>
                  <a:pt x="263" y="11850"/>
                </a:cubicBezTo>
                <a:cubicBezTo>
                  <a:pt x="403" y="11931"/>
                  <a:pt x="543" y="12001"/>
                  <a:pt x="683" y="12066"/>
                </a:cubicBezTo>
                <a:cubicBezTo>
                  <a:pt x="763" y="12854"/>
                  <a:pt x="1369" y="13403"/>
                  <a:pt x="1922" y="13754"/>
                </a:cubicBezTo>
                <a:cubicBezTo>
                  <a:pt x="1911" y="15275"/>
                  <a:pt x="885" y="15814"/>
                  <a:pt x="483" y="15965"/>
                </a:cubicBezTo>
                <a:cubicBezTo>
                  <a:pt x="386" y="16003"/>
                  <a:pt x="329" y="16096"/>
                  <a:pt x="329" y="16198"/>
                </a:cubicBezTo>
                <a:cubicBezTo>
                  <a:pt x="339" y="16786"/>
                  <a:pt x="345" y="18706"/>
                  <a:pt x="7" y="20411"/>
                </a:cubicBezTo>
                <a:cubicBezTo>
                  <a:pt x="-20" y="20546"/>
                  <a:pt x="34" y="20687"/>
                  <a:pt x="141" y="20774"/>
                </a:cubicBezTo>
                <a:cubicBezTo>
                  <a:pt x="377" y="20952"/>
                  <a:pt x="559" y="21243"/>
                  <a:pt x="656" y="21426"/>
                </a:cubicBezTo>
                <a:cubicBezTo>
                  <a:pt x="709" y="21529"/>
                  <a:pt x="816" y="21593"/>
                  <a:pt x="934" y="21593"/>
                </a:cubicBezTo>
                <a:lnTo>
                  <a:pt x="1761" y="21593"/>
                </a:lnTo>
                <a:cubicBezTo>
                  <a:pt x="1809" y="21593"/>
                  <a:pt x="1846" y="21550"/>
                  <a:pt x="1846" y="21502"/>
                </a:cubicBezTo>
                <a:cubicBezTo>
                  <a:pt x="1803" y="21006"/>
                  <a:pt x="1427" y="20714"/>
                  <a:pt x="1207" y="20585"/>
                </a:cubicBezTo>
                <a:cubicBezTo>
                  <a:pt x="1089" y="20515"/>
                  <a:pt x="1005" y="20401"/>
                  <a:pt x="973" y="20271"/>
                </a:cubicBezTo>
                <a:cubicBezTo>
                  <a:pt x="876" y="19894"/>
                  <a:pt x="736" y="19079"/>
                  <a:pt x="951" y="17946"/>
                </a:cubicBezTo>
                <a:cubicBezTo>
                  <a:pt x="1144" y="16938"/>
                  <a:pt x="2110" y="16392"/>
                  <a:pt x="2797" y="16127"/>
                </a:cubicBezTo>
                <a:cubicBezTo>
                  <a:pt x="2695" y="16483"/>
                  <a:pt x="2597" y="16765"/>
                  <a:pt x="2544" y="16916"/>
                </a:cubicBezTo>
                <a:cubicBezTo>
                  <a:pt x="2517" y="16997"/>
                  <a:pt x="2516" y="17089"/>
                  <a:pt x="2549" y="17164"/>
                </a:cubicBezTo>
                <a:cubicBezTo>
                  <a:pt x="2720" y="17574"/>
                  <a:pt x="3237" y="18950"/>
                  <a:pt x="3280" y="20617"/>
                </a:cubicBezTo>
                <a:cubicBezTo>
                  <a:pt x="3285" y="20741"/>
                  <a:pt x="3348" y="20859"/>
                  <a:pt x="3456" y="20919"/>
                </a:cubicBezTo>
                <a:cubicBezTo>
                  <a:pt x="3719" y="21075"/>
                  <a:pt x="3912" y="21312"/>
                  <a:pt x="4014" y="21458"/>
                </a:cubicBezTo>
                <a:cubicBezTo>
                  <a:pt x="4073" y="21544"/>
                  <a:pt x="4170" y="21593"/>
                  <a:pt x="4277" y="21593"/>
                </a:cubicBezTo>
                <a:lnTo>
                  <a:pt x="5104" y="21593"/>
                </a:lnTo>
                <a:cubicBezTo>
                  <a:pt x="5163" y="21593"/>
                  <a:pt x="5200" y="21539"/>
                  <a:pt x="5184" y="21485"/>
                </a:cubicBezTo>
                <a:cubicBezTo>
                  <a:pt x="5029" y="21016"/>
                  <a:pt x="4615" y="20729"/>
                  <a:pt x="4363" y="20600"/>
                </a:cubicBezTo>
                <a:cubicBezTo>
                  <a:pt x="4229" y="20530"/>
                  <a:pt x="4127" y="20400"/>
                  <a:pt x="4095" y="20249"/>
                </a:cubicBezTo>
                <a:cubicBezTo>
                  <a:pt x="3960" y="19640"/>
                  <a:pt x="3659" y="18043"/>
                  <a:pt x="3836" y="16797"/>
                </a:cubicBezTo>
                <a:cubicBezTo>
                  <a:pt x="3933" y="16111"/>
                  <a:pt x="4754" y="15238"/>
                  <a:pt x="5382" y="14655"/>
                </a:cubicBezTo>
                <a:cubicBezTo>
                  <a:pt x="6702" y="15012"/>
                  <a:pt x="8736" y="15336"/>
                  <a:pt x="11306" y="15028"/>
                </a:cubicBezTo>
                <a:cubicBezTo>
                  <a:pt x="11622" y="18362"/>
                  <a:pt x="11059" y="19780"/>
                  <a:pt x="10872" y="20146"/>
                </a:cubicBezTo>
                <a:cubicBezTo>
                  <a:pt x="10834" y="20217"/>
                  <a:pt x="10822" y="20299"/>
                  <a:pt x="10833" y="20374"/>
                </a:cubicBezTo>
                <a:lnTo>
                  <a:pt x="10877" y="20649"/>
                </a:lnTo>
                <a:cubicBezTo>
                  <a:pt x="10893" y="20757"/>
                  <a:pt x="10963" y="20855"/>
                  <a:pt x="11059" y="20908"/>
                </a:cubicBezTo>
                <a:cubicBezTo>
                  <a:pt x="11312" y="21060"/>
                  <a:pt x="11493" y="21297"/>
                  <a:pt x="11589" y="21448"/>
                </a:cubicBezTo>
                <a:cubicBezTo>
                  <a:pt x="11648" y="21540"/>
                  <a:pt x="11750" y="21593"/>
                  <a:pt x="11857" y="21593"/>
                </a:cubicBezTo>
                <a:lnTo>
                  <a:pt x="12679" y="21593"/>
                </a:lnTo>
                <a:cubicBezTo>
                  <a:pt x="12733" y="21593"/>
                  <a:pt x="12776" y="21539"/>
                  <a:pt x="12759" y="21490"/>
                </a:cubicBezTo>
                <a:cubicBezTo>
                  <a:pt x="12668" y="21129"/>
                  <a:pt x="12421" y="20881"/>
                  <a:pt x="12201" y="20725"/>
                </a:cubicBezTo>
                <a:cubicBezTo>
                  <a:pt x="12078" y="20638"/>
                  <a:pt x="12002" y="20503"/>
                  <a:pt x="11992" y="20352"/>
                </a:cubicBezTo>
                <a:cubicBezTo>
                  <a:pt x="11831" y="18518"/>
                  <a:pt x="12267" y="16840"/>
                  <a:pt x="12723" y="15654"/>
                </a:cubicBezTo>
                <a:cubicBezTo>
                  <a:pt x="13704" y="18524"/>
                  <a:pt x="13547" y="19790"/>
                  <a:pt x="13467" y="20146"/>
                </a:cubicBezTo>
                <a:cubicBezTo>
                  <a:pt x="13451" y="20222"/>
                  <a:pt x="13457" y="20304"/>
                  <a:pt x="13489" y="20374"/>
                </a:cubicBezTo>
                <a:lnTo>
                  <a:pt x="13635" y="20703"/>
                </a:lnTo>
                <a:cubicBezTo>
                  <a:pt x="13667" y="20784"/>
                  <a:pt x="13731" y="20849"/>
                  <a:pt x="13806" y="20887"/>
                </a:cubicBezTo>
                <a:cubicBezTo>
                  <a:pt x="14149" y="21048"/>
                  <a:pt x="14434" y="21334"/>
                  <a:pt x="14574" y="21490"/>
                </a:cubicBezTo>
                <a:cubicBezTo>
                  <a:pt x="14633" y="21560"/>
                  <a:pt x="14724" y="21598"/>
                  <a:pt x="14815" y="21598"/>
                </a:cubicBezTo>
                <a:lnTo>
                  <a:pt x="15640" y="21598"/>
                </a:lnTo>
                <a:cubicBezTo>
                  <a:pt x="15704" y="21598"/>
                  <a:pt x="15748" y="21529"/>
                  <a:pt x="15715" y="21475"/>
                </a:cubicBezTo>
                <a:cubicBezTo>
                  <a:pt x="15512" y="21097"/>
                  <a:pt x="15169" y="20844"/>
                  <a:pt x="14896" y="20693"/>
                </a:cubicBezTo>
                <a:cubicBezTo>
                  <a:pt x="14794" y="20633"/>
                  <a:pt x="14712" y="20536"/>
                  <a:pt x="14669" y="20423"/>
                </a:cubicBezTo>
                <a:cubicBezTo>
                  <a:pt x="13773" y="17995"/>
                  <a:pt x="14004" y="15825"/>
                  <a:pt x="14240" y="14698"/>
                </a:cubicBezTo>
                <a:cubicBezTo>
                  <a:pt x="14701" y="14514"/>
                  <a:pt x="14878" y="14224"/>
                  <a:pt x="15018" y="13900"/>
                </a:cubicBezTo>
                <a:cubicBezTo>
                  <a:pt x="15249" y="13366"/>
                  <a:pt x="15774" y="13253"/>
                  <a:pt x="15774" y="13253"/>
                </a:cubicBezTo>
                <a:cubicBezTo>
                  <a:pt x="15774" y="13253"/>
                  <a:pt x="15796" y="12492"/>
                  <a:pt x="16284" y="12179"/>
                </a:cubicBezTo>
                <a:cubicBezTo>
                  <a:pt x="17341" y="11510"/>
                  <a:pt x="17766" y="10248"/>
                  <a:pt x="18147" y="9422"/>
                </a:cubicBezTo>
                <a:cubicBezTo>
                  <a:pt x="18318" y="9050"/>
                  <a:pt x="18683" y="8818"/>
                  <a:pt x="19080" y="8829"/>
                </a:cubicBezTo>
                <a:cubicBezTo>
                  <a:pt x="19569" y="8845"/>
                  <a:pt x="20191" y="8866"/>
                  <a:pt x="20507" y="8888"/>
                </a:cubicBezTo>
                <a:cubicBezTo>
                  <a:pt x="21060" y="8920"/>
                  <a:pt x="21066" y="8596"/>
                  <a:pt x="21066" y="8596"/>
                </a:cubicBezTo>
                <a:lnTo>
                  <a:pt x="21312" y="8596"/>
                </a:lnTo>
                <a:cubicBezTo>
                  <a:pt x="21323" y="8586"/>
                  <a:pt x="21580" y="8052"/>
                  <a:pt x="21290" y="7858"/>
                </a:cubicBezTo>
                <a:cubicBezTo>
                  <a:pt x="20995" y="7664"/>
                  <a:pt x="20013" y="6903"/>
                  <a:pt x="19149" y="5781"/>
                </a:cubicBezTo>
                <a:cubicBezTo>
                  <a:pt x="18849" y="5393"/>
                  <a:pt x="18522" y="5317"/>
                  <a:pt x="18168" y="5322"/>
                </a:cubicBezTo>
                <a:cubicBezTo>
                  <a:pt x="17471" y="4939"/>
                  <a:pt x="16236" y="4147"/>
                  <a:pt x="16301" y="3348"/>
                </a:cubicBezTo>
                <a:cubicBezTo>
                  <a:pt x="16392" y="2237"/>
                  <a:pt x="19375" y="1606"/>
                  <a:pt x="19659" y="1541"/>
                </a:cubicBezTo>
                <a:cubicBezTo>
                  <a:pt x="19943" y="1476"/>
                  <a:pt x="19734" y="1346"/>
                  <a:pt x="18930" y="1529"/>
                </a:cubicBezTo>
                <a:cubicBezTo>
                  <a:pt x="18157" y="1707"/>
                  <a:pt x="17873" y="1854"/>
                  <a:pt x="17793" y="1757"/>
                </a:cubicBezTo>
                <a:cubicBezTo>
                  <a:pt x="17712" y="1665"/>
                  <a:pt x="18414" y="671"/>
                  <a:pt x="18693" y="423"/>
                </a:cubicBezTo>
                <a:cubicBezTo>
                  <a:pt x="18800" y="321"/>
                  <a:pt x="18532" y="277"/>
                  <a:pt x="18135" y="698"/>
                </a:cubicBezTo>
                <a:cubicBezTo>
                  <a:pt x="17738" y="1119"/>
                  <a:pt x="17073" y="2177"/>
                  <a:pt x="16654" y="2144"/>
                </a:cubicBezTo>
                <a:cubicBezTo>
                  <a:pt x="16236" y="2112"/>
                  <a:pt x="16430" y="607"/>
                  <a:pt x="16564" y="180"/>
                </a:cubicBezTo>
                <a:cubicBezTo>
                  <a:pt x="16604" y="56"/>
                  <a:pt x="16590" y="-2"/>
                  <a:pt x="16552" y="0"/>
                </a:cubicBezTo>
                <a:close/>
              </a:path>
            </a:pathLst>
          </a:custGeom>
          <a:solidFill>
            <a:srgbClr val="4B4A4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221" name="Elephant"/>
          <p:cNvSpPr/>
          <p:nvPr/>
        </p:nvSpPr>
        <p:spPr>
          <a:xfrm>
            <a:off x="711115" y="10068479"/>
            <a:ext cx="4591689" cy="27744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5209" y="0"/>
                </a:moveTo>
                <a:cubicBezTo>
                  <a:pt x="15185" y="0"/>
                  <a:pt x="15160" y="4"/>
                  <a:pt x="15135" y="8"/>
                </a:cubicBezTo>
                <a:cubicBezTo>
                  <a:pt x="14637" y="104"/>
                  <a:pt x="14123" y="530"/>
                  <a:pt x="13605" y="1277"/>
                </a:cubicBezTo>
                <a:cubicBezTo>
                  <a:pt x="12491" y="1461"/>
                  <a:pt x="11422" y="1753"/>
                  <a:pt x="10714" y="1947"/>
                </a:cubicBezTo>
                <a:cubicBezTo>
                  <a:pt x="10428" y="2026"/>
                  <a:pt x="10202" y="2088"/>
                  <a:pt x="10041" y="2125"/>
                </a:cubicBezTo>
                <a:cubicBezTo>
                  <a:pt x="9857" y="2167"/>
                  <a:pt x="9673" y="2189"/>
                  <a:pt x="9479" y="2189"/>
                </a:cubicBezTo>
                <a:cubicBezTo>
                  <a:pt x="8987" y="2189"/>
                  <a:pt x="8529" y="2057"/>
                  <a:pt x="8042" y="1916"/>
                </a:cubicBezTo>
                <a:cubicBezTo>
                  <a:pt x="7537" y="1771"/>
                  <a:pt x="7015" y="1619"/>
                  <a:pt x="6436" y="1619"/>
                </a:cubicBezTo>
                <a:cubicBezTo>
                  <a:pt x="5579" y="1619"/>
                  <a:pt x="4186" y="2495"/>
                  <a:pt x="3184" y="4169"/>
                </a:cubicBezTo>
                <a:cubicBezTo>
                  <a:pt x="2329" y="5598"/>
                  <a:pt x="1882" y="7412"/>
                  <a:pt x="1890" y="9415"/>
                </a:cubicBezTo>
                <a:cubicBezTo>
                  <a:pt x="1901" y="12167"/>
                  <a:pt x="1661" y="13813"/>
                  <a:pt x="1459" y="14708"/>
                </a:cubicBezTo>
                <a:cubicBezTo>
                  <a:pt x="1254" y="15614"/>
                  <a:pt x="1044" y="15954"/>
                  <a:pt x="1016" y="15996"/>
                </a:cubicBezTo>
                <a:cubicBezTo>
                  <a:pt x="932" y="16069"/>
                  <a:pt x="-42" y="16975"/>
                  <a:pt x="2" y="19269"/>
                </a:cubicBezTo>
                <a:lnTo>
                  <a:pt x="4" y="19389"/>
                </a:lnTo>
                <a:lnTo>
                  <a:pt x="67" y="19330"/>
                </a:lnTo>
                <a:cubicBezTo>
                  <a:pt x="884" y="18565"/>
                  <a:pt x="1328" y="17555"/>
                  <a:pt x="1388" y="16332"/>
                </a:cubicBezTo>
                <a:cubicBezTo>
                  <a:pt x="1894" y="15091"/>
                  <a:pt x="2152" y="13282"/>
                  <a:pt x="2279" y="11979"/>
                </a:cubicBezTo>
                <a:cubicBezTo>
                  <a:pt x="2347" y="11281"/>
                  <a:pt x="2384" y="10649"/>
                  <a:pt x="2406" y="10188"/>
                </a:cubicBezTo>
                <a:cubicBezTo>
                  <a:pt x="2503" y="11310"/>
                  <a:pt x="2720" y="13323"/>
                  <a:pt x="3055" y="13904"/>
                </a:cubicBezTo>
                <a:cubicBezTo>
                  <a:pt x="3461" y="14609"/>
                  <a:pt x="3157" y="16070"/>
                  <a:pt x="3115" y="16260"/>
                </a:cubicBezTo>
                <a:cubicBezTo>
                  <a:pt x="3009" y="16382"/>
                  <a:pt x="2209" y="17329"/>
                  <a:pt x="1420" y="19041"/>
                </a:cubicBezTo>
                <a:lnTo>
                  <a:pt x="1407" y="19072"/>
                </a:lnTo>
                <a:lnTo>
                  <a:pt x="1412" y="19105"/>
                </a:lnTo>
                <a:cubicBezTo>
                  <a:pt x="1771" y="21292"/>
                  <a:pt x="2594" y="21528"/>
                  <a:pt x="2931" y="21528"/>
                </a:cubicBezTo>
                <a:cubicBezTo>
                  <a:pt x="3043" y="21528"/>
                  <a:pt x="3114" y="21504"/>
                  <a:pt x="3117" y="21503"/>
                </a:cubicBezTo>
                <a:lnTo>
                  <a:pt x="3152" y="21492"/>
                </a:lnTo>
                <a:lnTo>
                  <a:pt x="3152" y="21433"/>
                </a:lnTo>
                <a:cubicBezTo>
                  <a:pt x="3152" y="21105"/>
                  <a:pt x="3201" y="19419"/>
                  <a:pt x="4166" y="18107"/>
                </a:cubicBezTo>
                <a:lnTo>
                  <a:pt x="4456" y="21597"/>
                </a:lnTo>
                <a:lnTo>
                  <a:pt x="6800" y="21597"/>
                </a:lnTo>
                <a:lnTo>
                  <a:pt x="6800" y="21525"/>
                </a:lnTo>
                <a:cubicBezTo>
                  <a:pt x="6800" y="21501"/>
                  <a:pt x="6793" y="20923"/>
                  <a:pt x="6439" y="20474"/>
                </a:cubicBezTo>
                <a:cubicBezTo>
                  <a:pt x="6092" y="20032"/>
                  <a:pt x="5949" y="19678"/>
                  <a:pt x="5871" y="19072"/>
                </a:cubicBezTo>
                <a:cubicBezTo>
                  <a:pt x="5812" y="18612"/>
                  <a:pt x="5688" y="17204"/>
                  <a:pt x="5665" y="16001"/>
                </a:cubicBezTo>
                <a:cubicBezTo>
                  <a:pt x="6112" y="15641"/>
                  <a:pt x="6437" y="15092"/>
                  <a:pt x="6629" y="14363"/>
                </a:cubicBezTo>
                <a:cubicBezTo>
                  <a:pt x="6881" y="14646"/>
                  <a:pt x="7251" y="14788"/>
                  <a:pt x="7729" y="14788"/>
                </a:cubicBezTo>
                <a:cubicBezTo>
                  <a:pt x="8608" y="14788"/>
                  <a:pt x="9641" y="14299"/>
                  <a:pt x="10064" y="13940"/>
                </a:cubicBezTo>
                <a:cubicBezTo>
                  <a:pt x="10159" y="14302"/>
                  <a:pt x="10227" y="15165"/>
                  <a:pt x="10230" y="16098"/>
                </a:cubicBezTo>
                <a:cubicBezTo>
                  <a:pt x="10234" y="17260"/>
                  <a:pt x="10143" y="18266"/>
                  <a:pt x="9978" y="18863"/>
                </a:cubicBezTo>
                <a:cubicBezTo>
                  <a:pt x="9755" y="19677"/>
                  <a:pt x="9750" y="19977"/>
                  <a:pt x="9749" y="20156"/>
                </a:cubicBezTo>
                <a:cubicBezTo>
                  <a:pt x="9748" y="20273"/>
                  <a:pt x="9749" y="20312"/>
                  <a:pt x="9682" y="20432"/>
                </a:cubicBezTo>
                <a:cubicBezTo>
                  <a:pt x="9504" y="20749"/>
                  <a:pt x="9514" y="21496"/>
                  <a:pt x="9514" y="21528"/>
                </a:cubicBezTo>
                <a:lnTo>
                  <a:pt x="9516" y="21597"/>
                </a:lnTo>
                <a:lnTo>
                  <a:pt x="11467" y="21600"/>
                </a:lnTo>
                <a:lnTo>
                  <a:pt x="11467" y="21528"/>
                </a:lnTo>
                <a:cubicBezTo>
                  <a:pt x="11467" y="20987"/>
                  <a:pt x="11405" y="20834"/>
                  <a:pt x="11350" y="20699"/>
                </a:cubicBezTo>
                <a:cubicBezTo>
                  <a:pt x="11325" y="20637"/>
                  <a:pt x="11302" y="20583"/>
                  <a:pt x="11289" y="20490"/>
                </a:cubicBezTo>
                <a:cubicBezTo>
                  <a:pt x="11276" y="20397"/>
                  <a:pt x="11292" y="20363"/>
                  <a:pt x="11338" y="20268"/>
                </a:cubicBezTo>
                <a:cubicBezTo>
                  <a:pt x="11409" y="20121"/>
                  <a:pt x="11527" y="19876"/>
                  <a:pt x="11615" y="19175"/>
                </a:cubicBezTo>
                <a:cubicBezTo>
                  <a:pt x="11740" y="18175"/>
                  <a:pt x="12704" y="13788"/>
                  <a:pt x="12942" y="12711"/>
                </a:cubicBezTo>
                <a:cubicBezTo>
                  <a:pt x="13011" y="13181"/>
                  <a:pt x="13218" y="14235"/>
                  <a:pt x="13791" y="15356"/>
                </a:cubicBezTo>
                <a:cubicBezTo>
                  <a:pt x="14267" y="16288"/>
                  <a:pt x="15238" y="19597"/>
                  <a:pt x="15118" y="20067"/>
                </a:cubicBezTo>
                <a:cubicBezTo>
                  <a:pt x="14972" y="20642"/>
                  <a:pt x="14981" y="21169"/>
                  <a:pt x="14984" y="21394"/>
                </a:cubicBezTo>
                <a:cubicBezTo>
                  <a:pt x="14985" y="21419"/>
                  <a:pt x="14984" y="21442"/>
                  <a:pt x="14984" y="21458"/>
                </a:cubicBezTo>
                <a:lnTo>
                  <a:pt x="14984" y="21528"/>
                </a:lnTo>
                <a:lnTo>
                  <a:pt x="17219" y="21528"/>
                </a:lnTo>
                <a:lnTo>
                  <a:pt x="17217" y="21453"/>
                </a:lnTo>
                <a:cubicBezTo>
                  <a:pt x="17195" y="20749"/>
                  <a:pt x="16985" y="20386"/>
                  <a:pt x="16798" y="20065"/>
                </a:cubicBezTo>
                <a:cubicBezTo>
                  <a:pt x="16646" y="19801"/>
                  <a:pt x="16514" y="19572"/>
                  <a:pt x="16493" y="19200"/>
                </a:cubicBezTo>
                <a:cubicBezTo>
                  <a:pt x="16405" y="17646"/>
                  <a:pt x="15778" y="12582"/>
                  <a:pt x="15340" y="11398"/>
                </a:cubicBezTo>
                <a:cubicBezTo>
                  <a:pt x="15049" y="10613"/>
                  <a:pt x="15087" y="10256"/>
                  <a:pt x="15135" y="10113"/>
                </a:cubicBezTo>
                <a:cubicBezTo>
                  <a:pt x="15180" y="9979"/>
                  <a:pt x="15256" y="9963"/>
                  <a:pt x="15286" y="9963"/>
                </a:cubicBezTo>
                <a:cubicBezTo>
                  <a:pt x="15295" y="9963"/>
                  <a:pt x="15303" y="9966"/>
                  <a:pt x="15311" y="9968"/>
                </a:cubicBezTo>
                <a:cubicBezTo>
                  <a:pt x="15380" y="9986"/>
                  <a:pt x="15477" y="10112"/>
                  <a:pt x="15571" y="10235"/>
                </a:cubicBezTo>
                <a:cubicBezTo>
                  <a:pt x="15685" y="10386"/>
                  <a:pt x="15793" y="10530"/>
                  <a:pt x="15886" y="10530"/>
                </a:cubicBezTo>
                <a:cubicBezTo>
                  <a:pt x="15918" y="10530"/>
                  <a:pt x="15945" y="10512"/>
                  <a:pt x="15968" y="10480"/>
                </a:cubicBezTo>
                <a:cubicBezTo>
                  <a:pt x="16162" y="10219"/>
                  <a:pt x="16190" y="9623"/>
                  <a:pt x="16193" y="9429"/>
                </a:cubicBezTo>
                <a:lnTo>
                  <a:pt x="16600" y="9306"/>
                </a:lnTo>
                <a:cubicBezTo>
                  <a:pt x="16632" y="9560"/>
                  <a:pt x="16788" y="10333"/>
                  <a:pt x="17524" y="10333"/>
                </a:cubicBezTo>
                <a:cubicBezTo>
                  <a:pt x="17552" y="10333"/>
                  <a:pt x="17581" y="10332"/>
                  <a:pt x="17611" y="10330"/>
                </a:cubicBezTo>
                <a:cubicBezTo>
                  <a:pt x="17626" y="10329"/>
                  <a:pt x="17641" y="10327"/>
                  <a:pt x="17655" y="10327"/>
                </a:cubicBezTo>
                <a:cubicBezTo>
                  <a:pt x="18503" y="10327"/>
                  <a:pt x="18567" y="12404"/>
                  <a:pt x="18567" y="15573"/>
                </a:cubicBezTo>
                <a:cubicBezTo>
                  <a:pt x="18567" y="18685"/>
                  <a:pt x="20536" y="19896"/>
                  <a:pt x="20765" y="20026"/>
                </a:cubicBezTo>
                <a:cubicBezTo>
                  <a:pt x="20783" y="20104"/>
                  <a:pt x="20837" y="20278"/>
                  <a:pt x="20978" y="20398"/>
                </a:cubicBezTo>
                <a:cubicBezTo>
                  <a:pt x="21005" y="20422"/>
                  <a:pt x="21034" y="20432"/>
                  <a:pt x="21063" y="20432"/>
                </a:cubicBezTo>
                <a:cubicBezTo>
                  <a:pt x="21111" y="20432"/>
                  <a:pt x="21151" y="20398"/>
                  <a:pt x="21170" y="20340"/>
                </a:cubicBezTo>
                <a:cubicBezTo>
                  <a:pt x="21186" y="20295"/>
                  <a:pt x="21196" y="20217"/>
                  <a:pt x="21155" y="20106"/>
                </a:cubicBezTo>
                <a:cubicBezTo>
                  <a:pt x="21138" y="20060"/>
                  <a:pt x="21140" y="20010"/>
                  <a:pt x="21157" y="19959"/>
                </a:cubicBezTo>
                <a:cubicBezTo>
                  <a:pt x="21183" y="19884"/>
                  <a:pt x="21240" y="19825"/>
                  <a:pt x="21288" y="19825"/>
                </a:cubicBezTo>
                <a:cubicBezTo>
                  <a:pt x="21303" y="19826"/>
                  <a:pt x="21316" y="19830"/>
                  <a:pt x="21326" y="19842"/>
                </a:cubicBezTo>
                <a:cubicBezTo>
                  <a:pt x="21351" y="19871"/>
                  <a:pt x="21385" y="19887"/>
                  <a:pt x="21420" y="19887"/>
                </a:cubicBezTo>
                <a:cubicBezTo>
                  <a:pt x="21474" y="19887"/>
                  <a:pt x="21517" y="19852"/>
                  <a:pt x="21536" y="19789"/>
                </a:cubicBezTo>
                <a:cubicBezTo>
                  <a:pt x="21558" y="19717"/>
                  <a:pt x="21547" y="19628"/>
                  <a:pt x="21502" y="19525"/>
                </a:cubicBezTo>
                <a:cubicBezTo>
                  <a:pt x="21392" y="19275"/>
                  <a:pt x="21249" y="19222"/>
                  <a:pt x="21149" y="19222"/>
                </a:cubicBezTo>
                <a:cubicBezTo>
                  <a:pt x="21106" y="19222"/>
                  <a:pt x="21070" y="19231"/>
                  <a:pt x="21050" y="19239"/>
                </a:cubicBezTo>
                <a:cubicBezTo>
                  <a:pt x="20893" y="19069"/>
                  <a:pt x="19596" y="17591"/>
                  <a:pt x="19740" y="15386"/>
                </a:cubicBezTo>
                <a:cubicBezTo>
                  <a:pt x="20143" y="9240"/>
                  <a:pt x="19594" y="7336"/>
                  <a:pt x="19360" y="6522"/>
                </a:cubicBezTo>
                <a:cubicBezTo>
                  <a:pt x="19140" y="5757"/>
                  <a:pt x="19051" y="5025"/>
                  <a:pt x="18973" y="4378"/>
                </a:cubicBezTo>
                <a:cubicBezTo>
                  <a:pt x="18864" y="3487"/>
                  <a:pt x="18771" y="2716"/>
                  <a:pt x="18379" y="2172"/>
                </a:cubicBezTo>
                <a:cubicBezTo>
                  <a:pt x="17921" y="1536"/>
                  <a:pt x="17101" y="1180"/>
                  <a:pt x="15943" y="1113"/>
                </a:cubicBezTo>
                <a:cubicBezTo>
                  <a:pt x="15874" y="798"/>
                  <a:pt x="15655" y="0"/>
                  <a:pt x="15209" y="0"/>
                </a:cubicBezTo>
                <a:close/>
              </a:path>
            </a:pathLst>
          </a:custGeom>
          <a:solidFill>
            <a:srgbClr val="4B4A4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222" name="Giraffe"/>
          <p:cNvSpPr/>
          <p:nvPr/>
        </p:nvSpPr>
        <p:spPr>
          <a:xfrm flipH="1">
            <a:off x="10865090" y="9130565"/>
            <a:ext cx="2653821" cy="3708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48" h="21578" fill="norm" stroke="1" extrusionOk="0">
                <a:moveTo>
                  <a:pt x="18317" y="4"/>
                </a:moveTo>
                <a:cubicBezTo>
                  <a:pt x="18102" y="-22"/>
                  <a:pt x="17819" y="83"/>
                  <a:pt x="17917" y="224"/>
                </a:cubicBezTo>
                <a:cubicBezTo>
                  <a:pt x="18046" y="413"/>
                  <a:pt x="18279" y="823"/>
                  <a:pt x="17896" y="990"/>
                </a:cubicBezTo>
                <a:cubicBezTo>
                  <a:pt x="17719" y="1016"/>
                  <a:pt x="17528" y="1056"/>
                  <a:pt x="17326" y="1110"/>
                </a:cubicBezTo>
                <a:cubicBezTo>
                  <a:pt x="17127" y="980"/>
                  <a:pt x="16712" y="804"/>
                  <a:pt x="16021" y="811"/>
                </a:cubicBezTo>
                <a:cubicBezTo>
                  <a:pt x="15935" y="812"/>
                  <a:pt x="15893" y="885"/>
                  <a:pt x="15951" y="931"/>
                </a:cubicBezTo>
                <a:cubicBezTo>
                  <a:pt x="16169" y="1101"/>
                  <a:pt x="16340" y="1277"/>
                  <a:pt x="16456" y="1411"/>
                </a:cubicBezTo>
                <a:cubicBezTo>
                  <a:pt x="15708" y="1726"/>
                  <a:pt x="14981" y="2186"/>
                  <a:pt x="14625" y="2729"/>
                </a:cubicBezTo>
                <a:cubicBezTo>
                  <a:pt x="13756" y="4060"/>
                  <a:pt x="11581" y="6789"/>
                  <a:pt x="11139" y="6956"/>
                </a:cubicBezTo>
                <a:cubicBezTo>
                  <a:pt x="9027" y="7849"/>
                  <a:pt x="9121" y="8004"/>
                  <a:pt x="8929" y="8352"/>
                </a:cubicBezTo>
                <a:cubicBezTo>
                  <a:pt x="8373" y="9580"/>
                  <a:pt x="5053" y="9775"/>
                  <a:pt x="3210" y="10291"/>
                </a:cubicBezTo>
                <a:cubicBezTo>
                  <a:pt x="2829" y="10398"/>
                  <a:pt x="2559" y="10530"/>
                  <a:pt x="2373" y="10686"/>
                </a:cubicBezTo>
                <a:cubicBezTo>
                  <a:pt x="2371" y="10688"/>
                  <a:pt x="2369" y="10689"/>
                  <a:pt x="2368" y="10690"/>
                </a:cubicBezTo>
                <a:cubicBezTo>
                  <a:pt x="2322" y="10729"/>
                  <a:pt x="2281" y="10770"/>
                  <a:pt x="2245" y="10812"/>
                </a:cubicBezTo>
                <a:cubicBezTo>
                  <a:pt x="1892" y="11135"/>
                  <a:pt x="1182" y="11726"/>
                  <a:pt x="919" y="13474"/>
                </a:cubicBezTo>
                <a:cubicBezTo>
                  <a:pt x="778" y="14132"/>
                  <a:pt x="384" y="14821"/>
                  <a:pt x="384" y="14821"/>
                </a:cubicBezTo>
                <a:cubicBezTo>
                  <a:pt x="384" y="14821"/>
                  <a:pt x="-331" y="15180"/>
                  <a:pt x="191" y="16371"/>
                </a:cubicBezTo>
                <a:cubicBezTo>
                  <a:pt x="603" y="17310"/>
                  <a:pt x="103" y="18013"/>
                  <a:pt x="103" y="18013"/>
                </a:cubicBezTo>
                <a:cubicBezTo>
                  <a:pt x="103" y="18013"/>
                  <a:pt x="1062" y="17919"/>
                  <a:pt x="1091" y="17145"/>
                </a:cubicBezTo>
                <a:cubicBezTo>
                  <a:pt x="1111" y="16601"/>
                  <a:pt x="853" y="16444"/>
                  <a:pt x="810" y="15722"/>
                </a:cubicBezTo>
                <a:cubicBezTo>
                  <a:pt x="796" y="15502"/>
                  <a:pt x="1083" y="15355"/>
                  <a:pt x="810" y="14895"/>
                </a:cubicBezTo>
                <a:cubicBezTo>
                  <a:pt x="939" y="14529"/>
                  <a:pt x="1284" y="14007"/>
                  <a:pt x="1428" y="13546"/>
                </a:cubicBezTo>
                <a:cubicBezTo>
                  <a:pt x="1538" y="13196"/>
                  <a:pt x="1819" y="12500"/>
                  <a:pt x="2049" y="12145"/>
                </a:cubicBezTo>
                <a:cubicBezTo>
                  <a:pt x="2114" y="12556"/>
                  <a:pt x="2218" y="13021"/>
                  <a:pt x="2259" y="13541"/>
                </a:cubicBezTo>
                <a:cubicBezTo>
                  <a:pt x="2385" y="15174"/>
                  <a:pt x="1862" y="15998"/>
                  <a:pt x="1661" y="16193"/>
                </a:cubicBezTo>
                <a:cubicBezTo>
                  <a:pt x="1460" y="16388"/>
                  <a:pt x="1549" y="16444"/>
                  <a:pt x="1589" y="16695"/>
                </a:cubicBezTo>
                <a:cubicBezTo>
                  <a:pt x="1822" y="19444"/>
                  <a:pt x="1547" y="20141"/>
                  <a:pt x="1417" y="20378"/>
                </a:cubicBezTo>
                <a:cubicBezTo>
                  <a:pt x="1286" y="20615"/>
                  <a:pt x="1460" y="20887"/>
                  <a:pt x="1603" y="20997"/>
                </a:cubicBezTo>
                <a:cubicBezTo>
                  <a:pt x="1928" y="21247"/>
                  <a:pt x="1761" y="21578"/>
                  <a:pt x="1761" y="21578"/>
                </a:cubicBezTo>
                <a:lnTo>
                  <a:pt x="3226" y="21578"/>
                </a:lnTo>
                <a:cubicBezTo>
                  <a:pt x="3226" y="21578"/>
                  <a:pt x="3222" y="21193"/>
                  <a:pt x="2887" y="21037"/>
                </a:cubicBezTo>
                <a:cubicBezTo>
                  <a:pt x="2653" y="20926"/>
                  <a:pt x="2523" y="20719"/>
                  <a:pt x="2447" y="20336"/>
                </a:cubicBezTo>
                <a:cubicBezTo>
                  <a:pt x="2375" y="19976"/>
                  <a:pt x="2727" y="17756"/>
                  <a:pt x="2966" y="16780"/>
                </a:cubicBezTo>
                <a:cubicBezTo>
                  <a:pt x="3342" y="16644"/>
                  <a:pt x="3326" y="16231"/>
                  <a:pt x="3373" y="16095"/>
                </a:cubicBezTo>
                <a:cubicBezTo>
                  <a:pt x="3400" y="16014"/>
                  <a:pt x="3585" y="15825"/>
                  <a:pt x="3850" y="15554"/>
                </a:cubicBezTo>
                <a:cubicBezTo>
                  <a:pt x="4010" y="16091"/>
                  <a:pt x="4148" y="16579"/>
                  <a:pt x="4212" y="16869"/>
                </a:cubicBezTo>
                <a:cubicBezTo>
                  <a:pt x="4232" y="16960"/>
                  <a:pt x="4271" y="17044"/>
                  <a:pt x="4331" y="17123"/>
                </a:cubicBezTo>
                <a:cubicBezTo>
                  <a:pt x="4984" y="17975"/>
                  <a:pt x="5127" y="20302"/>
                  <a:pt x="5010" y="20579"/>
                </a:cubicBezTo>
                <a:cubicBezTo>
                  <a:pt x="4888" y="20868"/>
                  <a:pt x="5015" y="21016"/>
                  <a:pt x="5226" y="21096"/>
                </a:cubicBezTo>
                <a:cubicBezTo>
                  <a:pt x="5438" y="21177"/>
                  <a:pt x="5431" y="21578"/>
                  <a:pt x="5431" y="21578"/>
                </a:cubicBezTo>
                <a:lnTo>
                  <a:pt x="6850" y="21578"/>
                </a:lnTo>
                <a:cubicBezTo>
                  <a:pt x="6850" y="21578"/>
                  <a:pt x="6851" y="21234"/>
                  <a:pt x="6599" y="21049"/>
                </a:cubicBezTo>
                <a:cubicBezTo>
                  <a:pt x="6434" y="20928"/>
                  <a:pt x="6117" y="20751"/>
                  <a:pt x="6148" y="20491"/>
                </a:cubicBezTo>
                <a:cubicBezTo>
                  <a:pt x="6158" y="20406"/>
                  <a:pt x="6154" y="20321"/>
                  <a:pt x="6115" y="20243"/>
                </a:cubicBezTo>
                <a:cubicBezTo>
                  <a:pt x="5699" y="19407"/>
                  <a:pt x="5610" y="18059"/>
                  <a:pt x="5741" y="17011"/>
                </a:cubicBezTo>
                <a:cubicBezTo>
                  <a:pt x="5756" y="16885"/>
                  <a:pt x="5618" y="16364"/>
                  <a:pt x="5629" y="16240"/>
                </a:cubicBezTo>
                <a:cubicBezTo>
                  <a:pt x="5717" y="15263"/>
                  <a:pt x="5773" y="14373"/>
                  <a:pt x="5796" y="13644"/>
                </a:cubicBezTo>
                <a:cubicBezTo>
                  <a:pt x="7040" y="13829"/>
                  <a:pt x="8274" y="13810"/>
                  <a:pt x="9141" y="13754"/>
                </a:cubicBezTo>
                <a:cubicBezTo>
                  <a:pt x="9206" y="14485"/>
                  <a:pt x="9321" y="15875"/>
                  <a:pt x="9271" y="16191"/>
                </a:cubicBezTo>
                <a:cubicBezTo>
                  <a:pt x="9204" y="16625"/>
                  <a:pt x="8821" y="17008"/>
                  <a:pt x="8985" y="17554"/>
                </a:cubicBezTo>
                <a:cubicBezTo>
                  <a:pt x="9150" y="18100"/>
                  <a:pt x="8696" y="20015"/>
                  <a:pt x="8446" y="20385"/>
                </a:cubicBezTo>
                <a:cubicBezTo>
                  <a:pt x="8195" y="20754"/>
                  <a:pt x="8279" y="20930"/>
                  <a:pt x="8350" y="20978"/>
                </a:cubicBezTo>
                <a:cubicBezTo>
                  <a:pt x="8421" y="21026"/>
                  <a:pt x="8607" y="21281"/>
                  <a:pt x="8608" y="21578"/>
                </a:cubicBezTo>
                <a:lnTo>
                  <a:pt x="10148" y="21578"/>
                </a:lnTo>
                <a:cubicBezTo>
                  <a:pt x="10110" y="21310"/>
                  <a:pt x="9851" y="21113"/>
                  <a:pt x="9620" y="21008"/>
                </a:cubicBezTo>
                <a:cubicBezTo>
                  <a:pt x="9437" y="20926"/>
                  <a:pt x="9358" y="20763"/>
                  <a:pt x="9425" y="20615"/>
                </a:cubicBezTo>
                <a:cubicBezTo>
                  <a:pt x="9456" y="20546"/>
                  <a:pt x="9478" y="20467"/>
                  <a:pt x="9483" y="20385"/>
                </a:cubicBezTo>
                <a:cubicBezTo>
                  <a:pt x="9492" y="20031"/>
                  <a:pt x="9662" y="18184"/>
                  <a:pt x="9999" y="17799"/>
                </a:cubicBezTo>
                <a:cubicBezTo>
                  <a:pt x="10337" y="17413"/>
                  <a:pt x="10336" y="16962"/>
                  <a:pt x="10364" y="16577"/>
                </a:cubicBezTo>
                <a:cubicBezTo>
                  <a:pt x="10378" y="16392"/>
                  <a:pt x="10679" y="15599"/>
                  <a:pt x="10990" y="14826"/>
                </a:cubicBezTo>
                <a:cubicBezTo>
                  <a:pt x="11493" y="15612"/>
                  <a:pt x="11988" y="16442"/>
                  <a:pt x="12132" y="16869"/>
                </a:cubicBezTo>
                <a:cubicBezTo>
                  <a:pt x="12163" y="16960"/>
                  <a:pt x="12212" y="17044"/>
                  <a:pt x="12281" y="17123"/>
                </a:cubicBezTo>
                <a:cubicBezTo>
                  <a:pt x="13033" y="17975"/>
                  <a:pt x="13433" y="20209"/>
                  <a:pt x="13349" y="20486"/>
                </a:cubicBezTo>
                <a:cubicBezTo>
                  <a:pt x="13260" y="20775"/>
                  <a:pt x="13416" y="21016"/>
                  <a:pt x="13637" y="21096"/>
                </a:cubicBezTo>
                <a:cubicBezTo>
                  <a:pt x="13858" y="21177"/>
                  <a:pt x="13637" y="21578"/>
                  <a:pt x="13637" y="21578"/>
                </a:cubicBezTo>
                <a:lnTo>
                  <a:pt x="15253" y="21578"/>
                </a:lnTo>
                <a:cubicBezTo>
                  <a:pt x="15253" y="21578"/>
                  <a:pt x="15255" y="21248"/>
                  <a:pt x="14942" y="21049"/>
                </a:cubicBezTo>
                <a:cubicBezTo>
                  <a:pt x="14758" y="20932"/>
                  <a:pt x="14476" y="20658"/>
                  <a:pt x="14477" y="20398"/>
                </a:cubicBezTo>
                <a:cubicBezTo>
                  <a:pt x="14477" y="20313"/>
                  <a:pt x="14464" y="20228"/>
                  <a:pt x="14416" y="20150"/>
                </a:cubicBezTo>
                <a:cubicBezTo>
                  <a:pt x="13903" y="19314"/>
                  <a:pt x="13598" y="17949"/>
                  <a:pt x="13546" y="16898"/>
                </a:cubicBezTo>
                <a:cubicBezTo>
                  <a:pt x="13540" y="16771"/>
                  <a:pt x="13507" y="16647"/>
                  <a:pt x="13446" y="16528"/>
                </a:cubicBezTo>
                <a:cubicBezTo>
                  <a:pt x="12736" y="15131"/>
                  <a:pt x="12582" y="13984"/>
                  <a:pt x="12618" y="13158"/>
                </a:cubicBezTo>
                <a:cubicBezTo>
                  <a:pt x="12893" y="12835"/>
                  <a:pt x="13669" y="12212"/>
                  <a:pt x="13770" y="11505"/>
                </a:cubicBezTo>
                <a:cubicBezTo>
                  <a:pt x="13885" y="10695"/>
                  <a:pt x="12726" y="10199"/>
                  <a:pt x="13693" y="9314"/>
                </a:cubicBezTo>
                <a:cubicBezTo>
                  <a:pt x="15613" y="7556"/>
                  <a:pt x="15515" y="4849"/>
                  <a:pt x="16763" y="3245"/>
                </a:cubicBezTo>
                <a:cubicBezTo>
                  <a:pt x="17131" y="2771"/>
                  <a:pt x="17531" y="2673"/>
                  <a:pt x="17896" y="2798"/>
                </a:cubicBezTo>
                <a:cubicBezTo>
                  <a:pt x="18260" y="2924"/>
                  <a:pt x="18761" y="3161"/>
                  <a:pt x="19145" y="3175"/>
                </a:cubicBezTo>
                <a:cubicBezTo>
                  <a:pt x="19529" y="3189"/>
                  <a:pt x="19587" y="3135"/>
                  <a:pt x="20029" y="3469"/>
                </a:cubicBezTo>
                <a:cubicBezTo>
                  <a:pt x="20470" y="3804"/>
                  <a:pt x="20777" y="3650"/>
                  <a:pt x="20777" y="3650"/>
                </a:cubicBezTo>
                <a:cubicBezTo>
                  <a:pt x="20777" y="3650"/>
                  <a:pt x="20883" y="3698"/>
                  <a:pt x="21085" y="3770"/>
                </a:cubicBezTo>
                <a:cubicBezTo>
                  <a:pt x="21152" y="3795"/>
                  <a:pt x="21233" y="3762"/>
                  <a:pt x="21240" y="3708"/>
                </a:cubicBezTo>
                <a:cubicBezTo>
                  <a:pt x="21269" y="3494"/>
                  <a:pt x="21234" y="3198"/>
                  <a:pt x="20950" y="3021"/>
                </a:cubicBezTo>
                <a:cubicBezTo>
                  <a:pt x="20588" y="2797"/>
                  <a:pt x="20163" y="2311"/>
                  <a:pt x="19952" y="1906"/>
                </a:cubicBezTo>
                <a:cubicBezTo>
                  <a:pt x="19772" y="1562"/>
                  <a:pt x="19452" y="1220"/>
                  <a:pt x="18842" y="1047"/>
                </a:cubicBezTo>
                <a:cubicBezTo>
                  <a:pt x="18821" y="798"/>
                  <a:pt x="18747" y="354"/>
                  <a:pt x="18491" y="79"/>
                </a:cubicBezTo>
                <a:cubicBezTo>
                  <a:pt x="18452" y="37"/>
                  <a:pt x="18388" y="13"/>
                  <a:pt x="18317" y="4"/>
                </a:cubicBezTo>
                <a:close/>
              </a:path>
            </a:pathLst>
          </a:custGeom>
          <a:solidFill>
            <a:srgbClr val="4B4A4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223" name="Rhinoceros"/>
          <p:cNvSpPr/>
          <p:nvPr/>
        </p:nvSpPr>
        <p:spPr>
          <a:xfrm flipH="1">
            <a:off x="5972997" y="11250834"/>
            <a:ext cx="3302062" cy="16216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48" h="21598" fill="norm" stroke="1" extrusionOk="0">
                <a:moveTo>
                  <a:pt x="13191" y="0"/>
                </a:moveTo>
                <a:cubicBezTo>
                  <a:pt x="13011" y="-2"/>
                  <a:pt x="12807" y="49"/>
                  <a:pt x="12572" y="165"/>
                </a:cubicBezTo>
                <a:cubicBezTo>
                  <a:pt x="7900" y="2490"/>
                  <a:pt x="6975" y="258"/>
                  <a:pt x="3826" y="258"/>
                </a:cubicBezTo>
                <a:cubicBezTo>
                  <a:pt x="3103" y="258"/>
                  <a:pt x="2559" y="973"/>
                  <a:pt x="2177" y="1983"/>
                </a:cubicBezTo>
                <a:cubicBezTo>
                  <a:pt x="2177" y="1983"/>
                  <a:pt x="1229" y="3673"/>
                  <a:pt x="1229" y="7253"/>
                </a:cubicBezTo>
                <a:cubicBezTo>
                  <a:pt x="1229" y="9160"/>
                  <a:pt x="1264" y="11929"/>
                  <a:pt x="0" y="13208"/>
                </a:cubicBezTo>
                <a:cubicBezTo>
                  <a:pt x="834" y="13289"/>
                  <a:pt x="1514" y="12084"/>
                  <a:pt x="1700" y="8363"/>
                </a:cubicBezTo>
                <a:cubicBezTo>
                  <a:pt x="1766" y="8609"/>
                  <a:pt x="1845" y="8876"/>
                  <a:pt x="1933" y="9167"/>
                </a:cubicBezTo>
                <a:cubicBezTo>
                  <a:pt x="1786" y="12085"/>
                  <a:pt x="1100" y="14779"/>
                  <a:pt x="695" y="15716"/>
                </a:cubicBezTo>
                <a:cubicBezTo>
                  <a:pt x="559" y="16032"/>
                  <a:pt x="525" y="16485"/>
                  <a:pt x="610" y="16870"/>
                </a:cubicBezTo>
                <a:cubicBezTo>
                  <a:pt x="803" y="17741"/>
                  <a:pt x="1098" y="19254"/>
                  <a:pt x="992" y="19918"/>
                </a:cubicBezTo>
                <a:cubicBezTo>
                  <a:pt x="840" y="20877"/>
                  <a:pt x="960" y="21598"/>
                  <a:pt x="1366" y="21598"/>
                </a:cubicBezTo>
                <a:cubicBezTo>
                  <a:pt x="1772" y="21598"/>
                  <a:pt x="2737" y="21598"/>
                  <a:pt x="2737" y="21598"/>
                </a:cubicBezTo>
                <a:cubicBezTo>
                  <a:pt x="2585" y="20284"/>
                  <a:pt x="2060" y="19969"/>
                  <a:pt x="2060" y="19969"/>
                </a:cubicBezTo>
                <a:cubicBezTo>
                  <a:pt x="2060" y="19969"/>
                  <a:pt x="1842" y="18661"/>
                  <a:pt x="2378" y="16894"/>
                </a:cubicBezTo>
                <a:cubicBezTo>
                  <a:pt x="2568" y="16271"/>
                  <a:pt x="2876" y="15709"/>
                  <a:pt x="3201" y="15238"/>
                </a:cubicBezTo>
                <a:cubicBezTo>
                  <a:pt x="3279" y="16045"/>
                  <a:pt x="3333" y="16927"/>
                  <a:pt x="3349" y="17894"/>
                </a:cubicBezTo>
                <a:cubicBezTo>
                  <a:pt x="3355" y="18233"/>
                  <a:pt x="3440" y="18544"/>
                  <a:pt x="3579" y="18726"/>
                </a:cubicBezTo>
                <a:cubicBezTo>
                  <a:pt x="3904" y="19148"/>
                  <a:pt x="4291" y="19739"/>
                  <a:pt x="4502" y="20035"/>
                </a:cubicBezTo>
                <a:cubicBezTo>
                  <a:pt x="4648" y="20241"/>
                  <a:pt x="4735" y="20583"/>
                  <a:pt x="4735" y="20949"/>
                </a:cubicBezTo>
                <a:lnTo>
                  <a:pt x="4735" y="21055"/>
                </a:lnTo>
                <a:cubicBezTo>
                  <a:pt x="4735" y="21355"/>
                  <a:pt x="4853" y="21598"/>
                  <a:pt x="4999" y="21598"/>
                </a:cubicBezTo>
                <a:lnTo>
                  <a:pt x="6241" y="21598"/>
                </a:lnTo>
                <a:cubicBezTo>
                  <a:pt x="6557" y="21598"/>
                  <a:pt x="6793" y="20925"/>
                  <a:pt x="6793" y="20925"/>
                </a:cubicBezTo>
                <a:cubicBezTo>
                  <a:pt x="6793" y="20925"/>
                  <a:pt x="6601" y="20179"/>
                  <a:pt x="6218" y="20179"/>
                </a:cubicBezTo>
                <a:cubicBezTo>
                  <a:pt x="5834" y="19389"/>
                  <a:pt x="4973" y="20333"/>
                  <a:pt x="5007" y="15427"/>
                </a:cubicBezTo>
                <a:cubicBezTo>
                  <a:pt x="5502" y="14539"/>
                  <a:pt x="5826" y="13676"/>
                  <a:pt x="6001" y="13149"/>
                </a:cubicBezTo>
                <a:cubicBezTo>
                  <a:pt x="6932" y="14440"/>
                  <a:pt x="8662" y="16066"/>
                  <a:pt x="10636" y="14197"/>
                </a:cubicBezTo>
                <a:lnTo>
                  <a:pt x="10873" y="15949"/>
                </a:lnTo>
                <a:cubicBezTo>
                  <a:pt x="10873" y="15949"/>
                  <a:pt x="10435" y="17753"/>
                  <a:pt x="11011" y="19664"/>
                </a:cubicBezTo>
                <a:cubicBezTo>
                  <a:pt x="11071" y="19862"/>
                  <a:pt x="11050" y="20116"/>
                  <a:pt x="10978" y="20296"/>
                </a:cubicBezTo>
                <a:cubicBezTo>
                  <a:pt x="10876" y="20549"/>
                  <a:pt x="10818" y="20813"/>
                  <a:pt x="10798" y="21144"/>
                </a:cubicBezTo>
                <a:cubicBezTo>
                  <a:pt x="10783" y="21385"/>
                  <a:pt x="10875" y="21598"/>
                  <a:pt x="10993" y="21598"/>
                </a:cubicBezTo>
                <a:lnTo>
                  <a:pt x="12946" y="21598"/>
                </a:lnTo>
                <a:cubicBezTo>
                  <a:pt x="12946" y="21598"/>
                  <a:pt x="12915" y="20351"/>
                  <a:pt x="12254" y="20021"/>
                </a:cubicBezTo>
                <a:cubicBezTo>
                  <a:pt x="12127" y="19361"/>
                  <a:pt x="12108" y="17747"/>
                  <a:pt x="12536" y="16169"/>
                </a:cubicBezTo>
                <a:cubicBezTo>
                  <a:pt x="12604" y="15917"/>
                  <a:pt x="12664" y="15660"/>
                  <a:pt x="12716" y="15403"/>
                </a:cubicBezTo>
                <a:lnTo>
                  <a:pt x="12891" y="16279"/>
                </a:lnTo>
                <a:cubicBezTo>
                  <a:pt x="12891" y="16279"/>
                  <a:pt x="12698" y="17939"/>
                  <a:pt x="13311" y="19653"/>
                </a:cubicBezTo>
                <a:cubicBezTo>
                  <a:pt x="13384" y="19855"/>
                  <a:pt x="13388" y="20107"/>
                  <a:pt x="13330" y="20286"/>
                </a:cubicBezTo>
                <a:cubicBezTo>
                  <a:pt x="13248" y="20538"/>
                  <a:pt x="13210" y="20801"/>
                  <a:pt x="13216" y="21131"/>
                </a:cubicBezTo>
                <a:cubicBezTo>
                  <a:pt x="13220" y="21371"/>
                  <a:pt x="13332" y="21581"/>
                  <a:pt x="13450" y="21581"/>
                </a:cubicBezTo>
                <a:lnTo>
                  <a:pt x="15408" y="21581"/>
                </a:lnTo>
                <a:cubicBezTo>
                  <a:pt x="15408" y="21581"/>
                  <a:pt x="15277" y="20340"/>
                  <a:pt x="14587" y="20011"/>
                </a:cubicBezTo>
                <a:cubicBezTo>
                  <a:pt x="14407" y="19353"/>
                  <a:pt x="14260" y="17742"/>
                  <a:pt x="14562" y="16169"/>
                </a:cubicBezTo>
                <a:cubicBezTo>
                  <a:pt x="14821" y="14823"/>
                  <a:pt x="14824" y="13398"/>
                  <a:pt x="14682" y="12143"/>
                </a:cubicBezTo>
                <a:cubicBezTo>
                  <a:pt x="15250" y="11109"/>
                  <a:pt x="15418" y="13423"/>
                  <a:pt x="16093" y="11723"/>
                </a:cubicBezTo>
                <a:cubicBezTo>
                  <a:pt x="16815" y="11973"/>
                  <a:pt x="18180" y="17482"/>
                  <a:pt x="20560" y="13672"/>
                </a:cubicBezTo>
                <a:cubicBezTo>
                  <a:pt x="20594" y="13617"/>
                  <a:pt x="20742" y="13789"/>
                  <a:pt x="20945" y="13510"/>
                </a:cubicBezTo>
                <a:cubicBezTo>
                  <a:pt x="21460" y="12803"/>
                  <a:pt x="20967" y="11687"/>
                  <a:pt x="20910" y="11407"/>
                </a:cubicBezTo>
                <a:cubicBezTo>
                  <a:pt x="20853" y="11129"/>
                  <a:pt x="21117" y="10791"/>
                  <a:pt x="20942" y="9858"/>
                </a:cubicBezTo>
                <a:cubicBezTo>
                  <a:pt x="21188" y="8944"/>
                  <a:pt x="21600" y="6660"/>
                  <a:pt x="21142" y="4790"/>
                </a:cubicBezTo>
                <a:cubicBezTo>
                  <a:pt x="21120" y="4701"/>
                  <a:pt x="21052" y="4728"/>
                  <a:pt x="21048" y="4828"/>
                </a:cubicBezTo>
                <a:cubicBezTo>
                  <a:pt x="20997" y="6089"/>
                  <a:pt x="20737" y="7759"/>
                  <a:pt x="19978" y="8796"/>
                </a:cubicBezTo>
                <a:cubicBezTo>
                  <a:pt x="20091" y="7522"/>
                  <a:pt x="19782" y="6513"/>
                  <a:pt x="19631" y="6109"/>
                </a:cubicBezTo>
                <a:cubicBezTo>
                  <a:pt x="19601" y="6029"/>
                  <a:pt x="19539" y="6055"/>
                  <a:pt x="19527" y="6154"/>
                </a:cubicBezTo>
                <a:cubicBezTo>
                  <a:pt x="19464" y="6672"/>
                  <a:pt x="19280" y="7839"/>
                  <a:pt x="18922" y="7528"/>
                </a:cubicBezTo>
                <a:cubicBezTo>
                  <a:pt x="18753" y="7313"/>
                  <a:pt x="18672" y="6425"/>
                  <a:pt x="18423" y="5724"/>
                </a:cubicBezTo>
                <a:cubicBezTo>
                  <a:pt x="18547" y="5622"/>
                  <a:pt x="18670" y="5452"/>
                  <a:pt x="18763" y="5164"/>
                </a:cubicBezTo>
                <a:cubicBezTo>
                  <a:pt x="19041" y="4311"/>
                  <a:pt x="18805" y="2120"/>
                  <a:pt x="18805" y="2120"/>
                </a:cubicBezTo>
                <a:lnTo>
                  <a:pt x="17424" y="4835"/>
                </a:lnTo>
                <a:cubicBezTo>
                  <a:pt x="16255" y="5027"/>
                  <a:pt x="17032" y="2309"/>
                  <a:pt x="15519" y="2474"/>
                </a:cubicBezTo>
                <a:cubicBezTo>
                  <a:pt x="14532" y="2582"/>
                  <a:pt x="14453" y="17"/>
                  <a:pt x="13191" y="0"/>
                </a:cubicBezTo>
                <a:close/>
              </a:path>
            </a:pathLst>
          </a:custGeom>
          <a:solidFill>
            <a:srgbClr val="4B4A4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224" name="Crane"/>
          <p:cNvSpPr/>
          <p:nvPr/>
        </p:nvSpPr>
        <p:spPr>
          <a:xfrm>
            <a:off x="9728053" y="11034082"/>
            <a:ext cx="1100207" cy="18088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5" h="21570" fill="norm" stroke="1" extrusionOk="0">
                <a:moveTo>
                  <a:pt x="15177" y="4"/>
                </a:moveTo>
                <a:cubicBezTo>
                  <a:pt x="14654" y="24"/>
                  <a:pt x="14088" y="119"/>
                  <a:pt x="13560" y="287"/>
                </a:cubicBezTo>
                <a:cubicBezTo>
                  <a:pt x="11800" y="745"/>
                  <a:pt x="10437" y="2249"/>
                  <a:pt x="8853" y="2918"/>
                </a:cubicBezTo>
                <a:cubicBezTo>
                  <a:pt x="8800" y="2940"/>
                  <a:pt x="8836" y="2994"/>
                  <a:pt x="8897" y="2989"/>
                </a:cubicBezTo>
                <a:cubicBezTo>
                  <a:pt x="9800" y="2897"/>
                  <a:pt x="10739" y="2470"/>
                  <a:pt x="11482" y="2060"/>
                </a:cubicBezTo>
                <a:cubicBezTo>
                  <a:pt x="11517" y="2039"/>
                  <a:pt x="11570" y="2055"/>
                  <a:pt x="11570" y="2087"/>
                </a:cubicBezTo>
                <a:cubicBezTo>
                  <a:pt x="11349" y="3689"/>
                  <a:pt x="13798" y="3700"/>
                  <a:pt x="14417" y="3894"/>
                </a:cubicBezTo>
                <a:cubicBezTo>
                  <a:pt x="15054" y="4094"/>
                  <a:pt x="15150" y="5346"/>
                  <a:pt x="13815" y="5896"/>
                </a:cubicBezTo>
                <a:cubicBezTo>
                  <a:pt x="12576" y="6409"/>
                  <a:pt x="11960" y="5059"/>
                  <a:pt x="9890" y="5534"/>
                </a:cubicBezTo>
                <a:cubicBezTo>
                  <a:pt x="744" y="8144"/>
                  <a:pt x="44" y="15168"/>
                  <a:pt x="0" y="15821"/>
                </a:cubicBezTo>
                <a:cubicBezTo>
                  <a:pt x="0" y="15848"/>
                  <a:pt x="36" y="15875"/>
                  <a:pt x="80" y="15875"/>
                </a:cubicBezTo>
                <a:cubicBezTo>
                  <a:pt x="284" y="15885"/>
                  <a:pt x="830" y="15853"/>
                  <a:pt x="1122" y="15308"/>
                </a:cubicBezTo>
                <a:cubicBezTo>
                  <a:pt x="1246" y="15082"/>
                  <a:pt x="1362" y="14898"/>
                  <a:pt x="1423" y="14801"/>
                </a:cubicBezTo>
                <a:cubicBezTo>
                  <a:pt x="1450" y="14763"/>
                  <a:pt x="1513" y="14737"/>
                  <a:pt x="1584" y="14742"/>
                </a:cubicBezTo>
                <a:cubicBezTo>
                  <a:pt x="1796" y="14758"/>
                  <a:pt x="2247" y="14737"/>
                  <a:pt x="2521" y="14310"/>
                </a:cubicBezTo>
                <a:cubicBezTo>
                  <a:pt x="3158" y="13323"/>
                  <a:pt x="4139" y="12838"/>
                  <a:pt x="6855" y="12234"/>
                </a:cubicBezTo>
                <a:cubicBezTo>
                  <a:pt x="6917" y="12218"/>
                  <a:pt x="6988" y="12250"/>
                  <a:pt x="6988" y="12288"/>
                </a:cubicBezTo>
                <a:cubicBezTo>
                  <a:pt x="7014" y="12962"/>
                  <a:pt x="7005" y="14024"/>
                  <a:pt x="6722" y="14477"/>
                </a:cubicBezTo>
                <a:cubicBezTo>
                  <a:pt x="6306" y="15146"/>
                  <a:pt x="6615" y="15405"/>
                  <a:pt x="6775" y="15750"/>
                </a:cubicBezTo>
                <a:cubicBezTo>
                  <a:pt x="6934" y="16095"/>
                  <a:pt x="7289" y="20776"/>
                  <a:pt x="7289" y="20884"/>
                </a:cubicBezTo>
                <a:cubicBezTo>
                  <a:pt x="7289" y="20992"/>
                  <a:pt x="7245" y="21219"/>
                  <a:pt x="6706" y="21246"/>
                </a:cubicBezTo>
                <a:cubicBezTo>
                  <a:pt x="6166" y="21268"/>
                  <a:pt x="6120" y="21570"/>
                  <a:pt x="6120" y="21570"/>
                </a:cubicBezTo>
                <a:cubicBezTo>
                  <a:pt x="6120" y="21570"/>
                  <a:pt x="6369" y="21570"/>
                  <a:pt x="6573" y="21570"/>
                </a:cubicBezTo>
                <a:cubicBezTo>
                  <a:pt x="6776" y="21570"/>
                  <a:pt x="7225" y="21559"/>
                  <a:pt x="7402" y="21332"/>
                </a:cubicBezTo>
                <a:cubicBezTo>
                  <a:pt x="7402" y="21419"/>
                  <a:pt x="7624" y="21570"/>
                  <a:pt x="7969" y="21570"/>
                </a:cubicBezTo>
                <a:cubicBezTo>
                  <a:pt x="8314" y="21570"/>
                  <a:pt x="9995" y="21570"/>
                  <a:pt x="9995" y="21570"/>
                </a:cubicBezTo>
                <a:cubicBezTo>
                  <a:pt x="9995" y="21570"/>
                  <a:pt x="9995" y="21365"/>
                  <a:pt x="8969" y="21268"/>
                </a:cubicBezTo>
                <a:cubicBezTo>
                  <a:pt x="8173" y="21193"/>
                  <a:pt x="7890" y="21246"/>
                  <a:pt x="7872" y="20896"/>
                </a:cubicBezTo>
                <a:cubicBezTo>
                  <a:pt x="7854" y="20545"/>
                  <a:pt x="7546" y="15794"/>
                  <a:pt x="7546" y="15794"/>
                </a:cubicBezTo>
                <a:cubicBezTo>
                  <a:pt x="7502" y="15384"/>
                  <a:pt x="8366" y="15253"/>
                  <a:pt x="7623" y="14487"/>
                </a:cubicBezTo>
                <a:cubicBezTo>
                  <a:pt x="7376" y="14223"/>
                  <a:pt x="7844" y="12961"/>
                  <a:pt x="8154" y="12060"/>
                </a:cubicBezTo>
                <a:cubicBezTo>
                  <a:pt x="8181" y="11996"/>
                  <a:pt x="8252" y="11942"/>
                  <a:pt x="8359" y="11920"/>
                </a:cubicBezTo>
                <a:cubicBezTo>
                  <a:pt x="8500" y="11888"/>
                  <a:pt x="8632" y="11862"/>
                  <a:pt x="8765" y="11829"/>
                </a:cubicBezTo>
                <a:cubicBezTo>
                  <a:pt x="8827" y="11813"/>
                  <a:pt x="8899" y="11839"/>
                  <a:pt x="8917" y="11877"/>
                </a:cubicBezTo>
                <a:cubicBezTo>
                  <a:pt x="9147" y="12648"/>
                  <a:pt x="9501" y="14012"/>
                  <a:pt x="9315" y="14492"/>
                </a:cubicBezTo>
                <a:cubicBezTo>
                  <a:pt x="9058" y="15161"/>
                  <a:pt x="9429" y="15415"/>
                  <a:pt x="9677" y="15760"/>
                </a:cubicBezTo>
                <a:cubicBezTo>
                  <a:pt x="9916" y="16105"/>
                  <a:pt x="11436" y="20761"/>
                  <a:pt x="11463" y="20869"/>
                </a:cubicBezTo>
                <a:cubicBezTo>
                  <a:pt x="11489" y="20977"/>
                  <a:pt x="11499" y="21203"/>
                  <a:pt x="10959" y="21224"/>
                </a:cubicBezTo>
                <a:cubicBezTo>
                  <a:pt x="10420" y="21246"/>
                  <a:pt x="10429" y="21543"/>
                  <a:pt x="10429" y="21543"/>
                </a:cubicBezTo>
                <a:cubicBezTo>
                  <a:pt x="10429" y="21543"/>
                  <a:pt x="10676" y="21543"/>
                  <a:pt x="10879" y="21543"/>
                </a:cubicBezTo>
                <a:cubicBezTo>
                  <a:pt x="11083" y="21543"/>
                  <a:pt x="11535" y="21532"/>
                  <a:pt x="11659" y="21305"/>
                </a:cubicBezTo>
                <a:cubicBezTo>
                  <a:pt x="11676" y="21386"/>
                  <a:pt x="11941" y="21543"/>
                  <a:pt x="12286" y="21543"/>
                </a:cubicBezTo>
                <a:cubicBezTo>
                  <a:pt x="12622" y="21543"/>
                  <a:pt x="14321" y="21543"/>
                  <a:pt x="14321" y="21543"/>
                </a:cubicBezTo>
                <a:cubicBezTo>
                  <a:pt x="14321" y="21543"/>
                  <a:pt x="14293" y="21338"/>
                  <a:pt x="13232" y="21241"/>
                </a:cubicBezTo>
                <a:cubicBezTo>
                  <a:pt x="12409" y="21166"/>
                  <a:pt x="12144" y="21219"/>
                  <a:pt x="12037" y="20869"/>
                </a:cubicBezTo>
                <a:cubicBezTo>
                  <a:pt x="11931" y="20518"/>
                  <a:pt x="10445" y="15794"/>
                  <a:pt x="10445" y="15794"/>
                </a:cubicBezTo>
                <a:cubicBezTo>
                  <a:pt x="10304" y="15389"/>
                  <a:pt x="11136" y="15258"/>
                  <a:pt x="10208" y="14492"/>
                </a:cubicBezTo>
                <a:cubicBezTo>
                  <a:pt x="9845" y="14196"/>
                  <a:pt x="9933" y="12599"/>
                  <a:pt x="10031" y="11553"/>
                </a:cubicBezTo>
                <a:cubicBezTo>
                  <a:pt x="10040" y="11488"/>
                  <a:pt x="10091" y="11430"/>
                  <a:pt x="10188" y="11398"/>
                </a:cubicBezTo>
                <a:cubicBezTo>
                  <a:pt x="12046" y="10713"/>
                  <a:pt x="12772" y="9818"/>
                  <a:pt x="12878" y="9052"/>
                </a:cubicBezTo>
                <a:cubicBezTo>
                  <a:pt x="12895" y="8917"/>
                  <a:pt x="13002" y="8792"/>
                  <a:pt x="13179" y="8711"/>
                </a:cubicBezTo>
                <a:cubicBezTo>
                  <a:pt x="14674" y="8015"/>
                  <a:pt x="16683" y="6738"/>
                  <a:pt x="16966" y="5060"/>
                </a:cubicBezTo>
                <a:cubicBezTo>
                  <a:pt x="17267" y="3270"/>
                  <a:pt x="16276" y="2707"/>
                  <a:pt x="14578" y="2546"/>
                </a:cubicBezTo>
                <a:cubicBezTo>
                  <a:pt x="13357" y="2432"/>
                  <a:pt x="13631" y="1758"/>
                  <a:pt x="14409" y="1597"/>
                </a:cubicBezTo>
                <a:cubicBezTo>
                  <a:pt x="17699" y="1343"/>
                  <a:pt x="19998" y="1759"/>
                  <a:pt x="21316" y="2018"/>
                </a:cubicBezTo>
                <a:cubicBezTo>
                  <a:pt x="21476" y="2061"/>
                  <a:pt x="21600" y="1914"/>
                  <a:pt x="21441" y="1844"/>
                </a:cubicBezTo>
                <a:cubicBezTo>
                  <a:pt x="20698" y="1515"/>
                  <a:pt x="19343" y="1036"/>
                  <a:pt x="17168" y="621"/>
                </a:cubicBezTo>
                <a:cubicBezTo>
                  <a:pt x="17097" y="610"/>
                  <a:pt x="17045" y="578"/>
                  <a:pt x="17018" y="535"/>
                </a:cubicBezTo>
                <a:cubicBezTo>
                  <a:pt x="16797" y="144"/>
                  <a:pt x="16049" y="-30"/>
                  <a:pt x="15177" y="4"/>
                </a:cubicBezTo>
                <a:close/>
              </a:path>
            </a:pathLst>
          </a:custGeom>
          <a:solidFill>
            <a:srgbClr val="4B4A4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HANK YOU"/>
          <p:cNvSpPr txBox="1"/>
          <p:nvPr>
            <p:ph type="ctrTitle"/>
          </p:nvPr>
        </p:nvSpPr>
        <p:spPr>
          <a:xfrm>
            <a:off x="1727200" y="4783932"/>
            <a:ext cx="20929600" cy="2797820"/>
          </a:xfrm>
          <a:prstGeom prst="rect">
            <a:avLst/>
          </a:prstGeom>
        </p:spPr>
        <p:txBody>
          <a:bodyPr/>
          <a:lstStyle/>
          <a:p>
            <a:pPr/>
            <a: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Earthquakes"/>
          <p:cNvSpPr txBox="1"/>
          <p:nvPr>
            <p:ph type="title"/>
          </p:nvPr>
        </p:nvSpPr>
        <p:spPr>
          <a:xfrm>
            <a:off x="1727200" y="953573"/>
            <a:ext cx="20929600" cy="1755045"/>
          </a:xfrm>
          <a:prstGeom prst="rect">
            <a:avLst/>
          </a:prstGeom>
        </p:spPr>
        <p:txBody>
          <a:bodyPr/>
          <a:lstStyle/>
          <a:p>
            <a:pPr/>
            <a:r>
              <a:t>Earthquakes</a:t>
            </a:r>
          </a:p>
        </p:txBody>
      </p:sp>
      <p:sp>
        <p:nvSpPr>
          <p:cNvPr id="171" name="North America Globe"/>
          <p:cNvSpPr/>
          <p:nvPr/>
        </p:nvSpPr>
        <p:spPr>
          <a:xfrm>
            <a:off x="7647043" y="3232266"/>
            <a:ext cx="9089914" cy="90901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83" h="21490" fill="norm" stroke="1" extrusionOk="0">
                <a:moveTo>
                  <a:pt x="11022" y="6"/>
                </a:moveTo>
                <a:cubicBezTo>
                  <a:pt x="10672" y="-6"/>
                  <a:pt x="10319" y="-2"/>
                  <a:pt x="9964" y="21"/>
                </a:cubicBezTo>
                <a:cubicBezTo>
                  <a:pt x="7128" y="204"/>
                  <a:pt x="4532" y="1491"/>
                  <a:pt x="2654" y="3645"/>
                </a:cubicBezTo>
                <a:cubicBezTo>
                  <a:pt x="776" y="5799"/>
                  <a:pt x="-159" y="8563"/>
                  <a:pt x="22" y="11427"/>
                </a:cubicBezTo>
                <a:cubicBezTo>
                  <a:pt x="202" y="14291"/>
                  <a:pt x="1477" y="16912"/>
                  <a:pt x="3611" y="18808"/>
                </a:cubicBezTo>
                <a:cubicBezTo>
                  <a:pt x="5570" y="20550"/>
                  <a:pt x="8039" y="21489"/>
                  <a:pt x="10626" y="21489"/>
                </a:cubicBezTo>
                <a:cubicBezTo>
                  <a:pt x="10856" y="21489"/>
                  <a:pt x="11086" y="21481"/>
                  <a:pt x="11318" y="21466"/>
                </a:cubicBezTo>
                <a:cubicBezTo>
                  <a:pt x="14154" y="21283"/>
                  <a:pt x="16750" y="19996"/>
                  <a:pt x="18628" y="17842"/>
                </a:cubicBezTo>
                <a:cubicBezTo>
                  <a:pt x="20506" y="15688"/>
                  <a:pt x="21441" y="12924"/>
                  <a:pt x="21260" y="10060"/>
                </a:cubicBezTo>
                <a:cubicBezTo>
                  <a:pt x="21085" y="7291"/>
                  <a:pt x="19880" y="4754"/>
                  <a:pt x="17872" y="2875"/>
                </a:cubicBezTo>
                <a:lnTo>
                  <a:pt x="17864" y="2848"/>
                </a:lnTo>
                <a:lnTo>
                  <a:pt x="17794" y="2794"/>
                </a:lnTo>
                <a:lnTo>
                  <a:pt x="17787" y="2793"/>
                </a:lnTo>
                <a:cubicBezTo>
                  <a:pt x="17747" y="2756"/>
                  <a:pt x="17712" y="2715"/>
                  <a:pt x="17671" y="2679"/>
                </a:cubicBezTo>
                <a:cubicBezTo>
                  <a:pt x="15804" y="1020"/>
                  <a:pt x="13476" y="90"/>
                  <a:pt x="11022" y="6"/>
                </a:cubicBezTo>
                <a:close/>
                <a:moveTo>
                  <a:pt x="10319" y="371"/>
                </a:moveTo>
                <a:lnTo>
                  <a:pt x="10404" y="385"/>
                </a:lnTo>
                <a:lnTo>
                  <a:pt x="10231" y="483"/>
                </a:lnTo>
                <a:lnTo>
                  <a:pt x="10190" y="534"/>
                </a:lnTo>
                <a:lnTo>
                  <a:pt x="10256" y="584"/>
                </a:lnTo>
                <a:lnTo>
                  <a:pt x="10216" y="694"/>
                </a:lnTo>
                <a:lnTo>
                  <a:pt x="10225" y="753"/>
                </a:lnTo>
                <a:lnTo>
                  <a:pt x="10256" y="781"/>
                </a:lnTo>
                <a:lnTo>
                  <a:pt x="10185" y="850"/>
                </a:lnTo>
                <a:lnTo>
                  <a:pt x="10187" y="900"/>
                </a:lnTo>
                <a:lnTo>
                  <a:pt x="10329" y="932"/>
                </a:lnTo>
                <a:lnTo>
                  <a:pt x="10376" y="917"/>
                </a:lnTo>
                <a:lnTo>
                  <a:pt x="10440" y="838"/>
                </a:lnTo>
                <a:lnTo>
                  <a:pt x="10581" y="771"/>
                </a:lnTo>
                <a:lnTo>
                  <a:pt x="10591" y="745"/>
                </a:lnTo>
                <a:lnTo>
                  <a:pt x="10585" y="678"/>
                </a:lnTo>
                <a:lnTo>
                  <a:pt x="10623" y="642"/>
                </a:lnTo>
                <a:lnTo>
                  <a:pt x="10546" y="626"/>
                </a:lnTo>
                <a:lnTo>
                  <a:pt x="10551" y="609"/>
                </a:lnTo>
                <a:lnTo>
                  <a:pt x="10498" y="564"/>
                </a:lnTo>
                <a:lnTo>
                  <a:pt x="10560" y="527"/>
                </a:lnTo>
                <a:lnTo>
                  <a:pt x="10765" y="639"/>
                </a:lnTo>
                <a:lnTo>
                  <a:pt x="10843" y="676"/>
                </a:lnTo>
                <a:lnTo>
                  <a:pt x="11017" y="731"/>
                </a:lnTo>
                <a:lnTo>
                  <a:pt x="11069" y="713"/>
                </a:lnTo>
                <a:lnTo>
                  <a:pt x="11032" y="656"/>
                </a:lnTo>
                <a:lnTo>
                  <a:pt x="11143" y="621"/>
                </a:lnTo>
                <a:lnTo>
                  <a:pt x="11185" y="679"/>
                </a:lnTo>
                <a:lnTo>
                  <a:pt x="11308" y="671"/>
                </a:lnTo>
                <a:lnTo>
                  <a:pt x="11432" y="699"/>
                </a:lnTo>
                <a:lnTo>
                  <a:pt x="11503" y="688"/>
                </a:lnTo>
                <a:lnTo>
                  <a:pt x="11576" y="718"/>
                </a:lnTo>
                <a:lnTo>
                  <a:pt x="11469" y="741"/>
                </a:lnTo>
                <a:lnTo>
                  <a:pt x="11513" y="758"/>
                </a:lnTo>
                <a:lnTo>
                  <a:pt x="11804" y="770"/>
                </a:lnTo>
                <a:lnTo>
                  <a:pt x="11978" y="786"/>
                </a:lnTo>
                <a:lnTo>
                  <a:pt x="12051" y="755"/>
                </a:lnTo>
                <a:lnTo>
                  <a:pt x="12172" y="780"/>
                </a:lnTo>
                <a:lnTo>
                  <a:pt x="12188" y="820"/>
                </a:lnTo>
                <a:lnTo>
                  <a:pt x="12135" y="852"/>
                </a:lnTo>
                <a:lnTo>
                  <a:pt x="12046" y="828"/>
                </a:lnTo>
                <a:lnTo>
                  <a:pt x="12027" y="875"/>
                </a:lnTo>
                <a:lnTo>
                  <a:pt x="12162" y="966"/>
                </a:lnTo>
                <a:lnTo>
                  <a:pt x="12182" y="910"/>
                </a:lnTo>
                <a:lnTo>
                  <a:pt x="12271" y="889"/>
                </a:lnTo>
                <a:lnTo>
                  <a:pt x="12280" y="833"/>
                </a:lnTo>
                <a:lnTo>
                  <a:pt x="12384" y="813"/>
                </a:lnTo>
                <a:lnTo>
                  <a:pt x="12409" y="858"/>
                </a:lnTo>
                <a:lnTo>
                  <a:pt x="12460" y="889"/>
                </a:lnTo>
                <a:lnTo>
                  <a:pt x="12712" y="914"/>
                </a:lnTo>
                <a:lnTo>
                  <a:pt x="12749" y="858"/>
                </a:lnTo>
                <a:lnTo>
                  <a:pt x="12830" y="877"/>
                </a:lnTo>
                <a:lnTo>
                  <a:pt x="12911" y="986"/>
                </a:lnTo>
                <a:lnTo>
                  <a:pt x="12994" y="994"/>
                </a:lnTo>
                <a:lnTo>
                  <a:pt x="13008" y="954"/>
                </a:lnTo>
                <a:lnTo>
                  <a:pt x="13071" y="940"/>
                </a:lnTo>
                <a:lnTo>
                  <a:pt x="13091" y="979"/>
                </a:lnTo>
                <a:lnTo>
                  <a:pt x="13134" y="1039"/>
                </a:lnTo>
                <a:lnTo>
                  <a:pt x="12963" y="1100"/>
                </a:lnTo>
                <a:lnTo>
                  <a:pt x="12963" y="1188"/>
                </a:lnTo>
                <a:lnTo>
                  <a:pt x="12906" y="1167"/>
                </a:lnTo>
                <a:lnTo>
                  <a:pt x="12741" y="981"/>
                </a:lnTo>
                <a:lnTo>
                  <a:pt x="12611" y="940"/>
                </a:lnTo>
                <a:lnTo>
                  <a:pt x="12487" y="932"/>
                </a:lnTo>
                <a:lnTo>
                  <a:pt x="12419" y="969"/>
                </a:lnTo>
                <a:lnTo>
                  <a:pt x="12412" y="1017"/>
                </a:lnTo>
                <a:lnTo>
                  <a:pt x="12487" y="1188"/>
                </a:lnTo>
                <a:lnTo>
                  <a:pt x="12596" y="1285"/>
                </a:lnTo>
                <a:lnTo>
                  <a:pt x="12596" y="1367"/>
                </a:lnTo>
                <a:lnTo>
                  <a:pt x="12689" y="1384"/>
                </a:lnTo>
                <a:lnTo>
                  <a:pt x="12654" y="1450"/>
                </a:lnTo>
                <a:lnTo>
                  <a:pt x="12563" y="1419"/>
                </a:lnTo>
                <a:lnTo>
                  <a:pt x="12595" y="1553"/>
                </a:lnTo>
                <a:lnTo>
                  <a:pt x="12694" y="1604"/>
                </a:lnTo>
                <a:lnTo>
                  <a:pt x="12759" y="1667"/>
                </a:lnTo>
                <a:lnTo>
                  <a:pt x="12938" y="1691"/>
                </a:lnTo>
                <a:lnTo>
                  <a:pt x="12991" y="1754"/>
                </a:lnTo>
                <a:lnTo>
                  <a:pt x="13135" y="1825"/>
                </a:lnTo>
                <a:lnTo>
                  <a:pt x="13427" y="1910"/>
                </a:lnTo>
                <a:lnTo>
                  <a:pt x="13603" y="1974"/>
                </a:lnTo>
                <a:lnTo>
                  <a:pt x="13994" y="2072"/>
                </a:lnTo>
                <a:lnTo>
                  <a:pt x="14280" y="2170"/>
                </a:lnTo>
                <a:lnTo>
                  <a:pt x="14510" y="2285"/>
                </a:lnTo>
                <a:lnTo>
                  <a:pt x="14726" y="2451"/>
                </a:lnTo>
                <a:lnTo>
                  <a:pt x="14857" y="2518"/>
                </a:lnTo>
                <a:lnTo>
                  <a:pt x="15223" y="2556"/>
                </a:lnTo>
                <a:lnTo>
                  <a:pt x="15384" y="2563"/>
                </a:lnTo>
                <a:lnTo>
                  <a:pt x="15421" y="2486"/>
                </a:lnTo>
                <a:lnTo>
                  <a:pt x="15336" y="2391"/>
                </a:lnTo>
                <a:lnTo>
                  <a:pt x="15084" y="2238"/>
                </a:lnTo>
                <a:lnTo>
                  <a:pt x="15152" y="2208"/>
                </a:lnTo>
                <a:lnTo>
                  <a:pt x="15338" y="2186"/>
                </a:lnTo>
                <a:lnTo>
                  <a:pt x="15470" y="2156"/>
                </a:lnTo>
                <a:lnTo>
                  <a:pt x="15595" y="2156"/>
                </a:lnTo>
                <a:lnTo>
                  <a:pt x="15533" y="2076"/>
                </a:lnTo>
                <a:lnTo>
                  <a:pt x="15391" y="2022"/>
                </a:lnTo>
                <a:lnTo>
                  <a:pt x="15344" y="1944"/>
                </a:lnTo>
                <a:lnTo>
                  <a:pt x="15180" y="1893"/>
                </a:lnTo>
                <a:lnTo>
                  <a:pt x="14917" y="1850"/>
                </a:lnTo>
                <a:lnTo>
                  <a:pt x="14832" y="1786"/>
                </a:lnTo>
                <a:lnTo>
                  <a:pt x="14621" y="1729"/>
                </a:lnTo>
                <a:lnTo>
                  <a:pt x="14586" y="1781"/>
                </a:lnTo>
                <a:lnTo>
                  <a:pt x="14515" y="1820"/>
                </a:lnTo>
                <a:lnTo>
                  <a:pt x="14271" y="1783"/>
                </a:lnTo>
                <a:lnTo>
                  <a:pt x="14056" y="1689"/>
                </a:lnTo>
                <a:lnTo>
                  <a:pt x="13863" y="1622"/>
                </a:lnTo>
                <a:lnTo>
                  <a:pt x="13780" y="1639"/>
                </a:lnTo>
                <a:lnTo>
                  <a:pt x="13635" y="1607"/>
                </a:lnTo>
                <a:lnTo>
                  <a:pt x="13515" y="1537"/>
                </a:lnTo>
                <a:lnTo>
                  <a:pt x="13517" y="1466"/>
                </a:lnTo>
                <a:lnTo>
                  <a:pt x="13572" y="1451"/>
                </a:lnTo>
                <a:lnTo>
                  <a:pt x="13635" y="1476"/>
                </a:lnTo>
                <a:lnTo>
                  <a:pt x="13900" y="1562"/>
                </a:lnTo>
                <a:lnTo>
                  <a:pt x="14034" y="1597"/>
                </a:lnTo>
                <a:lnTo>
                  <a:pt x="14142" y="1615"/>
                </a:lnTo>
                <a:lnTo>
                  <a:pt x="14248" y="1584"/>
                </a:lnTo>
                <a:lnTo>
                  <a:pt x="14401" y="1589"/>
                </a:lnTo>
                <a:lnTo>
                  <a:pt x="14396" y="1535"/>
                </a:lnTo>
                <a:lnTo>
                  <a:pt x="14441" y="1501"/>
                </a:lnTo>
                <a:lnTo>
                  <a:pt x="14319" y="1416"/>
                </a:lnTo>
                <a:lnTo>
                  <a:pt x="14167" y="1329"/>
                </a:lnTo>
                <a:lnTo>
                  <a:pt x="14047" y="1240"/>
                </a:lnTo>
                <a:lnTo>
                  <a:pt x="14043" y="1182"/>
                </a:lnTo>
                <a:lnTo>
                  <a:pt x="14185" y="1230"/>
                </a:lnTo>
                <a:lnTo>
                  <a:pt x="14255" y="1284"/>
                </a:lnTo>
                <a:lnTo>
                  <a:pt x="14298" y="1341"/>
                </a:lnTo>
                <a:lnTo>
                  <a:pt x="14392" y="1406"/>
                </a:lnTo>
                <a:lnTo>
                  <a:pt x="14504" y="1473"/>
                </a:lnTo>
                <a:lnTo>
                  <a:pt x="14578" y="1468"/>
                </a:lnTo>
                <a:lnTo>
                  <a:pt x="14588" y="1431"/>
                </a:lnTo>
                <a:lnTo>
                  <a:pt x="14548" y="1411"/>
                </a:lnTo>
                <a:lnTo>
                  <a:pt x="14635" y="1416"/>
                </a:lnTo>
                <a:lnTo>
                  <a:pt x="14749" y="1428"/>
                </a:lnTo>
                <a:lnTo>
                  <a:pt x="14802" y="1475"/>
                </a:lnTo>
                <a:lnTo>
                  <a:pt x="14747" y="1518"/>
                </a:lnTo>
                <a:lnTo>
                  <a:pt x="14850" y="1575"/>
                </a:lnTo>
                <a:lnTo>
                  <a:pt x="14965" y="1609"/>
                </a:lnTo>
                <a:lnTo>
                  <a:pt x="15069" y="1615"/>
                </a:lnTo>
                <a:lnTo>
                  <a:pt x="15170" y="1612"/>
                </a:lnTo>
                <a:lnTo>
                  <a:pt x="15298" y="1702"/>
                </a:lnTo>
                <a:lnTo>
                  <a:pt x="15371" y="1724"/>
                </a:lnTo>
                <a:lnTo>
                  <a:pt x="15426" y="1788"/>
                </a:lnTo>
                <a:lnTo>
                  <a:pt x="15396" y="1788"/>
                </a:lnTo>
                <a:lnTo>
                  <a:pt x="15429" y="1851"/>
                </a:lnTo>
                <a:lnTo>
                  <a:pt x="15545" y="1942"/>
                </a:lnTo>
                <a:lnTo>
                  <a:pt x="15693" y="2061"/>
                </a:lnTo>
                <a:lnTo>
                  <a:pt x="15769" y="2116"/>
                </a:lnTo>
                <a:lnTo>
                  <a:pt x="15747" y="2141"/>
                </a:lnTo>
                <a:lnTo>
                  <a:pt x="15746" y="2210"/>
                </a:lnTo>
                <a:lnTo>
                  <a:pt x="15810" y="2257"/>
                </a:lnTo>
                <a:lnTo>
                  <a:pt x="15885" y="2335"/>
                </a:lnTo>
                <a:lnTo>
                  <a:pt x="15832" y="2324"/>
                </a:lnTo>
                <a:lnTo>
                  <a:pt x="15842" y="2389"/>
                </a:lnTo>
                <a:lnTo>
                  <a:pt x="15786" y="2379"/>
                </a:lnTo>
                <a:lnTo>
                  <a:pt x="15724" y="2382"/>
                </a:lnTo>
                <a:lnTo>
                  <a:pt x="15585" y="2312"/>
                </a:lnTo>
                <a:lnTo>
                  <a:pt x="15590" y="2295"/>
                </a:lnTo>
                <a:lnTo>
                  <a:pt x="15522" y="2268"/>
                </a:lnTo>
                <a:lnTo>
                  <a:pt x="15522" y="2300"/>
                </a:lnTo>
                <a:lnTo>
                  <a:pt x="15484" y="2302"/>
                </a:lnTo>
                <a:lnTo>
                  <a:pt x="15422" y="2273"/>
                </a:lnTo>
                <a:lnTo>
                  <a:pt x="15343" y="2260"/>
                </a:lnTo>
                <a:lnTo>
                  <a:pt x="15417" y="2320"/>
                </a:lnTo>
                <a:lnTo>
                  <a:pt x="15474" y="2350"/>
                </a:lnTo>
                <a:lnTo>
                  <a:pt x="15517" y="2412"/>
                </a:lnTo>
                <a:lnTo>
                  <a:pt x="15573" y="2439"/>
                </a:lnTo>
                <a:lnTo>
                  <a:pt x="15621" y="2459"/>
                </a:lnTo>
                <a:lnTo>
                  <a:pt x="15777" y="2489"/>
                </a:lnTo>
                <a:lnTo>
                  <a:pt x="15845" y="2479"/>
                </a:lnTo>
                <a:lnTo>
                  <a:pt x="15928" y="2494"/>
                </a:lnTo>
                <a:lnTo>
                  <a:pt x="15975" y="2491"/>
                </a:lnTo>
                <a:lnTo>
                  <a:pt x="16076" y="2558"/>
                </a:lnTo>
                <a:lnTo>
                  <a:pt x="16051" y="2565"/>
                </a:lnTo>
                <a:lnTo>
                  <a:pt x="16091" y="2628"/>
                </a:lnTo>
                <a:lnTo>
                  <a:pt x="16131" y="2652"/>
                </a:lnTo>
                <a:lnTo>
                  <a:pt x="16157" y="2714"/>
                </a:lnTo>
                <a:lnTo>
                  <a:pt x="16268" y="2836"/>
                </a:lnTo>
                <a:lnTo>
                  <a:pt x="16517" y="2975"/>
                </a:lnTo>
                <a:lnTo>
                  <a:pt x="16575" y="3030"/>
                </a:lnTo>
                <a:lnTo>
                  <a:pt x="16630" y="3106"/>
                </a:lnTo>
                <a:lnTo>
                  <a:pt x="16688" y="3188"/>
                </a:lnTo>
                <a:lnTo>
                  <a:pt x="16817" y="3260"/>
                </a:lnTo>
                <a:lnTo>
                  <a:pt x="16996" y="3504"/>
                </a:lnTo>
                <a:lnTo>
                  <a:pt x="16955" y="3560"/>
                </a:lnTo>
                <a:lnTo>
                  <a:pt x="17114" y="3605"/>
                </a:lnTo>
                <a:lnTo>
                  <a:pt x="17114" y="3735"/>
                </a:lnTo>
                <a:lnTo>
                  <a:pt x="17170" y="3866"/>
                </a:lnTo>
                <a:lnTo>
                  <a:pt x="17275" y="3908"/>
                </a:lnTo>
                <a:lnTo>
                  <a:pt x="17301" y="3799"/>
                </a:lnTo>
                <a:lnTo>
                  <a:pt x="17356" y="3767"/>
                </a:lnTo>
                <a:lnTo>
                  <a:pt x="17481" y="3747"/>
                </a:lnTo>
                <a:lnTo>
                  <a:pt x="17761" y="3910"/>
                </a:lnTo>
                <a:lnTo>
                  <a:pt x="17855" y="4005"/>
                </a:lnTo>
                <a:lnTo>
                  <a:pt x="17889" y="4159"/>
                </a:lnTo>
                <a:lnTo>
                  <a:pt x="17913" y="4244"/>
                </a:lnTo>
                <a:lnTo>
                  <a:pt x="17910" y="4335"/>
                </a:lnTo>
                <a:lnTo>
                  <a:pt x="17932" y="4465"/>
                </a:lnTo>
                <a:lnTo>
                  <a:pt x="17922" y="4571"/>
                </a:lnTo>
                <a:lnTo>
                  <a:pt x="18034" y="4774"/>
                </a:lnTo>
                <a:lnTo>
                  <a:pt x="18089" y="4772"/>
                </a:lnTo>
                <a:lnTo>
                  <a:pt x="18185" y="4842"/>
                </a:lnTo>
                <a:lnTo>
                  <a:pt x="18230" y="4867"/>
                </a:lnTo>
                <a:lnTo>
                  <a:pt x="18275" y="4881"/>
                </a:lnTo>
                <a:lnTo>
                  <a:pt x="18331" y="4918"/>
                </a:lnTo>
                <a:lnTo>
                  <a:pt x="18411" y="4996"/>
                </a:lnTo>
                <a:lnTo>
                  <a:pt x="18462" y="5042"/>
                </a:lnTo>
                <a:lnTo>
                  <a:pt x="18512" y="5119"/>
                </a:lnTo>
                <a:lnTo>
                  <a:pt x="18597" y="5189"/>
                </a:lnTo>
                <a:lnTo>
                  <a:pt x="18641" y="5201"/>
                </a:lnTo>
                <a:lnTo>
                  <a:pt x="18648" y="5162"/>
                </a:lnTo>
                <a:lnTo>
                  <a:pt x="18724" y="5212"/>
                </a:lnTo>
                <a:lnTo>
                  <a:pt x="18821" y="5306"/>
                </a:lnTo>
                <a:lnTo>
                  <a:pt x="18802" y="5239"/>
                </a:lnTo>
                <a:lnTo>
                  <a:pt x="18812" y="5196"/>
                </a:lnTo>
                <a:lnTo>
                  <a:pt x="18776" y="5127"/>
                </a:lnTo>
                <a:lnTo>
                  <a:pt x="18781" y="5042"/>
                </a:lnTo>
                <a:lnTo>
                  <a:pt x="18845" y="5067"/>
                </a:lnTo>
                <a:lnTo>
                  <a:pt x="18879" y="5058"/>
                </a:lnTo>
                <a:lnTo>
                  <a:pt x="18879" y="5013"/>
                </a:lnTo>
                <a:lnTo>
                  <a:pt x="18827" y="4934"/>
                </a:lnTo>
                <a:lnTo>
                  <a:pt x="18773" y="4834"/>
                </a:lnTo>
                <a:lnTo>
                  <a:pt x="18753" y="4733"/>
                </a:lnTo>
                <a:lnTo>
                  <a:pt x="18718" y="4596"/>
                </a:lnTo>
                <a:lnTo>
                  <a:pt x="18605" y="4452"/>
                </a:lnTo>
                <a:lnTo>
                  <a:pt x="18559" y="4355"/>
                </a:lnTo>
                <a:lnTo>
                  <a:pt x="18472" y="4278"/>
                </a:lnTo>
                <a:lnTo>
                  <a:pt x="18399" y="4179"/>
                </a:lnTo>
                <a:lnTo>
                  <a:pt x="18341" y="4172"/>
                </a:lnTo>
                <a:lnTo>
                  <a:pt x="18227" y="4067"/>
                </a:lnTo>
                <a:lnTo>
                  <a:pt x="18137" y="3961"/>
                </a:lnTo>
                <a:lnTo>
                  <a:pt x="18091" y="3926"/>
                </a:lnTo>
                <a:lnTo>
                  <a:pt x="18020" y="3782"/>
                </a:lnTo>
                <a:lnTo>
                  <a:pt x="17898" y="3642"/>
                </a:lnTo>
                <a:lnTo>
                  <a:pt x="17826" y="3605"/>
                </a:lnTo>
                <a:lnTo>
                  <a:pt x="17743" y="3551"/>
                </a:lnTo>
                <a:lnTo>
                  <a:pt x="17643" y="3392"/>
                </a:lnTo>
                <a:lnTo>
                  <a:pt x="17593" y="3226"/>
                </a:lnTo>
                <a:lnTo>
                  <a:pt x="17477" y="3106"/>
                </a:lnTo>
                <a:lnTo>
                  <a:pt x="17447" y="3064"/>
                </a:lnTo>
                <a:lnTo>
                  <a:pt x="17359" y="2983"/>
                </a:lnTo>
                <a:lnTo>
                  <a:pt x="17320" y="2935"/>
                </a:lnTo>
                <a:lnTo>
                  <a:pt x="17321" y="2881"/>
                </a:lnTo>
                <a:lnTo>
                  <a:pt x="17310" y="2843"/>
                </a:lnTo>
                <a:lnTo>
                  <a:pt x="17418" y="2873"/>
                </a:lnTo>
                <a:lnTo>
                  <a:pt x="17452" y="2846"/>
                </a:lnTo>
                <a:lnTo>
                  <a:pt x="17479" y="2803"/>
                </a:lnTo>
                <a:lnTo>
                  <a:pt x="17486" y="2757"/>
                </a:lnTo>
                <a:lnTo>
                  <a:pt x="17446" y="2695"/>
                </a:lnTo>
                <a:lnTo>
                  <a:pt x="17466" y="2679"/>
                </a:lnTo>
                <a:lnTo>
                  <a:pt x="17446" y="2632"/>
                </a:lnTo>
                <a:lnTo>
                  <a:pt x="17476" y="2632"/>
                </a:lnTo>
                <a:lnTo>
                  <a:pt x="17462" y="2602"/>
                </a:lnTo>
                <a:lnTo>
                  <a:pt x="17472" y="2602"/>
                </a:lnTo>
                <a:cubicBezTo>
                  <a:pt x="17582" y="2695"/>
                  <a:pt x="17696" y="2783"/>
                  <a:pt x="17802" y="2881"/>
                </a:cubicBezTo>
                <a:lnTo>
                  <a:pt x="17869" y="2987"/>
                </a:lnTo>
                <a:lnTo>
                  <a:pt x="17935" y="3035"/>
                </a:lnTo>
                <a:lnTo>
                  <a:pt x="17918" y="2990"/>
                </a:lnTo>
                <a:cubicBezTo>
                  <a:pt x="18030" y="3097"/>
                  <a:pt x="18131" y="3214"/>
                  <a:pt x="18238" y="3325"/>
                </a:cubicBezTo>
                <a:lnTo>
                  <a:pt x="18235" y="3335"/>
                </a:lnTo>
                <a:lnTo>
                  <a:pt x="18184" y="3300"/>
                </a:lnTo>
                <a:lnTo>
                  <a:pt x="18099" y="3215"/>
                </a:lnTo>
                <a:lnTo>
                  <a:pt x="18081" y="3208"/>
                </a:lnTo>
                <a:lnTo>
                  <a:pt x="18174" y="3318"/>
                </a:lnTo>
                <a:lnTo>
                  <a:pt x="18114" y="3278"/>
                </a:lnTo>
                <a:lnTo>
                  <a:pt x="18142" y="3338"/>
                </a:lnTo>
                <a:lnTo>
                  <a:pt x="18248" y="3477"/>
                </a:lnTo>
                <a:lnTo>
                  <a:pt x="18292" y="3549"/>
                </a:lnTo>
                <a:lnTo>
                  <a:pt x="18287" y="3573"/>
                </a:lnTo>
                <a:lnTo>
                  <a:pt x="18341" y="3682"/>
                </a:lnTo>
                <a:lnTo>
                  <a:pt x="18433" y="3809"/>
                </a:lnTo>
                <a:lnTo>
                  <a:pt x="18439" y="3849"/>
                </a:lnTo>
                <a:lnTo>
                  <a:pt x="18520" y="4027"/>
                </a:lnTo>
                <a:lnTo>
                  <a:pt x="18608" y="4219"/>
                </a:lnTo>
                <a:lnTo>
                  <a:pt x="18678" y="4347"/>
                </a:lnTo>
                <a:lnTo>
                  <a:pt x="18748" y="4450"/>
                </a:lnTo>
                <a:lnTo>
                  <a:pt x="18802" y="4583"/>
                </a:lnTo>
                <a:lnTo>
                  <a:pt x="18894" y="4737"/>
                </a:lnTo>
                <a:lnTo>
                  <a:pt x="18904" y="4784"/>
                </a:lnTo>
                <a:lnTo>
                  <a:pt x="18905" y="4876"/>
                </a:lnTo>
                <a:lnTo>
                  <a:pt x="18935" y="4986"/>
                </a:lnTo>
                <a:lnTo>
                  <a:pt x="18899" y="5011"/>
                </a:lnTo>
                <a:lnTo>
                  <a:pt x="18912" y="5092"/>
                </a:lnTo>
                <a:lnTo>
                  <a:pt x="18988" y="5186"/>
                </a:lnTo>
                <a:lnTo>
                  <a:pt x="19117" y="5365"/>
                </a:lnTo>
                <a:lnTo>
                  <a:pt x="19176" y="5490"/>
                </a:lnTo>
                <a:lnTo>
                  <a:pt x="19239" y="5651"/>
                </a:lnTo>
                <a:lnTo>
                  <a:pt x="19320" y="5795"/>
                </a:lnTo>
                <a:lnTo>
                  <a:pt x="19378" y="5867"/>
                </a:lnTo>
                <a:lnTo>
                  <a:pt x="19472" y="6004"/>
                </a:lnTo>
                <a:lnTo>
                  <a:pt x="19600" y="6112"/>
                </a:lnTo>
                <a:lnTo>
                  <a:pt x="19690" y="6304"/>
                </a:lnTo>
                <a:lnTo>
                  <a:pt x="19720" y="6395"/>
                </a:lnTo>
                <a:lnTo>
                  <a:pt x="19789" y="6567"/>
                </a:lnTo>
                <a:lnTo>
                  <a:pt x="19801" y="6693"/>
                </a:lnTo>
                <a:lnTo>
                  <a:pt x="19839" y="6802"/>
                </a:lnTo>
                <a:lnTo>
                  <a:pt x="19933" y="6999"/>
                </a:lnTo>
                <a:lnTo>
                  <a:pt x="19965" y="7125"/>
                </a:lnTo>
                <a:lnTo>
                  <a:pt x="20018" y="7244"/>
                </a:lnTo>
                <a:lnTo>
                  <a:pt x="20066" y="7312"/>
                </a:lnTo>
                <a:lnTo>
                  <a:pt x="20114" y="7416"/>
                </a:lnTo>
                <a:lnTo>
                  <a:pt x="20126" y="7478"/>
                </a:lnTo>
                <a:lnTo>
                  <a:pt x="20174" y="7627"/>
                </a:lnTo>
                <a:lnTo>
                  <a:pt x="20229" y="7758"/>
                </a:lnTo>
                <a:lnTo>
                  <a:pt x="20257" y="7793"/>
                </a:lnTo>
                <a:lnTo>
                  <a:pt x="20295" y="7900"/>
                </a:lnTo>
                <a:lnTo>
                  <a:pt x="20312" y="7982"/>
                </a:lnTo>
                <a:lnTo>
                  <a:pt x="20346" y="8047"/>
                </a:lnTo>
                <a:lnTo>
                  <a:pt x="20380" y="8108"/>
                </a:lnTo>
                <a:lnTo>
                  <a:pt x="20418" y="8096"/>
                </a:lnTo>
                <a:lnTo>
                  <a:pt x="20456" y="8123"/>
                </a:lnTo>
                <a:lnTo>
                  <a:pt x="20491" y="8200"/>
                </a:lnTo>
                <a:lnTo>
                  <a:pt x="20527" y="8248"/>
                </a:lnTo>
                <a:lnTo>
                  <a:pt x="20597" y="8361"/>
                </a:lnTo>
                <a:lnTo>
                  <a:pt x="20657" y="8500"/>
                </a:lnTo>
                <a:lnTo>
                  <a:pt x="20685" y="8600"/>
                </a:lnTo>
                <a:lnTo>
                  <a:pt x="20720" y="8659"/>
                </a:lnTo>
                <a:lnTo>
                  <a:pt x="20746" y="8757"/>
                </a:lnTo>
                <a:lnTo>
                  <a:pt x="20781" y="8913"/>
                </a:lnTo>
                <a:lnTo>
                  <a:pt x="20784" y="8997"/>
                </a:lnTo>
                <a:lnTo>
                  <a:pt x="20812" y="8978"/>
                </a:lnTo>
                <a:lnTo>
                  <a:pt x="20861" y="9025"/>
                </a:lnTo>
                <a:lnTo>
                  <a:pt x="20880" y="9102"/>
                </a:lnTo>
                <a:lnTo>
                  <a:pt x="20922" y="9181"/>
                </a:lnTo>
                <a:lnTo>
                  <a:pt x="20934" y="9201"/>
                </a:lnTo>
                <a:lnTo>
                  <a:pt x="20947" y="9189"/>
                </a:lnTo>
                <a:lnTo>
                  <a:pt x="20953" y="9210"/>
                </a:lnTo>
                <a:lnTo>
                  <a:pt x="20970" y="9216"/>
                </a:lnTo>
                <a:lnTo>
                  <a:pt x="20978" y="9169"/>
                </a:lnTo>
                <a:lnTo>
                  <a:pt x="21002" y="9153"/>
                </a:lnTo>
                <a:lnTo>
                  <a:pt x="21011" y="9136"/>
                </a:lnTo>
                <a:lnTo>
                  <a:pt x="21021" y="9146"/>
                </a:lnTo>
                <a:lnTo>
                  <a:pt x="21041" y="9189"/>
                </a:lnTo>
                <a:lnTo>
                  <a:pt x="21051" y="9181"/>
                </a:lnTo>
                <a:lnTo>
                  <a:pt x="21058" y="9164"/>
                </a:lnTo>
                <a:lnTo>
                  <a:pt x="21074" y="9164"/>
                </a:lnTo>
                <a:lnTo>
                  <a:pt x="21099" y="9183"/>
                </a:lnTo>
                <a:lnTo>
                  <a:pt x="21116" y="9231"/>
                </a:lnTo>
                <a:cubicBezTo>
                  <a:pt x="21155" y="9506"/>
                  <a:pt x="21189" y="9782"/>
                  <a:pt x="21207" y="10064"/>
                </a:cubicBezTo>
                <a:cubicBezTo>
                  <a:pt x="21341" y="12187"/>
                  <a:pt x="20854" y="14254"/>
                  <a:pt x="19826" y="16057"/>
                </a:cubicBezTo>
                <a:lnTo>
                  <a:pt x="19860" y="15972"/>
                </a:lnTo>
                <a:lnTo>
                  <a:pt x="19945" y="15762"/>
                </a:lnTo>
                <a:lnTo>
                  <a:pt x="20005" y="15551"/>
                </a:lnTo>
                <a:lnTo>
                  <a:pt x="20051" y="15431"/>
                </a:lnTo>
                <a:lnTo>
                  <a:pt x="20071" y="15397"/>
                </a:lnTo>
                <a:lnTo>
                  <a:pt x="20156" y="15201"/>
                </a:lnTo>
                <a:lnTo>
                  <a:pt x="20235" y="14985"/>
                </a:lnTo>
                <a:lnTo>
                  <a:pt x="20373" y="14635"/>
                </a:lnTo>
                <a:lnTo>
                  <a:pt x="20424" y="14490"/>
                </a:lnTo>
                <a:lnTo>
                  <a:pt x="20479" y="14228"/>
                </a:lnTo>
                <a:lnTo>
                  <a:pt x="20476" y="14171"/>
                </a:lnTo>
                <a:lnTo>
                  <a:pt x="20464" y="14051"/>
                </a:lnTo>
                <a:lnTo>
                  <a:pt x="20439" y="14056"/>
                </a:lnTo>
                <a:lnTo>
                  <a:pt x="20376" y="14160"/>
                </a:lnTo>
                <a:lnTo>
                  <a:pt x="20318" y="14218"/>
                </a:lnTo>
                <a:lnTo>
                  <a:pt x="20219" y="14233"/>
                </a:lnTo>
                <a:lnTo>
                  <a:pt x="20093" y="14307"/>
                </a:lnTo>
                <a:lnTo>
                  <a:pt x="19958" y="14496"/>
                </a:lnTo>
                <a:lnTo>
                  <a:pt x="19774" y="14662"/>
                </a:lnTo>
                <a:lnTo>
                  <a:pt x="19658" y="14843"/>
                </a:lnTo>
                <a:lnTo>
                  <a:pt x="19675" y="14749"/>
                </a:lnTo>
                <a:lnTo>
                  <a:pt x="19623" y="14729"/>
                </a:lnTo>
                <a:lnTo>
                  <a:pt x="19448" y="14843"/>
                </a:lnTo>
                <a:lnTo>
                  <a:pt x="19308" y="14940"/>
                </a:lnTo>
                <a:lnTo>
                  <a:pt x="19229" y="15116"/>
                </a:lnTo>
                <a:lnTo>
                  <a:pt x="19217" y="14985"/>
                </a:lnTo>
                <a:lnTo>
                  <a:pt x="19013" y="15163"/>
                </a:lnTo>
                <a:lnTo>
                  <a:pt x="18975" y="15158"/>
                </a:lnTo>
                <a:lnTo>
                  <a:pt x="19054" y="14962"/>
                </a:lnTo>
                <a:lnTo>
                  <a:pt x="19043" y="14870"/>
                </a:lnTo>
                <a:lnTo>
                  <a:pt x="18978" y="14906"/>
                </a:lnTo>
                <a:lnTo>
                  <a:pt x="18884" y="14726"/>
                </a:lnTo>
                <a:lnTo>
                  <a:pt x="18844" y="14675"/>
                </a:lnTo>
                <a:lnTo>
                  <a:pt x="18804" y="14721"/>
                </a:lnTo>
                <a:lnTo>
                  <a:pt x="18777" y="14680"/>
                </a:lnTo>
                <a:lnTo>
                  <a:pt x="18630" y="14675"/>
                </a:lnTo>
                <a:lnTo>
                  <a:pt x="18534" y="14721"/>
                </a:lnTo>
                <a:lnTo>
                  <a:pt x="18489" y="14741"/>
                </a:lnTo>
                <a:lnTo>
                  <a:pt x="18346" y="14816"/>
                </a:lnTo>
                <a:lnTo>
                  <a:pt x="18243" y="14910"/>
                </a:lnTo>
                <a:lnTo>
                  <a:pt x="18234" y="14947"/>
                </a:lnTo>
                <a:lnTo>
                  <a:pt x="18071" y="15040"/>
                </a:lnTo>
                <a:lnTo>
                  <a:pt x="18011" y="15029"/>
                </a:lnTo>
                <a:lnTo>
                  <a:pt x="17927" y="15012"/>
                </a:lnTo>
                <a:lnTo>
                  <a:pt x="17875" y="15045"/>
                </a:lnTo>
                <a:lnTo>
                  <a:pt x="17859" y="14973"/>
                </a:lnTo>
                <a:lnTo>
                  <a:pt x="17758" y="14938"/>
                </a:lnTo>
                <a:lnTo>
                  <a:pt x="17658" y="14948"/>
                </a:lnTo>
                <a:lnTo>
                  <a:pt x="17597" y="14952"/>
                </a:lnTo>
                <a:lnTo>
                  <a:pt x="17525" y="15004"/>
                </a:lnTo>
                <a:lnTo>
                  <a:pt x="17479" y="14900"/>
                </a:lnTo>
                <a:lnTo>
                  <a:pt x="17358" y="14896"/>
                </a:lnTo>
                <a:lnTo>
                  <a:pt x="17242" y="14960"/>
                </a:lnTo>
                <a:lnTo>
                  <a:pt x="17179" y="14920"/>
                </a:lnTo>
                <a:lnTo>
                  <a:pt x="17291" y="14798"/>
                </a:lnTo>
                <a:lnTo>
                  <a:pt x="17119" y="14908"/>
                </a:lnTo>
                <a:lnTo>
                  <a:pt x="16942" y="15027"/>
                </a:lnTo>
                <a:lnTo>
                  <a:pt x="16947" y="15067"/>
                </a:lnTo>
                <a:lnTo>
                  <a:pt x="16874" y="15163"/>
                </a:lnTo>
                <a:lnTo>
                  <a:pt x="16756" y="15210"/>
                </a:lnTo>
                <a:lnTo>
                  <a:pt x="16656" y="15191"/>
                </a:lnTo>
                <a:lnTo>
                  <a:pt x="16497" y="15295"/>
                </a:lnTo>
                <a:lnTo>
                  <a:pt x="16358" y="15367"/>
                </a:lnTo>
                <a:lnTo>
                  <a:pt x="16343" y="15320"/>
                </a:lnTo>
                <a:lnTo>
                  <a:pt x="16225" y="15287"/>
                </a:lnTo>
                <a:lnTo>
                  <a:pt x="16116" y="15339"/>
                </a:lnTo>
                <a:lnTo>
                  <a:pt x="16039" y="15258"/>
                </a:lnTo>
                <a:lnTo>
                  <a:pt x="15993" y="15333"/>
                </a:lnTo>
                <a:lnTo>
                  <a:pt x="16028" y="15395"/>
                </a:lnTo>
                <a:lnTo>
                  <a:pt x="15842" y="15553"/>
                </a:lnTo>
                <a:lnTo>
                  <a:pt x="15870" y="15665"/>
                </a:lnTo>
                <a:lnTo>
                  <a:pt x="15928" y="15695"/>
                </a:lnTo>
                <a:lnTo>
                  <a:pt x="15910" y="15822"/>
                </a:lnTo>
                <a:lnTo>
                  <a:pt x="15842" y="15864"/>
                </a:lnTo>
                <a:lnTo>
                  <a:pt x="15762" y="15772"/>
                </a:lnTo>
                <a:lnTo>
                  <a:pt x="15819" y="15650"/>
                </a:lnTo>
                <a:lnTo>
                  <a:pt x="15805" y="15570"/>
                </a:lnTo>
                <a:lnTo>
                  <a:pt x="15741" y="15523"/>
                </a:lnTo>
                <a:lnTo>
                  <a:pt x="15832" y="15461"/>
                </a:lnTo>
                <a:lnTo>
                  <a:pt x="15830" y="15422"/>
                </a:lnTo>
                <a:lnTo>
                  <a:pt x="15852" y="15355"/>
                </a:lnTo>
                <a:lnTo>
                  <a:pt x="15802" y="15335"/>
                </a:lnTo>
                <a:lnTo>
                  <a:pt x="15744" y="15350"/>
                </a:lnTo>
                <a:lnTo>
                  <a:pt x="15679" y="15461"/>
                </a:lnTo>
                <a:lnTo>
                  <a:pt x="15623" y="15524"/>
                </a:lnTo>
                <a:lnTo>
                  <a:pt x="15509" y="15658"/>
                </a:lnTo>
                <a:lnTo>
                  <a:pt x="15379" y="15700"/>
                </a:lnTo>
                <a:lnTo>
                  <a:pt x="15371" y="15739"/>
                </a:lnTo>
                <a:lnTo>
                  <a:pt x="15266" y="15784"/>
                </a:lnTo>
                <a:lnTo>
                  <a:pt x="15184" y="15894"/>
                </a:lnTo>
                <a:lnTo>
                  <a:pt x="15172" y="16037"/>
                </a:lnTo>
                <a:lnTo>
                  <a:pt x="15179" y="16089"/>
                </a:lnTo>
                <a:lnTo>
                  <a:pt x="15112" y="16131"/>
                </a:lnTo>
                <a:lnTo>
                  <a:pt x="14999" y="16286"/>
                </a:lnTo>
                <a:lnTo>
                  <a:pt x="14912" y="16315"/>
                </a:lnTo>
                <a:lnTo>
                  <a:pt x="14840" y="16296"/>
                </a:lnTo>
                <a:lnTo>
                  <a:pt x="14779" y="16270"/>
                </a:lnTo>
                <a:lnTo>
                  <a:pt x="14699" y="16271"/>
                </a:lnTo>
                <a:lnTo>
                  <a:pt x="14601" y="16298"/>
                </a:lnTo>
                <a:lnTo>
                  <a:pt x="14606" y="16281"/>
                </a:lnTo>
                <a:lnTo>
                  <a:pt x="14510" y="16305"/>
                </a:lnTo>
                <a:lnTo>
                  <a:pt x="14457" y="16370"/>
                </a:lnTo>
                <a:lnTo>
                  <a:pt x="14356" y="16435"/>
                </a:lnTo>
                <a:lnTo>
                  <a:pt x="14286" y="16499"/>
                </a:lnTo>
                <a:lnTo>
                  <a:pt x="14200" y="16536"/>
                </a:lnTo>
                <a:lnTo>
                  <a:pt x="14147" y="16514"/>
                </a:lnTo>
                <a:lnTo>
                  <a:pt x="14132" y="16531"/>
                </a:lnTo>
                <a:lnTo>
                  <a:pt x="14061" y="16546"/>
                </a:lnTo>
                <a:lnTo>
                  <a:pt x="14061" y="16512"/>
                </a:lnTo>
                <a:lnTo>
                  <a:pt x="13991" y="16476"/>
                </a:lnTo>
                <a:lnTo>
                  <a:pt x="13900" y="16434"/>
                </a:lnTo>
                <a:lnTo>
                  <a:pt x="13824" y="16390"/>
                </a:lnTo>
                <a:lnTo>
                  <a:pt x="13767" y="16318"/>
                </a:lnTo>
                <a:lnTo>
                  <a:pt x="13737" y="16300"/>
                </a:lnTo>
                <a:lnTo>
                  <a:pt x="13724" y="16260"/>
                </a:lnTo>
                <a:lnTo>
                  <a:pt x="13754" y="16209"/>
                </a:lnTo>
                <a:lnTo>
                  <a:pt x="13737" y="16171"/>
                </a:lnTo>
                <a:lnTo>
                  <a:pt x="13744" y="16099"/>
                </a:lnTo>
                <a:lnTo>
                  <a:pt x="13769" y="16075"/>
                </a:lnTo>
                <a:lnTo>
                  <a:pt x="13754" y="16005"/>
                </a:lnTo>
                <a:lnTo>
                  <a:pt x="13739" y="15966"/>
                </a:lnTo>
                <a:lnTo>
                  <a:pt x="13736" y="15894"/>
                </a:lnTo>
                <a:lnTo>
                  <a:pt x="13744" y="15824"/>
                </a:lnTo>
                <a:lnTo>
                  <a:pt x="13777" y="15757"/>
                </a:lnTo>
                <a:lnTo>
                  <a:pt x="13751" y="15704"/>
                </a:lnTo>
                <a:lnTo>
                  <a:pt x="13754" y="15663"/>
                </a:lnTo>
                <a:lnTo>
                  <a:pt x="13767" y="15643"/>
                </a:lnTo>
                <a:lnTo>
                  <a:pt x="13714" y="15611"/>
                </a:lnTo>
                <a:lnTo>
                  <a:pt x="13648" y="15605"/>
                </a:lnTo>
                <a:lnTo>
                  <a:pt x="13591" y="15581"/>
                </a:lnTo>
                <a:lnTo>
                  <a:pt x="13533" y="15565"/>
                </a:lnTo>
                <a:lnTo>
                  <a:pt x="13505" y="15570"/>
                </a:lnTo>
                <a:lnTo>
                  <a:pt x="13422" y="15566"/>
                </a:lnTo>
                <a:lnTo>
                  <a:pt x="13389" y="15590"/>
                </a:lnTo>
                <a:lnTo>
                  <a:pt x="13344" y="15606"/>
                </a:lnTo>
                <a:lnTo>
                  <a:pt x="13301" y="15605"/>
                </a:lnTo>
                <a:lnTo>
                  <a:pt x="13243" y="15610"/>
                </a:lnTo>
                <a:lnTo>
                  <a:pt x="13225" y="15633"/>
                </a:lnTo>
                <a:lnTo>
                  <a:pt x="13172" y="15665"/>
                </a:lnTo>
                <a:lnTo>
                  <a:pt x="13091" y="15689"/>
                </a:lnTo>
                <a:lnTo>
                  <a:pt x="13006" y="15694"/>
                </a:lnTo>
                <a:lnTo>
                  <a:pt x="12979" y="15707"/>
                </a:lnTo>
                <a:lnTo>
                  <a:pt x="12961" y="15699"/>
                </a:lnTo>
                <a:lnTo>
                  <a:pt x="12911" y="15712"/>
                </a:lnTo>
                <a:lnTo>
                  <a:pt x="12875" y="15749"/>
                </a:lnTo>
                <a:lnTo>
                  <a:pt x="12857" y="15747"/>
                </a:lnTo>
                <a:lnTo>
                  <a:pt x="12802" y="15737"/>
                </a:lnTo>
                <a:lnTo>
                  <a:pt x="12789" y="15764"/>
                </a:lnTo>
                <a:lnTo>
                  <a:pt x="12727" y="15747"/>
                </a:lnTo>
                <a:lnTo>
                  <a:pt x="12756" y="15682"/>
                </a:lnTo>
                <a:lnTo>
                  <a:pt x="12787" y="15670"/>
                </a:lnTo>
                <a:lnTo>
                  <a:pt x="12817" y="15618"/>
                </a:lnTo>
                <a:lnTo>
                  <a:pt x="12825" y="15529"/>
                </a:lnTo>
                <a:lnTo>
                  <a:pt x="12812" y="15516"/>
                </a:lnTo>
                <a:lnTo>
                  <a:pt x="12824" y="15452"/>
                </a:lnTo>
                <a:lnTo>
                  <a:pt x="12804" y="15429"/>
                </a:lnTo>
                <a:lnTo>
                  <a:pt x="12824" y="15350"/>
                </a:lnTo>
                <a:lnTo>
                  <a:pt x="12820" y="15303"/>
                </a:lnTo>
                <a:lnTo>
                  <a:pt x="12787" y="15310"/>
                </a:lnTo>
                <a:lnTo>
                  <a:pt x="12782" y="15285"/>
                </a:lnTo>
                <a:lnTo>
                  <a:pt x="12819" y="15275"/>
                </a:lnTo>
                <a:lnTo>
                  <a:pt x="12868" y="15308"/>
                </a:lnTo>
                <a:lnTo>
                  <a:pt x="12895" y="15166"/>
                </a:lnTo>
                <a:lnTo>
                  <a:pt x="12910" y="15087"/>
                </a:lnTo>
                <a:lnTo>
                  <a:pt x="12873" y="15064"/>
                </a:lnTo>
                <a:lnTo>
                  <a:pt x="12900" y="14950"/>
                </a:lnTo>
                <a:lnTo>
                  <a:pt x="12976" y="14828"/>
                </a:lnTo>
                <a:lnTo>
                  <a:pt x="12969" y="14742"/>
                </a:lnTo>
                <a:lnTo>
                  <a:pt x="12923" y="14716"/>
                </a:lnTo>
                <a:lnTo>
                  <a:pt x="12822" y="14754"/>
                </a:lnTo>
                <a:lnTo>
                  <a:pt x="12669" y="14781"/>
                </a:lnTo>
                <a:lnTo>
                  <a:pt x="12492" y="14858"/>
                </a:lnTo>
                <a:lnTo>
                  <a:pt x="12379" y="14927"/>
                </a:lnTo>
                <a:lnTo>
                  <a:pt x="12356" y="14982"/>
                </a:lnTo>
                <a:lnTo>
                  <a:pt x="12361" y="15129"/>
                </a:lnTo>
                <a:lnTo>
                  <a:pt x="12331" y="15238"/>
                </a:lnTo>
                <a:lnTo>
                  <a:pt x="12226" y="15327"/>
                </a:lnTo>
                <a:lnTo>
                  <a:pt x="12119" y="15375"/>
                </a:lnTo>
                <a:lnTo>
                  <a:pt x="11988" y="15427"/>
                </a:lnTo>
                <a:lnTo>
                  <a:pt x="11853" y="15466"/>
                </a:lnTo>
                <a:lnTo>
                  <a:pt x="11702" y="15534"/>
                </a:lnTo>
                <a:lnTo>
                  <a:pt x="11621" y="15472"/>
                </a:lnTo>
                <a:lnTo>
                  <a:pt x="11427" y="15451"/>
                </a:lnTo>
                <a:lnTo>
                  <a:pt x="11349" y="15375"/>
                </a:lnTo>
                <a:lnTo>
                  <a:pt x="11299" y="15282"/>
                </a:lnTo>
                <a:lnTo>
                  <a:pt x="11170" y="15164"/>
                </a:lnTo>
                <a:lnTo>
                  <a:pt x="11124" y="15032"/>
                </a:lnTo>
                <a:lnTo>
                  <a:pt x="11062" y="14952"/>
                </a:lnTo>
                <a:lnTo>
                  <a:pt x="11024" y="14858"/>
                </a:lnTo>
                <a:lnTo>
                  <a:pt x="11034" y="14771"/>
                </a:lnTo>
                <a:lnTo>
                  <a:pt x="11027" y="14531"/>
                </a:lnTo>
                <a:lnTo>
                  <a:pt x="11047" y="14399"/>
                </a:lnTo>
                <a:lnTo>
                  <a:pt x="11100" y="14235"/>
                </a:lnTo>
                <a:lnTo>
                  <a:pt x="11062" y="14176"/>
                </a:lnTo>
                <a:lnTo>
                  <a:pt x="11047" y="14091"/>
                </a:lnTo>
                <a:lnTo>
                  <a:pt x="11037" y="13965"/>
                </a:lnTo>
                <a:lnTo>
                  <a:pt x="11069" y="13878"/>
                </a:lnTo>
                <a:lnTo>
                  <a:pt x="11153" y="13783"/>
                </a:lnTo>
                <a:lnTo>
                  <a:pt x="11311" y="13684"/>
                </a:lnTo>
                <a:lnTo>
                  <a:pt x="11447" y="13530"/>
                </a:lnTo>
                <a:lnTo>
                  <a:pt x="11580" y="13468"/>
                </a:lnTo>
                <a:lnTo>
                  <a:pt x="11681" y="13440"/>
                </a:lnTo>
                <a:lnTo>
                  <a:pt x="11805" y="13465"/>
                </a:lnTo>
                <a:lnTo>
                  <a:pt x="11945" y="13418"/>
                </a:lnTo>
                <a:lnTo>
                  <a:pt x="12079" y="13493"/>
                </a:lnTo>
                <a:lnTo>
                  <a:pt x="12198" y="13476"/>
                </a:lnTo>
                <a:lnTo>
                  <a:pt x="12255" y="13431"/>
                </a:lnTo>
                <a:lnTo>
                  <a:pt x="12318" y="13445"/>
                </a:lnTo>
                <a:lnTo>
                  <a:pt x="12346" y="13416"/>
                </a:lnTo>
                <a:lnTo>
                  <a:pt x="12306" y="13386"/>
                </a:lnTo>
                <a:lnTo>
                  <a:pt x="12296" y="13312"/>
                </a:lnTo>
                <a:lnTo>
                  <a:pt x="12258" y="13265"/>
                </a:lnTo>
                <a:lnTo>
                  <a:pt x="12321" y="13227"/>
                </a:lnTo>
                <a:lnTo>
                  <a:pt x="12442" y="13188"/>
                </a:lnTo>
                <a:lnTo>
                  <a:pt x="12586" y="13178"/>
                </a:lnTo>
                <a:lnTo>
                  <a:pt x="12762" y="13115"/>
                </a:lnTo>
                <a:lnTo>
                  <a:pt x="12868" y="13135"/>
                </a:lnTo>
                <a:lnTo>
                  <a:pt x="12963" y="13200"/>
                </a:lnTo>
                <a:lnTo>
                  <a:pt x="12993" y="13202"/>
                </a:lnTo>
                <a:lnTo>
                  <a:pt x="13134" y="13078"/>
                </a:lnTo>
                <a:lnTo>
                  <a:pt x="13202" y="13090"/>
                </a:lnTo>
                <a:lnTo>
                  <a:pt x="13356" y="13205"/>
                </a:lnTo>
                <a:lnTo>
                  <a:pt x="13421" y="13291"/>
                </a:lnTo>
                <a:lnTo>
                  <a:pt x="13414" y="13419"/>
                </a:lnTo>
                <a:lnTo>
                  <a:pt x="13452" y="13481"/>
                </a:lnTo>
                <a:lnTo>
                  <a:pt x="13555" y="13595"/>
                </a:lnTo>
                <a:lnTo>
                  <a:pt x="13671" y="13723"/>
                </a:lnTo>
                <a:lnTo>
                  <a:pt x="13741" y="13744"/>
                </a:lnTo>
                <a:lnTo>
                  <a:pt x="13784" y="13813"/>
                </a:lnTo>
                <a:lnTo>
                  <a:pt x="13867" y="13810"/>
                </a:lnTo>
                <a:lnTo>
                  <a:pt x="13910" y="13771"/>
                </a:lnTo>
                <a:lnTo>
                  <a:pt x="13926" y="13652"/>
                </a:lnTo>
                <a:lnTo>
                  <a:pt x="13916" y="13582"/>
                </a:lnTo>
                <a:lnTo>
                  <a:pt x="13895" y="13461"/>
                </a:lnTo>
                <a:lnTo>
                  <a:pt x="13774" y="13280"/>
                </a:lnTo>
                <a:lnTo>
                  <a:pt x="13756" y="13203"/>
                </a:lnTo>
                <a:lnTo>
                  <a:pt x="13656" y="13100"/>
                </a:lnTo>
                <a:lnTo>
                  <a:pt x="13570" y="12962"/>
                </a:lnTo>
                <a:lnTo>
                  <a:pt x="13513" y="12845"/>
                </a:lnTo>
                <a:lnTo>
                  <a:pt x="13507" y="12709"/>
                </a:lnTo>
                <a:lnTo>
                  <a:pt x="13552" y="12580"/>
                </a:lnTo>
                <a:lnTo>
                  <a:pt x="13615" y="12468"/>
                </a:lnTo>
                <a:lnTo>
                  <a:pt x="13746" y="12296"/>
                </a:lnTo>
                <a:lnTo>
                  <a:pt x="13751" y="12229"/>
                </a:lnTo>
                <a:lnTo>
                  <a:pt x="13805" y="12137"/>
                </a:lnTo>
                <a:lnTo>
                  <a:pt x="13875" y="12100"/>
                </a:lnTo>
                <a:lnTo>
                  <a:pt x="13938" y="11959"/>
                </a:lnTo>
                <a:lnTo>
                  <a:pt x="14069" y="11852"/>
                </a:lnTo>
                <a:lnTo>
                  <a:pt x="14115" y="11685"/>
                </a:lnTo>
                <a:lnTo>
                  <a:pt x="14039" y="11512"/>
                </a:lnTo>
                <a:lnTo>
                  <a:pt x="14006" y="11455"/>
                </a:lnTo>
                <a:lnTo>
                  <a:pt x="13961" y="11459"/>
                </a:lnTo>
                <a:lnTo>
                  <a:pt x="13902" y="11289"/>
                </a:lnTo>
                <a:lnTo>
                  <a:pt x="13794" y="11266"/>
                </a:lnTo>
                <a:lnTo>
                  <a:pt x="13888" y="11261"/>
                </a:lnTo>
                <a:lnTo>
                  <a:pt x="13822" y="11157"/>
                </a:lnTo>
                <a:lnTo>
                  <a:pt x="13822" y="11070"/>
                </a:lnTo>
                <a:lnTo>
                  <a:pt x="13887" y="11212"/>
                </a:lnTo>
                <a:lnTo>
                  <a:pt x="13978" y="11256"/>
                </a:lnTo>
                <a:lnTo>
                  <a:pt x="13976" y="11393"/>
                </a:lnTo>
                <a:lnTo>
                  <a:pt x="13991" y="11397"/>
                </a:lnTo>
                <a:lnTo>
                  <a:pt x="14019" y="11222"/>
                </a:lnTo>
                <a:lnTo>
                  <a:pt x="14039" y="11135"/>
                </a:lnTo>
                <a:lnTo>
                  <a:pt x="14011" y="11070"/>
                </a:lnTo>
                <a:lnTo>
                  <a:pt x="13970" y="11050"/>
                </a:lnTo>
                <a:lnTo>
                  <a:pt x="13910" y="10965"/>
                </a:lnTo>
                <a:lnTo>
                  <a:pt x="13968" y="10991"/>
                </a:lnTo>
                <a:lnTo>
                  <a:pt x="13999" y="10990"/>
                </a:lnTo>
                <a:lnTo>
                  <a:pt x="14026" y="11031"/>
                </a:lnTo>
                <a:lnTo>
                  <a:pt x="14072" y="10854"/>
                </a:lnTo>
                <a:lnTo>
                  <a:pt x="14052" y="10715"/>
                </a:lnTo>
                <a:lnTo>
                  <a:pt x="14013" y="10722"/>
                </a:lnTo>
                <a:lnTo>
                  <a:pt x="14033" y="10656"/>
                </a:lnTo>
                <a:lnTo>
                  <a:pt x="14038" y="10680"/>
                </a:lnTo>
                <a:lnTo>
                  <a:pt x="14117" y="10645"/>
                </a:lnTo>
                <a:lnTo>
                  <a:pt x="14273" y="10514"/>
                </a:lnTo>
                <a:lnTo>
                  <a:pt x="14223" y="10497"/>
                </a:lnTo>
                <a:lnTo>
                  <a:pt x="14051" y="10611"/>
                </a:lnTo>
                <a:lnTo>
                  <a:pt x="14137" y="10514"/>
                </a:lnTo>
                <a:lnTo>
                  <a:pt x="14205" y="10472"/>
                </a:lnTo>
                <a:lnTo>
                  <a:pt x="14255" y="10440"/>
                </a:lnTo>
                <a:lnTo>
                  <a:pt x="14334" y="10367"/>
                </a:lnTo>
                <a:lnTo>
                  <a:pt x="14394" y="10343"/>
                </a:lnTo>
                <a:lnTo>
                  <a:pt x="14464" y="10275"/>
                </a:lnTo>
                <a:lnTo>
                  <a:pt x="14452" y="10219"/>
                </a:lnTo>
                <a:lnTo>
                  <a:pt x="14399" y="10198"/>
                </a:lnTo>
                <a:lnTo>
                  <a:pt x="14439" y="10256"/>
                </a:lnTo>
                <a:lnTo>
                  <a:pt x="14387" y="10276"/>
                </a:lnTo>
                <a:lnTo>
                  <a:pt x="14308" y="10201"/>
                </a:lnTo>
                <a:lnTo>
                  <a:pt x="14270" y="10107"/>
                </a:lnTo>
                <a:lnTo>
                  <a:pt x="14273" y="10072"/>
                </a:lnTo>
                <a:lnTo>
                  <a:pt x="14291" y="9925"/>
                </a:lnTo>
                <a:lnTo>
                  <a:pt x="14389" y="9812"/>
                </a:lnTo>
                <a:lnTo>
                  <a:pt x="14479" y="9692"/>
                </a:lnTo>
                <a:lnTo>
                  <a:pt x="14557" y="9544"/>
                </a:lnTo>
                <a:lnTo>
                  <a:pt x="14510" y="9499"/>
                </a:lnTo>
                <a:lnTo>
                  <a:pt x="14621" y="9411"/>
                </a:lnTo>
                <a:lnTo>
                  <a:pt x="14789" y="9307"/>
                </a:lnTo>
                <a:lnTo>
                  <a:pt x="14674" y="9555"/>
                </a:lnTo>
                <a:lnTo>
                  <a:pt x="14751" y="9697"/>
                </a:lnTo>
                <a:lnTo>
                  <a:pt x="14840" y="9662"/>
                </a:lnTo>
                <a:lnTo>
                  <a:pt x="14900" y="9469"/>
                </a:lnTo>
                <a:lnTo>
                  <a:pt x="14970" y="9337"/>
                </a:lnTo>
                <a:lnTo>
                  <a:pt x="15140" y="9091"/>
                </a:lnTo>
                <a:lnTo>
                  <a:pt x="15200" y="8900"/>
                </a:lnTo>
                <a:lnTo>
                  <a:pt x="15101" y="8885"/>
                </a:lnTo>
                <a:lnTo>
                  <a:pt x="15023" y="8771"/>
                </a:lnTo>
                <a:lnTo>
                  <a:pt x="15034" y="9020"/>
                </a:lnTo>
                <a:lnTo>
                  <a:pt x="14880" y="9153"/>
                </a:lnTo>
                <a:lnTo>
                  <a:pt x="14699" y="9149"/>
                </a:lnTo>
                <a:lnTo>
                  <a:pt x="14596" y="9042"/>
                </a:lnTo>
                <a:lnTo>
                  <a:pt x="14465" y="8880"/>
                </a:lnTo>
                <a:lnTo>
                  <a:pt x="14497" y="8711"/>
                </a:lnTo>
                <a:lnTo>
                  <a:pt x="14364" y="8680"/>
                </a:lnTo>
                <a:lnTo>
                  <a:pt x="14223" y="8783"/>
                </a:lnTo>
                <a:lnTo>
                  <a:pt x="14081" y="9040"/>
                </a:lnTo>
                <a:lnTo>
                  <a:pt x="14016" y="9354"/>
                </a:lnTo>
                <a:lnTo>
                  <a:pt x="13935" y="9427"/>
                </a:lnTo>
                <a:lnTo>
                  <a:pt x="13986" y="9206"/>
                </a:lnTo>
                <a:lnTo>
                  <a:pt x="14029" y="8901"/>
                </a:lnTo>
                <a:lnTo>
                  <a:pt x="14120" y="8756"/>
                </a:lnTo>
                <a:lnTo>
                  <a:pt x="14139" y="8588"/>
                </a:lnTo>
                <a:lnTo>
                  <a:pt x="14233" y="8520"/>
                </a:lnTo>
                <a:lnTo>
                  <a:pt x="14379" y="8436"/>
                </a:lnTo>
                <a:lnTo>
                  <a:pt x="14601" y="8344"/>
                </a:lnTo>
                <a:lnTo>
                  <a:pt x="14739" y="8215"/>
                </a:lnTo>
                <a:lnTo>
                  <a:pt x="14762" y="8006"/>
                </a:lnTo>
                <a:lnTo>
                  <a:pt x="14863" y="7845"/>
                </a:lnTo>
                <a:lnTo>
                  <a:pt x="14883" y="7744"/>
                </a:lnTo>
                <a:lnTo>
                  <a:pt x="14900" y="7640"/>
                </a:lnTo>
                <a:lnTo>
                  <a:pt x="14764" y="7473"/>
                </a:lnTo>
                <a:lnTo>
                  <a:pt x="14688" y="7441"/>
                </a:lnTo>
                <a:lnTo>
                  <a:pt x="14611" y="7468"/>
                </a:lnTo>
                <a:lnTo>
                  <a:pt x="14484" y="7361"/>
                </a:lnTo>
                <a:lnTo>
                  <a:pt x="14396" y="7349"/>
                </a:lnTo>
                <a:lnTo>
                  <a:pt x="14242" y="7399"/>
                </a:lnTo>
                <a:lnTo>
                  <a:pt x="14106" y="7359"/>
                </a:lnTo>
                <a:lnTo>
                  <a:pt x="13938" y="7342"/>
                </a:lnTo>
                <a:lnTo>
                  <a:pt x="13902" y="7222"/>
                </a:lnTo>
                <a:lnTo>
                  <a:pt x="13684" y="7090"/>
                </a:lnTo>
                <a:lnTo>
                  <a:pt x="13447" y="6951"/>
                </a:lnTo>
                <a:lnTo>
                  <a:pt x="13293" y="6845"/>
                </a:lnTo>
                <a:lnTo>
                  <a:pt x="13291" y="6947"/>
                </a:lnTo>
                <a:lnTo>
                  <a:pt x="13331" y="7167"/>
                </a:lnTo>
                <a:lnTo>
                  <a:pt x="13268" y="7321"/>
                </a:lnTo>
                <a:lnTo>
                  <a:pt x="13152" y="7255"/>
                </a:lnTo>
                <a:lnTo>
                  <a:pt x="13061" y="7269"/>
                </a:lnTo>
                <a:lnTo>
                  <a:pt x="12915" y="7073"/>
                </a:lnTo>
                <a:lnTo>
                  <a:pt x="12838" y="6935"/>
                </a:lnTo>
                <a:lnTo>
                  <a:pt x="12693" y="6989"/>
                </a:lnTo>
                <a:lnTo>
                  <a:pt x="12633" y="6937"/>
                </a:lnTo>
                <a:lnTo>
                  <a:pt x="12485" y="6884"/>
                </a:lnTo>
                <a:lnTo>
                  <a:pt x="12384" y="6858"/>
                </a:lnTo>
                <a:lnTo>
                  <a:pt x="12341" y="6929"/>
                </a:lnTo>
                <a:lnTo>
                  <a:pt x="12251" y="6946"/>
                </a:lnTo>
                <a:lnTo>
                  <a:pt x="12094" y="6952"/>
                </a:lnTo>
                <a:lnTo>
                  <a:pt x="12056" y="7011"/>
                </a:lnTo>
                <a:lnTo>
                  <a:pt x="12198" y="7270"/>
                </a:lnTo>
                <a:lnTo>
                  <a:pt x="12304" y="7413"/>
                </a:lnTo>
                <a:lnTo>
                  <a:pt x="12276" y="7632"/>
                </a:lnTo>
                <a:lnTo>
                  <a:pt x="12440" y="7724"/>
                </a:lnTo>
                <a:lnTo>
                  <a:pt x="12566" y="7848"/>
                </a:lnTo>
                <a:lnTo>
                  <a:pt x="12623" y="7962"/>
                </a:lnTo>
                <a:lnTo>
                  <a:pt x="12621" y="8104"/>
                </a:lnTo>
                <a:lnTo>
                  <a:pt x="12560" y="8270"/>
                </a:lnTo>
                <a:lnTo>
                  <a:pt x="12430" y="8409"/>
                </a:lnTo>
                <a:lnTo>
                  <a:pt x="12538" y="8479"/>
                </a:lnTo>
                <a:lnTo>
                  <a:pt x="12697" y="8742"/>
                </a:lnTo>
                <a:lnTo>
                  <a:pt x="12707" y="8948"/>
                </a:lnTo>
                <a:lnTo>
                  <a:pt x="12643" y="9035"/>
                </a:lnTo>
                <a:lnTo>
                  <a:pt x="12422" y="8915"/>
                </a:lnTo>
                <a:lnTo>
                  <a:pt x="12276" y="8736"/>
                </a:lnTo>
                <a:lnTo>
                  <a:pt x="12185" y="8563"/>
                </a:lnTo>
                <a:lnTo>
                  <a:pt x="12152" y="8401"/>
                </a:lnTo>
                <a:lnTo>
                  <a:pt x="12034" y="8416"/>
                </a:lnTo>
                <a:lnTo>
                  <a:pt x="11860" y="8451"/>
                </a:lnTo>
                <a:lnTo>
                  <a:pt x="11729" y="8401"/>
                </a:lnTo>
                <a:lnTo>
                  <a:pt x="11586" y="8381"/>
                </a:lnTo>
                <a:lnTo>
                  <a:pt x="11492" y="8310"/>
                </a:lnTo>
                <a:lnTo>
                  <a:pt x="11374" y="8262"/>
                </a:lnTo>
                <a:lnTo>
                  <a:pt x="11168" y="8218"/>
                </a:lnTo>
                <a:lnTo>
                  <a:pt x="11032" y="8280"/>
                </a:lnTo>
                <a:lnTo>
                  <a:pt x="10961" y="8146"/>
                </a:lnTo>
                <a:lnTo>
                  <a:pt x="10886" y="7980"/>
                </a:lnTo>
                <a:lnTo>
                  <a:pt x="10737" y="7969"/>
                </a:lnTo>
                <a:lnTo>
                  <a:pt x="10712" y="7754"/>
                </a:lnTo>
                <a:lnTo>
                  <a:pt x="10726" y="7604"/>
                </a:lnTo>
                <a:lnTo>
                  <a:pt x="10790" y="7384"/>
                </a:lnTo>
                <a:lnTo>
                  <a:pt x="10870" y="7220"/>
                </a:lnTo>
                <a:lnTo>
                  <a:pt x="10964" y="7180"/>
                </a:lnTo>
                <a:lnTo>
                  <a:pt x="10944" y="7063"/>
                </a:lnTo>
                <a:lnTo>
                  <a:pt x="10993" y="6976"/>
                </a:lnTo>
                <a:lnTo>
                  <a:pt x="11107" y="6939"/>
                </a:lnTo>
                <a:lnTo>
                  <a:pt x="11167" y="6800"/>
                </a:lnTo>
                <a:lnTo>
                  <a:pt x="11168" y="6718"/>
                </a:lnTo>
                <a:lnTo>
                  <a:pt x="11197" y="6554"/>
                </a:lnTo>
                <a:lnTo>
                  <a:pt x="11192" y="6462"/>
                </a:lnTo>
                <a:lnTo>
                  <a:pt x="11284" y="6493"/>
                </a:lnTo>
                <a:lnTo>
                  <a:pt x="11377" y="6440"/>
                </a:lnTo>
                <a:lnTo>
                  <a:pt x="11470" y="6281"/>
                </a:lnTo>
                <a:lnTo>
                  <a:pt x="11447" y="6195"/>
                </a:lnTo>
                <a:lnTo>
                  <a:pt x="11364" y="6120"/>
                </a:lnTo>
                <a:lnTo>
                  <a:pt x="11377" y="6016"/>
                </a:lnTo>
                <a:lnTo>
                  <a:pt x="11339" y="5936"/>
                </a:lnTo>
                <a:lnTo>
                  <a:pt x="11221" y="5879"/>
                </a:lnTo>
                <a:lnTo>
                  <a:pt x="11120" y="5880"/>
                </a:lnTo>
                <a:lnTo>
                  <a:pt x="11027" y="5891"/>
                </a:lnTo>
                <a:lnTo>
                  <a:pt x="11084" y="6076"/>
                </a:lnTo>
                <a:lnTo>
                  <a:pt x="11082" y="6235"/>
                </a:lnTo>
                <a:lnTo>
                  <a:pt x="11046" y="6378"/>
                </a:lnTo>
                <a:lnTo>
                  <a:pt x="10944" y="6276"/>
                </a:lnTo>
                <a:lnTo>
                  <a:pt x="10930" y="6145"/>
                </a:lnTo>
                <a:lnTo>
                  <a:pt x="10820" y="6051"/>
                </a:lnTo>
                <a:lnTo>
                  <a:pt x="10764" y="6204"/>
                </a:lnTo>
                <a:lnTo>
                  <a:pt x="10722" y="6026"/>
                </a:lnTo>
                <a:lnTo>
                  <a:pt x="10593" y="6013"/>
                </a:lnTo>
                <a:lnTo>
                  <a:pt x="10633" y="5919"/>
                </a:lnTo>
                <a:lnTo>
                  <a:pt x="10508" y="5740"/>
                </a:lnTo>
                <a:lnTo>
                  <a:pt x="10434" y="5675"/>
                </a:lnTo>
                <a:lnTo>
                  <a:pt x="10352" y="5656"/>
                </a:lnTo>
                <a:lnTo>
                  <a:pt x="10298" y="5790"/>
                </a:lnTo>
                <a:lnTo>
                  <a:pt x="10318" y="5981"/>
                </a:lnTo>
                <a:lnTo>
                  <a:pt x="10404" y="6043"/>
                </a:lnTo>
                <a:lnTo>
                  <a:pt x="10492" y="6140"/>
                </a:lnTo>
                <a:lnTo>
                  <a:pt x="10488" y="6321"/>
                </a:lnTo>
                <a:lnTo>
                  <a:pt x="10432" y="6323"/>
                </a:lnTo>
                <a:lnTo>
                  <a:pt x="10405" y="6468"/>
                </a:lnTo>
                <a:lnTo>
                  <a:pt x="10384" y="6302"/>
                </a:lnTo>
                <a:lnTo>
                  <a:pt x="10268" y="6254"/>
                </a:lnTo>
                <a:lnTo>
                  <a:pt x="10208" y="6289"/>
                </a:lnTo>
                <a:lnTo>
                  <a:pt x="10226" y="6400"/>
                </a:lnTo>
                <a:lnTo>
                  <a:pt x="10122" y="6403"/>
                </a:lnTo>
                <a:lnTo>
                  <a:pt x="10011" y="6436"/>
                </a:lnTo>
                <a:lnTo>
                  <a:pt x="9881" y="6361"/>
                </a:lnTo>
                <a:lnTo>
                  <a:pt x="9802" y="6376"/>
                </a:lnTo>
                <a:lnTo>
                  <a:pt x="9732" y="6281"/>
                </a:lnTo>
                <a:lnTo>
                  <a:pt x="9677" y="6239"/>
                </a:lnTo>
                <a:lnTo>
                  <a:pt x="9621" y="6256"/>
                </a:lnTo>
                <a:lnTo>
                  <a:pt x="9536" y="6261"/>
                </a:lnTo>
                <a:lnTo>
                  <a:pt x="9487" y="6319"/>
                </a:lnTo>
                <a:lnTo>
                  <a:pt x="9553" y="6398"/>
                </a:lnTo>
                <a:lnTo>
                  <a:pt x="9467" y="6485"/>
                </a:lnTo>
                <a:lnTo>
                  <a:pt x="9400" y="6373"/>
                </a:lnTo>
                <a:lnTo>
                  <a:pt x="9336" y="6401"/>
                </a:lnTo>
                <a:lnTo>
                  <a:pt x="9140" y="6405"/>
                </a:lnTo>
                <a:lnTo>
                  <a:pt x="9019" y="6351"/>
                </a:lnTo>
                <a:lnTo>
                  <a:pt x="9133" y="6276"/>
                </a:lnTo>
                <a:lnTo>
                  <a:pt x="9059" y="6175"/>
                </a:lnTo>
                <a:lnTo>
                  <a:pt x="8991" y="6179"/>
                </a:lnTo>
                <a:lnTo>
                  <a:pt x="8906" y="6135"/>
                </a:lnTo>
                <a:lnTo>
                  <a:pt x="8770" y="6045"/>
                </a:lnTo>
                <a:lnTo>
                  <a:pt x="8696" y="5954"/>
                </a:lnTo>
                <a:lnTo>
                  <a:pt x="8624" y="5927"/>
                </a:lnTo>
                <a:lnTo>
                  <a:pt x="8583" y="5971"/>
                </a:lnTo>
                <a:lnTo>
                  <a:pt x="8497" y="5979"/>
                </a:lnTo>
                <a:lnTo>
                  <a:pt x="8536" y="5850"/>
                </a:lnTo>
                <a:lnTo>
                  <a:pt x="8410" y="5942"/>
                </a:lnTo>
                <a:lnTo>
                  <a:pt x="8372" y="5765"/>
                </a:lnTo>
                <a:lnTo>
                  <a:pt x="8341" y="5735"/>
                </a:lnTo>
                <a:lnTo>
                  <a:pt x="8293" y="5808"/>
                </a:lnTo>
                <a:lnTo>
                  <a:pt x="8230" y="5832"/>
                </a:lnTo>
                <a:lnTo>
                  <a:pt x="8223" y="5752"/>
                </a:lnTo>
                <a:lnTo>
                  <a:pt x="8108" y="5758"/>
                </a:lnTo>
                <a:lnTo>
                  <a:pt x="7984" y="5797"/>
                </a:lnTo>
                <a:lnTo>
                  <a:pt x="7909" y="5743"/>
                </a:lnTo>
                <a:lnTo>
                  <a:pt x="7812" y="5765"/>
                </a:lnTo>
                <a:lnTo>
                  <a:pt x="7722" y="5808"/>
                </a:lnTo>
                <a:lnTo>
                  <a:pt x="7672" y="5767"/>
                </a:lnTo>
                <a:lnTo>
                  <a:pt x="7634" y="5651"/>
                </a:lnTo>
                <a:lnTo>
                  <a:pt x="7561" y="5562"/>
                </a:lnTo>
                <a:lnTo>
                  <a:pt x="7521" y="5510"/>
                </a:lnTo>
                <a:lnTo>
                  <a:pt x="7480" y="5423"/>
                </a:lnTo>
                <a:lnTo>
                  <a:pt x="7395" y="5408"/>
                </a:lnTo>
                <a:lnTo>
                  <a:pt x="7374" y="5366"/>
                </a:lnTo>
                <a:lnTo>
                  <a:pt x="7296" y="5293"/>
                </a:lnTo>
                <a:lnTo>
                  <a:pt x="7243" y="5182"/>
                </a:lnTo>
                <a:lnTo>
                  <a:pt x="7185" y="5162"/>
                </a:lnTo>
                <a:lnTo>
                  <a:pt x="7143" y="5090"/>
                </a:lnTo>
                <a:lnTo>
                  <a:pt x="7176" y="5062"/>
                </a:lnTo>
                <a:lnTo>
                  <a:pt x="7118" y="4996"/>
                </a:lnTo>
                <a:lnTo>
                  <a:pt x="7074" y="5006"/>
                </a:lnTo>
                <a:lnTo>
                  <a:pt x="7108" y="4924"/>
                </a:lnTo>
                <a:lnTo>
                  <a:pt x="7084" y="4846"/>
                </a:lnTo>
                <a:lnTo>
                  <a:pt x="6951" y="4857"/>
                </a:lnTo>
                <a:lnTo>
                  <a:pt x="6928" y="4817"/>
                </a:lnTo>
                <a:lnTo>
                  <a:pt x="6798" y="4799"/>
                </a:lnTo>
                <a:lnTo>
                  <a:pt x="6748" y="4775"/>
                </a:lnTo>
                <a:lnTo>
                  <a:pt x="6642" y="4790"/>
                </a:lnTo>
                <a:lnTo>
                  <a:pt x="6559" y="4837"/>
                </a:lnTo>
                <a:lnTo>
                  <a:pt x="6448" y="4837"/>
                </a:lnTo>
                <a:lnTo>
                  <a:pt x="6387" y="4765"/>
                </a:lnTo>
                <a:lnTo>
                  <a:pt x="6287" y="4799"/>
                </a:lnTo>
                <a:lnTo>
                  <a:pt x="6282" y="4896"/>
                </a:lnTo>
                <a:lnTo>
                  <a:pt x="6249" y="4986"/>
                </a:lnTo>
                <a:lnTo>
                  <a:pt x="6198" y="5078"/>
                </a:lnTo>
                <a:lnTo>
                  <a:pt x="6186" y="5181"/>
                </a:lnTo>
                <a:lnTo>
                  <a:pt x="6127" y="5293"/>
                </a:lnTo>
                <a:lnTo>
                  <a:pt x="6040" y="5199"/>
                </a:lnTo>
                <a:lnTo>
                  <a:pt x="6120" y="5145"/>
                </a:lnTo>
                <a:lnTo>
                  <a:pt x="6090" y="5107"/>
                </a:lnTo>
                <a:lnTo>
                  <a:pt x="5938" y="5057"/>
                </a:lnTo>
                <a:lnTo>
                  <a:pt x="5826" y="5035"/>
                </a:lnTo>
                <a:lnTo>
                  <a:pt x="5780" y="5165"/>
                </a:lnTo>
                <a:lnTo>
                  <a:pt x="5734" y="5234"/>
                </a:lnTo>
                <a:lnTo>
                  <a:pt x="5752" y="5338"/>
                </a:lnTo>
                <a:lnTo>
                  <a:pt x="5825" y="5395"/>
                </a:lnTo>
                <a:lnTo>
                  <a:pt x="5823" y="5462"/>
                </a:lnTo>
                <a:lnTo>
                  <a:pt x="5868" y="5450"/>
                </a:lnTo>
                <a:lnTo>
                  <a:pt x="5944" y="5475"/>
                </a:lnTo>
                <a:lnTo>
                  <a:pt x="5972" y="5504"/>
                </a:lnTo>
                <a:lnTo>
                  <a:pt x="5884" y="5515"/>
                </a:lnTo>
                <a:lnTo>
                  <a:pt x="5883" y="5567"/>
                </a:lnTo>
                <a:lnTo>
                  <a:pt x="5826" y="5634"/>
                </a:lnTo>
                <a:lnTo>
                  <a:pt x="5748" y="5636"/>
                </a:lnTo>
                <a:lnTo>
                  <a:pt x="5729" y="5587"/>
                </a:lnTo>
                <a:lnTo>
                  <a:pt x="5626" y="5608"/>
                </a:lnTo>
                <a:lnTo>
                  <a:pt x="5619" y="5551"/>
                </a:lnTo>
                <a:lnTo>
                  <a:pt x="5576" y="5517"/>
                </a:lnTo>
                <a:lnTo>
                  <a:pt x="5486" y="5562"/>
                </a:lnTo>
                <a:lnTo>
                  <a:pt x="5372" y="5586"/>
                </a:lnTo>
                <a:lnTo>
                  <a:pt x="5271" y="5634"/>
                </a:lnTo>
                <a:lnTo>
                  <a:pt x="5241" y="5731"/>
                </a:lnTo>
                <a:lnTo>
                  <a:pt x="5160" y="5803"/>
                </a:lnTo>
                <a:lnTo>
                  <a:pt x="5156" y="5874"/>
                </a:lnTo>
                <a:lnTo>
                  <a:pt x="5128" y="5984"/>
                </a:lnTo>
                <a:lnTo>
                  <a:pt x="5216" y="6035"/>
                </a:lnTo>
                <a:lnTo>
                  <a:pt x="5198" y="6118"/>
                </a:lnTo>
                <a:lnTo>
                  <a:pt x="5138" y="6157"/>
                </a:lnTo>
                <a:lnTo>
                  <a:pt x="5062" y="6242"/>
                </a:lnTo>
                <a:lnTo>
                  <a:pt x="5093" y="6279"/>
                </a:lnTo>
                <a:lnTo>
                  <a:pt x="5199" y="6282"/>
                </a:lnTo>
                <a:lnTo>
                  <a:pt x="5151" y="6373"/>
                </a:lnTo>
                <a:lnTo>
                  <a:pt x="5214" y="6339"/>
                </a:lnTo>
                <a:lnTo>
                  <a:pt x="5183" y="6446"/>
                </a:lnTo>
                <a:lnTo>
                  <a:pt x="5261" y="6428"/>
                </a:lnTo>
                <a:lnTo>
                  <a:pt x="5256" y="6470"/>
                </a:lnTo>
                <a:lnTo>
                  <a:pt x="5360" y="6492"/>
                </a:lnTo>
                <a:lnTo>
                  <a:pt x="5256" y="6547"/>
                </a:lnTo>
                <a:lnTo>
                  <a:pt x="5148" y="6646"/>
                </a:lnTo>
                <a:lnTo>
                  <a:pt x="5060" y="6652"/>
                </a:lnTo>
                <a:lnTo>
                  <a:pt x="5022" y="6668"/>
                </a:lnTo>
                <a:lnTo>
                  <a:pt x="4864" y="6668"/>
                </a:lnTo>
                <a:lnTo>
                  <a:pt x="4785" y="6694"/>
                </a:lnTo>
                <a:lnTo>
                  <a:pt x="4700" y="6632"/>
                </a:lnTo>
                <a:lnTo>
                  <a:pt x="4571" y="6637"/>
                </a:lnTo>
                <a:lnTo>
                  <a:pt x="4478" y="6616"/>
                </a:lnTo>
                <a:lnTo>
                  <a:pt x="4359" y="6604"/>
                </a:lnTo>
                <a:lnTo>
                  <a:pt x="4345" y="6637"/>
                </a:lnTo>
                <a:lnTo>
                  <a:pt x="4473" y="6714"/>
                </a:lnTo>
                <a:lnTo>
                  <a:pt x="4563" y="6724"/>
                </a:lnTo>
                <a:lnTo>
                  <a:pt x="4664" y="6743"/>
                </a:lnTo>
                <a:lnTo>
                  <a:pt x="4753" y="6763"/>
                </a:lnTo>
                <a:lnTo>
                  <a:pt x="4783" y="6818"/>
                </a:lnTo>
                <a:lnTo>
                  <a:pt x="4906" y="6830"/>
                </a:lnTo>
                <a:lnTo>
                  <a:pt x="4984" y="6781"/>
                </a:lnTo>
                <a:lnTo>
                  <a:pt x="5145" y="6798"/>
                </a:lnTo>
                <a:lnTo>
                  <a:pt x="5214" y="6748"/>
                </a:lnTo>
                <a:lnTo>
                  <a:pt x="5314" y="6761"/>
                </a:lnTo>
                <a:lnTo>
                  <a:pt x="5432" y="6760"/>
                </a:lnTo>
                <a:lnTo>
                  <a:pt x="5579" y="6703"/>
                </a:lnTo>
                <a:lnTo>
                  <a:pt x="5594" y="6592"/>
                </a:lnTo>
                <a:lnTo>
                  <a:pt x="5770" y="6562"/>
                </a:lnTo>
                <a:lnTo>
                  <a:pt x="5893" y="6497"/>
                </a:lnTo>
                <a:lnTo>
                  <a:pt x="6039" y="6475"/>
                </a:lnTo>
                <a:lnTo>
                  <a:pt x="6025" y="6525"/>
                </a:lnTo>
                <a:lnTo>
                  <a:pt x="5923" y="6522"/>
                </a:lnTo>
                <a:lnTo>
                  <a:pt x="5775" y="6646"/>
                </a:lnTo>
                <a:lnTo>
                  <a:pt x="5714" y="6741"/>
                </a:lnTo>
                <a:lnTo>
                  <a:pt x="5810" y="6765"/>
                </a:lnTo>
                <a:lnTo>
                  <a:pt x="5908" y="6756"/>
                </a:lnTo>
                <a:lnTo>
                  <a:pt x="6009" y="6780"/>
                </a:lnTo>
                <a:lnTo>
                  <a:pt x="6052" y="6796"/>
                </a:lnTo>
                <a:lnTo>
                  <a:pt x="6118" y="6679"/>
                </a:lnTo>
                <a:lnTo>
                  <a:pt x="6214" y="6696"/>
                </a:lnTo>
                <a:lnTo>
                  <a:pt x="6248" y="6817"/>
                </a:lnTo>
                <a:lnTo>
                  <a:pt x="6337" y="6974"/>
                </a:lnTo>
                <a:lnTo>
                  <a:pt x="6445" y="7019"/>
                </a:lnTo>
                <a:lnTo>
                  <a:pt x="6540" y="7148"/>
                </a:lnTo>
                <a:lnTo>
                  <a:pt x="6594" y="7218"/>
                </a:lnTo>
                <a:lnTo>
                  <a:pt x="6664" y="7473"/>
                </a:lnTo>
                <a:lnTo>
                  <a:pt x="6735" y="7567"/>
                </a:lnTo>
                <a:lnTo>
                  <a:pt x="6866" y="7629"/>
                </a:lnTo>
                <a:lnTo>
                  <a:pt x="6944" y="7674"/>
                </a:lnTo>
                <a:lnTo>
                  <a:pt x="6916" y="7858"/>
                </a:lnTo>
                <a:lnTo>
                  <a:pt x="6971" y="8046"/>
                </a:lnTo>
                <a:lnTo>
                  <a:pt x="6934" y="8210"/>
                </a:lnTo>
                <a:lnTo>
                  <a:pt x="6996" y="8297"/>
                </a:lnTo>
                <a:lnTo>
                  <a:pt x="7022" y="8382"/>
                </a:lnTo>
                <a:lnTo>
                  <a:pt x="6989" y="8476"/>
                </a:lnTo>
                <a:lnTo>
                  <a:pt x="7062" y="8647"/>
                </a:lnTo>
                <a:lnTo>
                  <a:pt x="7029" y="8799"/>
                </a:lnTo>
                <a:lnTo>
                  <a:pt x="7137" y="8918"/>
                </a:lnTo>
                <a:lnTo>
                  <a:pt x="7085" y="9027"/>
                </a:lnTo>
                <a:lnTo>
                  <a:pt x="7095" y="9208"/>
                </a:lnTo>
                <a:lnTo>
                  <a:pt x="7273" y="9340"/>
                </a:lnTo>
                <a:lnTo>
                  <a:pt x="7332" y="9442"/>
                </a:lnTo>
                <a:lnTo>
                  <a:pt x="7510" y="9680"/>
                </a:lnTo>
                <a:lnTo>
                  <a:pt x="7525" y="9685"/>
                </a:lnTo>
                <a:lnTo>
                  <a:pt x="7530" y="9848"/>
                </a:lnTo>
                <a:lnTo>
                  <a:pt x="7515" y="10007"/>
                </a:lnTo>
                <a:lnTo>
                  <a:pt x="7473" y="10049"/>
                </a:lnTo>
                <a:lnTo>
                  <a:pt x="7450" y="9858"/>
                </a:lnTo>
                <a:lnTo>
                  <a:pt x="7294" y="9752"/>
                </a:lnTo>
                <a:lnTo>
                  <a:pt x="7269" y="9784"/>
                </a:lnTo>
                <a:lnTo>
                  <a:pt x="7283" y="9879"/>
                </a:lnTo>
                <a:lnTo>
                  <a:pt x="7281" y="10049"/>
                </a:lnTo>
                <a:lnTo>
                  <a:pt x="7244" y="10305"/>
                </a:lnTo>
                <a:lnTo>
                  <a:pt x="7137" y="10638"/>
                </a:lnTo>
                <a:lnTo>
                  <a:pt x="7045" y="10800"/>
                </a:lnTo>
                <a:lnTo>
                  <a:pt x="7055" y="10954"/>
                </a:lnTo>
                <a:lnTo>
                  <a:pt x="7025" y="11117"/>
                </a:lnTo>
                <a:lnTo>
                  <a:pt x="6964" y="11264"/>
                </a:lnTo>
                <a:lnTo>
                  <a:pt x="7016" y="11385"/>
                </a:lnTo>
                <a:lnTo>
                  <a:pt x="7004" y="11541"/>
                </a:lnTo>
                <a:lnTo>
                  <a:pt x="7084" y="11723"/>
                </a:lnTo>
                <a:lnTo>
                  <a:pt x="7133" y="11798"/>
                </a:lnTo>
                <a:lnTo>
                  <a:pt x="7122" y="11842"/>
                </a:lnTo>
                <a:lnTo>
                  <a:pt x="7198" y="12127"/>
                </a:lnTo>
                <a:lnTo>
                  <a:pt x="7312" y="12344"/>
                </a:lnTo>
                <a:lnTo>
                  <a:pt x="7316" y="12450"/>
                </a:lnTo>
                <a:lnTo>
                  <a:pt x="7349" y="12488"/>
                </a:lnTo>
                <a:lnTo>
                  <a:pt x="7487" y="12534"/>
                </a:lnTo>
                <a:lnTo>
                  <a:pt x="7535" y="12594"/>
                </a:lnTo>
                <a:lnTo>
                  <a:pt x="7618" y="12617"/>
                </a:lnTo>
                <a:lnTo>
                  <a:pt x="7629" y="12674"/>
                </a:lnTo>
                <a:lnTo>
                  <a:pt x="7697" y="12708"/>
                </a:lnTo>
                <a:lnTo>
                  <a:pt x="7785" y="12832"/>
                </a:lnTo>
                <a:lnTo>
                  <a:pt x="7802" y="12930"/>
                </a:lnTo>
                <a:lnTo>
                  <a:pt x="7850" y="13106"/>
                </a:lnTo>
                <a:lnTo>
                  <a:pt x="7909" y="13265"/>
                </a:lnTo>
                <a:lnTo>
                  <a:pt x="7959" y="13394"/>
                </a:lnTo>
                <a:lnTo>
                  <a:pt x="8011" y="13517"/>
                </a:lnTo>
                <a:lnTo>
                  <a:pt x="8102" y="13580"/>
                </a:lnTo>
                <a:lnTo>
                  <a:pt x="8220" y="13726"/>
                </a:lnTo>
                <a:lnTo>
                  <a:pt x="8208" y="13808"/>
                </a:lnTo>
                <a:lnTo>
                  <a:pt x="8143" y="13868"/>
                </a:lnTo>
                <a:lnTo>
                  <a:pt x="8075" y="13850"/>
                </a:lnTo>
                <a:lnTo>
                  <a:pt x="8064" y="13863"/>
                </a:lnTo>
                <a:lnTo>
                  <a:pt x="8155" y="13980"/>
                </a:lnTo>
                <a:lnTo>
                  <a:pt x="8254" y="14036"/>
                </a:lnTo>
                <a:lnTo>
                  <a:pt x="8294" y="14088"/>
                </a:lnTo>
                <a:lnTo>
                  <a:pt x="8317" y="14066"/>
                </a:lnTo>
                <a:lnTo>
                  <a:pt x="8430" y="14160"/>
                </a:lnTo>
                <a:lnTo>
                  <a:pt x="8508" y="14223"/>
                </a:lnTo>
                <a:lnTo>
                  <a:pt x="8530" y="14322"/>
                </a:lnTo>
                <a:lnTo>
                  <a:pt x="8520" y="14454"/>
                </a:lnTo>
                <a:lnTo>
                  <a:pt x="8606" y="14506"/>
                </a:lnTo>
                <a:lnTo>
                  <a:pt x="8729" y="14603"/>
                </a:lnTo>
                <a:lnTo>
                  <a:pt x="8840" y="14712"/>
                </a:lnTo>
                <a:lnTo>
                  <a:pt x="8885" y="14823"/>
                </a:lnTo>
                <a:lnTo>
                  <a:pt x="8916" y="14826"/>
                </a:lnTo>
                <a:lnTo>
                  <a:pt x="8989" y="14766"/>
                </a:lnTo>
                <a:lnTo>
                  <a:pt x="8994" y="14734"/>
                </a:lnTo>
                <a:lnTo>
                  <a:pt x="8931" y="14650"/>
                </a:lnTo>
                <a:lnTo>
                  <a:pt x="8863" y="14565"/>
                </a:lnTo>
                <a:lnTo>
                  <a:pt x="8780" y="14553"/>
                </a:lnTo>
                <a:lnTo>
                  <a:pt x="8772" y="14458"/>
                </a:lnTo>
                <a:lnTo>
                  <a:pt x="8727" y="14371"/>
                </a:lnTo>
                <a:lnTo>
                  <a:pt x="8679" y="14289"/>
                </a:lnTo>
                <a:lnTo>
                  <a:pt x="8628" y="14114"/>
                </a:lnTo>
                <a:lnTo>
                  <a:pt x="8525" y="14014"/>
                </a:lnTo>
                <a:lnTo>
                  <a:pt x="8492" y="13945"/>
                </a:lnTo>
                <a:lnTo>
                  <a:pt x="8443" y="13895"/>
                </a:lnTo>
                <a:lnTo>
                  <a:pt x="8415" y="13773"/>
                </a:lnTo>
                <a:lnTo>
                  <a:pt x="8385" y="13773"/>
                </a:lnTo>
                <a:lnTo>
                  <a:pt x="8367" y="13707"/>
                </a:lnTo>
                <a:lnTo>
                  <a:pt x="8342" y="13692"/>
                </a:lnTo>
                <a:lnTo>
                  <a:pt x="8319" y="13646"/>
                </a:lnTo>
                <a:lnTo>
                  <a:pt x="8205" y="13505"/>
                </a:lnTo>
                <a:lnTo>
                  <a:pt x="8155" y="13423"/>
                </a:lnTo>
                <a:lnTo>
                  <a:pt x="8148" y="13282"/>
                </a:lnTo>
                <a:lnTo>
                  <a:pt x="8128" y="13190"/>
                </a:lnTo>
                <a:lnTo>
                  <a:pt x="8160" y="13118"/>
                </a:lnTo>
                <a:lnTo>
                  <a:pt x="8246" y="13180"/>
                </a:lnTo>
                <a:lnTo>
                  <a:pt x="8301" y="13178"/>
                </a:lnTo>
                <a:lnTo>
                  <a:pt x="8412" y="13264"/>
                </a:lnTo>
                <a:lnTo>
                  <a:pt x="8405" y="13334"/>
                </a:lnTo>
                <a:lnTo>
                  <a:pt x="8455" y="13481"/>
                </a:lnTo>
                <a:lnTo>
                  <a:pt x="8536" y="13629"/>
                </a:lnTo>
                <a:lnTo>
                  <a:pt x="8541" y="13687"/>
                </a:lnTo>
                <a:lnTo>
                  <a:pt x="8614" y="13783"/>
                </a:lnTo>
                <a:lnTo>
                  <a:pt x="8707" y="13888"/>
                </a:lnTo>
                <a:lnTo>
                  <a:pt x="8797" y="13908"/>
                </a:lnTo>
                <a:lnTo>
                  <a:pt x="8835" y="14039"/>
                </a:lnTo>
                <a:lnTo>
                  <a:pt x="8933" y="14134"/>
                </a:lnTo>
                <a:lnTo>
                  <a:pt x="9019" y="14181"/>
                </a:lnTo>
                <a:lnTo>
                  <a:pt x="8992" y="14292"/>
                </a:lnTo>
                <a:lnTo>
                  <a:pt x="9022" y="14337"/>
                </a:lnTo>
                <a:lnTo>
                  <a:pt x="9170" y="14418"/>
                </a:lnTo>
                <a:lnTo>
                  <a:pt x="9253" y="14533"/>
                </a:lnTo>
                <a:lnTo>
                  <a:pt x="9429" y="14679"/>
                </a:lnTo>
                <a:lnTo>
                  <a:pt x="9585" y="14858"/>
                </a:lnTo>
                <a:lnTo>
                  <a:pt x="9646" y="14947"/>
                </a:lnTo>
                <a:lnTo>
                  <a:pt x="9664" y="15017"/>
                </a:lnTo>
                <a:lnTo>
                  <a:pt x="9725" y="15097"/>
                </a:lnTo>
                <a:lnTo>
                  <a:pt x="9725" y="15158"/>
                </a:lnTo>
                <a:lnTo>
                  <a:pt x="9687" y="15203"/>
                </a:lnTo>
                <a:lnTo>
                  <a:pt x="9706" y="15253"/>
                </a:lnTo>
                <a:lnTo>
                  <a:pt x="9648" y="15270"/>
                </a:lnTo>
                <a:lnTo>
                  <a:pt x="9692" y="15354"/>
                </a:lnTo>
                <a:lnTo>
                  <a:pt x="9785" y="15462"/>
                </a:lnTo>
                <a:lnTo>
                  <a:pt x="9983" y="15560"/>
                </a:lnTo>
                <a:lnTo>
                  <a:pt x="10060" y="15637"/>
                </a:lnTo>
                <a:lnTo>
                  <a:pt x="10248" y="15685"/>
                </a:lnTo>
                <a:lnTo>
                  <a:pt x="10351" y="15692"/>
                </a:lnTo>
                <a:lnTo>
                  <a:pt x="10399" y="15735"/>
                </a:lnTo>
                <a:lnTo>
                  <a:pt x="10555" y="15809"/>
                </a:lnTo>
                <a:lnTo>
                  <a:pt x="10767" y="15874"/>
                </a:lnTo>
                <a:lnTo>
                  <a:pt x="10905" y="15888"/>
                </a:lnTo>
                <a:lnTo>
                  <a:pt x="11080" y="15951"/>
                </a:lnTo>
                <a:lnTo>
                  <a:pt x="11220" y="15970"/>
                </a:lnTo>
                <a:lnTo>
                  <a:pt x="11352" y="16000"/>
                </a:lnTo>
                <a:lnTo>
                  <a:pt x="11444" y="15973"/>
                </a:lnTo>
                <a:lnTo>
                  <a:pt x="11585" y="15894"/>
                </a:lnTo>
                <a:lnTo>
                  <a:pt x="11684" y="15869"/>
                </a:lnTo>
                <a:lnTo>
                  <a:pt x="11837" y="15891"/>
                </a:lnTo>
                <a:lnTo>
                  <a:pt x="11936" y="15933"/>
                </a:lnTo>
                <a:lnTo>
                  <a:pt x="12158" y="16079"/>
                </a:lnTo>
                <a:lnTo>
                  <a:pt x="12263" y="16129"/>
                </a:lnTo>
                <a:lnTo>
                  <a:pt x="12349" y="16147"/>
                </a:lnTo>
                <a:lnTo>
                  <a:pt x="12464" y="16131"/>
                </a:lnTo>
                <a:lnTo>
                  <a:pt x="12560" y="16141"/>
                </a:lnTo>
                <a:lnTo>
                  <a:pt x="12615" y="16166"/>
                </a:lnTo>
                <a:lnTo>
                  <a:pt x="12716" y="16156"/>
                </a:lnTo>
                <a:lnTo>
                  <a:pt x="12794" y="16172"/>
                </a:lnTo>
                <a:lnTo>
                  <a:pt x="12860" y="16174"/>
                </a:lnTo>
                <a:lnTo>
                  <a:pt x="12964" y="16154"/>
                </a:lnTo>
                <a:lnTo>
                  <a:pt x="12981" y="16112"/>
                </a:lnTo>
                <a:lnTo>
                  <a:pt x="13037" y="16114"/>
                </a:lnTo>
                <a:lnTo>
                  <a:pt x="13074" y="16157"/>
                </a:lnTo>
                <a:lnTo>
                  <a:pt x="13062" y="16172"/>
                </a:lnTo>
                <a:lnTo>
                  <a:pt x="13029" y="16154"/>
                </a:lnTo>
                <a:lnTo>
                  <a:pt x="13013" y="16184"/>
                </a:lnTo>
                <a:lnTo>
                  <a:pt x="13110" y="16236"/>
                </a:lnTo>
                <a:lnTo>
                  <a:pt x="13193" y="16268"/>
                </a:lnTo>
                <a:lnTo>
                  <a:pt x="13238" y="16313"/>
                </a:lnTo>
                <a:lnTo>
                  <a:pt x="13329" y="16357"/>
                </a:lnTo>
                <a:lnTo>
                  <a:pt x="13397" y="16390"/>
                </a:lnTo>
                <a:lnTo>
                  <a:pt x="13361" y="16432"/>
                </a:lnTo>
                <a:lnTo>
                  <a:pt x="13414" y="16440"/>
                </a:lnTo>
                <a:lnTo>
                  <a:pt x="13396" y="16496"/>
                </a:lnTo>
                <a:lnTo>
                  <a:pt x="13401" y="16544"/>
                </a:lnTo>
                <a:lnTo>
                  <a:pt x="13429" y="16569"/>
                </a:lnTo>
                <a:lnTo>
                  <a:pt x="13489" y="16569"/>
                </a:lnTo>
                <a:lnTo>
                  <a:pt x="13533" y="16603"/>
                </a:lnTo>
                <a:lnTo>
                  <a:pt x="13565" y="16556"/>
                </a:lnTo>
                <a:lnTo>
                  <a:pt x="13548" y="16514"/>
                </a:lnTo>
                <a:lnTo>
                  <a:pt x="13598" y="16529"/>
                </a:lnTo>
                <a:lnTo>
                  <a:pt x="13616" y="16571"/>
                </a:lnTo>
                <a:lnTo>
                  <a:pt x="13679" y="16574"/>
                </a:lnTo>
                <a:lnTo>
                  <a:pt x="13754" y="16586"/>
                </a:lnTo>
                <a:lnTo>
                  <a:pt x="13807" y="16610"/>
                </a:lnTo>
                <a:lnTo>
                  <a:pt x="13817" y="16641"/>
                </a:lnTo>
                <a:lnTo>
                  <a:pt x="13800" y="16673"/>
                </a:lnTo>
                <a:lnTo>
                  <a:pt x="13840" y="16695"/>
                </a:lnTo>
                <a:lnTo>
                  <a:pt x="13941" y="16702"/>
                </a:lnTo>
                <a:lnTo>
                  <a:pt x="13963" y="16718"/>
                </a:lnTo>
                <a:lnTo>
                  <a:pt x="13965" y="16685"/>
                </a:lnTo>
                <a:lnTo>
                  <a:pt x="14041" y="16661"/>
                </a:lnTo>
                <a:lnTo>
                  <a:pt x="14089" y="16666"/>
                </a:lnTo>
                <a:lnTo>
                  <a:pt x="14164" y="16655"/>
                </a:lnTo>
                <a:lnTo>
                  <a:pt x="14205" y="16703"/>
                </a:lnTo>
                <a:lnTo>
                  <a:pt x="14265" y="16695"/>
                </a:lnTo>
                <a:lnTo>
                  <a:pt x="14285" y="16661"/>
                </a:lnTo>
                <a:lnTo>
                  <a:pt x="14326" y="16742"/>
                </a:lnTo>
                <a:lnTo>
                  <a:pt x="14406" y="16708"/>
                </a:lnTo>
                <a:lnTo>
                  <a:pt x="14429" y="16678"/>
                </a:lnTo>
                <a:lnTo>
                  <a:pt x="14475" y="16643"/>
                </a:lnTo>
                <a:lnTo>
                  <a:pt x="14381" y="16589"/>
                </a:lnTo>
                <a:lnTo>
                  <a:pt x="14394" y="16551"/>
                </a:lnTo>
                <a:lnTo>
                  <a:pt x="14432" y="16534"/>
                </a:lnTo>
                <a:lnTo>
                  <a:pt x="14497" y="16472"/>
                </a:lnTo>
                <a:lnTo>
                  <a:pt x="14525" y="16409"/>
                </a:lnTo>
                <a:lnTo>
                  <a:pt x="14600" y="16373"/>
                </a:lnTo>
                <a:lnTo>
                  <a:pt x="14693" y="16385"/>
                </a:lnTo>
                <a:lnTo>
                  <a:pt x="14731" y="16424"/>
                </a:lnTo>
                <a:lnTo>
                  <a:pt x="14776" y="16419"/>
                </a:lnTo>
                <a:lnTo>
                  <a:pt x="14737" y="16474"/>
                </a:lnTo>
                <a:lnTo>
                  <a:pt x="14786" y="16543"/>
                </a:lnTo>
                <a:lnTo>
                  <a:pt x="14849" y="16564"/>
                </a:lnTo>
                <a:lnTo>
                  <a:pt x="14926" y="16620"/>
                </a:lnTo>
                <a:lnTo>
                  <a:pt x="14970" y="16733"/>
                </a:lnTo>
                <a:lnTo>
                  <a:pt x="14936" y="16785"/>
                </a:lnTo>
                <a:lnTo>
                  <a:pt x="14990" y="16904"/>
                </a:lnTo>
                <a:lnTo>
                  <a:pt x="14966" y="17000"/>
                </a:lnTo>
                <a:lnTo>
                  <a:pt x="15033" y="17010"/>
                </a:lnTo>
                <a:lnTo>
                  <a:pt x="14973" y="17109"/>
                </a:lnTo>
                <a:lnTo>
                  <a:pt x="14908" y="17224"/>
                </a:lnTo>
                <a:lnTo>
                  <a:pt x="14824" y="17264"/>
                </a:lnTo>
                <a:lnTo>
                  <a:pt x="14787" y="17330"/>
                </a:lnTo>
                <a:lnTo>
                  <a:pt x="14800" y="17397"/>
                </a:lnTo>
                <a:lnTo>
                  <a:pt x="14736" y="17430"/>
                </a:lnTo>
                <a:lnTo>
                  <a:pt x="14762" y="17464"/>
                </a:lnTo>
                <a:lnTo>
                  <a:pt x="14646" y="17561"/>
                </a:lnTo>
                <a:lnTo>
                  <a:pt x="14553" y="17621"/>
                </a:lnTo>
                <a:lnTo>
                  <a:pt x="14568" y="17673"/>
                </a:lnTo>
                <a:lnTo>
                  <a:pt x="14507" y="17782"/>
                </a:lnTo>
                <a:lnTo>
                  <a:pt x="14480" y="17876"/>
                </a:lnTo>
                <a:lnTo>
                  <a:pt x="14419" y="17916"/>
                </a:lnTo>
                <a:lnTo>
                  <a:pt x="14455" y="18026"/>
                </a:lnTo>
                <a:lnTo>
                  <a:pt x="14421" y="18073"/>
                </a:lnTo>
                <a:lnTo>
                  <a:pt x="14528" y="18097"/>
                </a:lnTo>
                <a:lnTo>
                  <a:pt x="14593" y="18015"/>
                </a:lnTo>
                <a:lnTo>
                  <a:pt x="14635" y="18058"/>
                </a:lnTo>
                <a:lnTo>
                  <a:pt x="14543" y="18185"/>
                </a:lnTo>
                <a:lnTo>
                  <a:pt x="14406" y="18311"/>
                </a:lnTo>
                <a:lnTo>
                  <a:pt x="14353" y="18415"/>
                </a:lnTo>
                <a:lnTo>
                  <a:pt x="14441" y="18507"/>
                </a:lnTo>
                <a:lnTo>
                  <a:pt x="14384" y="18579"/>
                </a:lnTo>
                <a:lnTo>
                  <a:pt x="14510" y="18587"/>
                </a:lnTo>
                <a:lnTo>
                  <a:pt x="14646" y="18621"/>
                </a:lnTo>
                <a:lnTo>
                  <a:pt x="14699" y="18689"/>
                </a:lnTo>
                <a:lnTo>
                  <a:pt x="14769" y="18718"/>
                </a:lnTo>
                <a:lnTo>
                  <a:pt x="14923" y="18887"/>
                </a:lnTo>
                <a:lnTo>
                  <a:pt x="15077" y="19028"/>
                </a:lnTo>
                <a:lnTo>
                  <a:pt x="15205" y="19111"/>
                </a:lnTo>
                <a:lnTo>
                  <a:pt x="15175" y="19152"/>
                </a:lnTo>
                <a:lnTo>
                  <a:pt x="15233" y="19210"/>
                </a:lnTo>
                <a:lnTo>
                  <a:pt x="15351" y="19220"/>
                </a:lnTo>
                <a:lnTo>
                  <a:pt x="15623" y="19208"/>
                </a:lnTo>
                <a:lnTo>
                  <a:pt x="15917" y="19165"/>
                </a:lnTo>
                <a:lnTo>
                  <a:pt x="15922" y="19197"/>
                </a:lnTo>
                <a:lnTo>
                  <a:pt x="16063" y="19178"/>
                </a:lnTo>
                <a:lnTo>
                  <a:pt x="16059" y="19291"/>
                </a:lnTo>
                <a:lnTo>
                  <a:pt x="16024" y="19430"/>
                </a:lnTo>
                <a:lnTo>
                  <a:pt x="15910" y="19636"/>
                </a:lnTo>
                <a:lnTo>
                  <a:pt x="15791" y="19816"/>
                </a:lnTo>
                <a:lnTo>
                  <a:pt x="15693" y="19965"/>
                </a:lnTo>
                <a:lnTo>
                  <a:pt x="15562" y="20086"/>
                </a:lnTo>
                <a:lnTo>
                  <a:pt x="15529" y="20155"/>
                </a:lnTo>
                <a:lnTo>
                  <a:pt x="15451" y="20223"/>
                </a:lnTo>
                <a:lnTo>
                  <a:pt x="15424" y="20279"/>
                </a:lnTo>
                <a:lnTo>
                  <a:pt x="15416" y="20287"/>
                </a:lnTo>
                <a:cubicBezTo>
                  <a:pt x="14155" y="20930"/>
                  <a:pt x="12767" y="21319"/>
                  <a:pt x="11314" y="21412"/>
                </a:cubicBezTo>
                <a:cubicBezTo>
                  <a:pt x="8492" y="21594"/>
                  <a:pt x="5768" y="20655"/>
                  <a:pt x="3645" y="18768"/>
                </a:cubicBezTo>
                <a:cubicBezTo>
                  <a:pt x="1523" y="16881"/>
                  <a:pt x="255" y="14273"/>
                  <a:pt x="75" y="11423"/>
                </a:cubicBezTo>
                <a:cubicBezTo>
                  <a:pt x="-105" y="8574"/>
                  <a:pt x="825" y="5824"/>
                  <a:pt x="2694" y="3680"/>
                </a:cubicBezTo>
                <a:cubicBezTo>
                  <a:pt x="3036" y="3287"/>
                  <a:pt x="3409" y="2933"/>
                  <a:pt x="3796" y="2600"/>
                </a:cubicBezTo>
                <a:lnTo>
                  <a:pt x="3883" y="2575"/>
                </a:lnTo>
                <a:lnTo>
                  <a:pt x="3971" y="2593"/>
                </a:lnTo>
                <a:lnTo>
                  <a:pt x="4083" y="2558"/>
                </a:lnTo>
                <a:lnTo>
                  <a:pt x="4302" y="2412"/>
                </a:lnTo>
                <a:lnTo>
                  <a:pt x="4369" y="2330"/>
                </a:lnTo>
                <a:lnTo>
                  <a:pt x="4339" y="2300"/>
                </a:lnTo>
                <a:lnTo>
                  <a:pt x="4422" y="2223"/>
                </a:lnTo>
                <a:lnTo>
                  <a:pt x="4529" y="2171"/>
                </a:lnTo>
                <a:lnTo>
                  <a:pt x="4637" y="2059"/>
                </a:lnTo>
                <a:lnTo>
                  <a:pt x="4738" y="2263"/>
                </a:lnTo>
                <a:lnTo>
                  <a:pt x="4864" y="2431"/>
                </a:lnTo>
                <a:lnTo>
                  <a:pt x="4778" y="2637"/>
                </a:lnTo>
                <a:lnTo>
                  <a:pt x="4649" y="2848"/>
                </a:lnTo>
                <a:lnTo>
                  <a:pt x="4685" y="2911"/>
                </a:lnTo>
                <a:lnTo>
                  <a:pt x="4619" y="3022"/>
                </a:lnTo>
                <a:lnTo>
                  <a:pt x="4510" y="3047"/>
                </a:lnTo>
                <a:lnTo>
                  <a:pt x="4485" y="3149"/>
                </a:lnTo>
                <a:lnTo>
                  <a:pt x="4475" y="3292"/>
                </a:lnTo>
                <a:lnTo>
                  <a:pt x="4587" y="3206"/>
                </a:lnTo>
                <a:lnTo>
                  <a:pt x="4805" y="3292"/>
                </a:lnTo>
                <a:lnTo>
                  <a:pt x="4821" y="3442"/>
                </a:lnTo>
                <a:lnTo>
                  <a:pt x="4612" y="3563"/>
                </a:lnTo>
                <a:lnTo>
                  <a:pt x="4765" y="3667"/>
                </a:lnTo>
                <a:lnTo>
                  <a:pt x="4896" y="3657"/>
                </a:lnTo>
                <a:lnTo>
                  <a:pt x="4904" y="3727"/>
                </a:lnTo>
                <a:lnTo>
                  <a:pt x="4677" y="3764"/>
                </a:lnTo>
                <a:lnTo>
                  <a:pt x="4561" y="3693"/>
                </a:lnTo>
                <a:lnTo>
                  <a:pt x="4415" y="3637"/>
                </a:lnTo>
                <a:lnTo>
                  <a:pt x="4244" y="3586"/>
                </a:lnTo>
                <a:lnTo>
                  <a:pt x="4236" y="3486"/>
                </a:lnTo>
                <a:lnTo>
                  <a:pt x="4165" y="3509"/>
                </a:lnTo>
                <a:lnTo>
                  <a:pt x="4090" y="3481"/>
                </a:lnTo>
                <a:lnTo>
                  <a:pt x="3893" y="3524"/>
                </a:lnTo>
                <a:lnTo>
                  <a:pt x="3554" y="3707"/>
                </a:lnTo>
                <a:lnTo>
                  <a:pt x="3337" y="3839"/>
                </a:lnTo>
                <a:lnTo>
                  <a:pt x="3231" y="3918"/>
                </a:lnTo>
                <a:lnTo>
                  <a:pt x="3334" y="3973"/>
                </a:lnTo>
                <a:lnTo>
                  <a:pt x="3475" y="3926"/>
                </a:lnTo>
                <a:lnTo>
                  <a:pt x="3486" y="4032"/>
                </a:lnTo>
                <a:lnTo>
                  <a:pt x="3649" y="3978"/>
                </a:lnTo>
                <a:lnTo>
                  <a:pt x="3705" y="4080"/>
                </a:lnTo>
                <a:lnTo>
                  <a:pt x="3773" y="4017"/>
                </a:lnTo>
                <a:lnTo>
                  <a:pt x="3896" y="3990"/>
                </a:lnTo>
                <a:lnTo>
                  <a:pt x="3894" y="4059"/>
                </a:lnTo>
                <a:lnTo>
                  <a:pt x="4118" y="3965"/>
                </a:lnTo>
                <a:lnTo>
                  <a:pt x="4163" y="3866"/>
                </a:lnTo>
                <a:lnTo>
                  <a:pt x="4226" y="3837"/>
                </a:lnTo>
                <a:lnTo>
                  <a:pt x="4369" y="3858"/>
                </a:lnTo>
                <a:lnTo>
                  <a:pt x="4471" y="3837"/>
                </a:lnTo>
                <a:lnTo>
                  <a:pt x="4443" y="3938"/>
                </a:lnTo>
                <a:lnTo>
                  <a:pt x="4508" y="3975"/>
                </a:lnTo>
                <a:lnTo>
                  <a:pt x="4448" y="4032"/>
                </a:lnTo>
                <a:lnTo>
                  <a:pt x="4576" y="4152"/>
                </a:lnTo>
                <a:lnTo>
                  <a:pt x="4468" y="4301"/>
                </a:lnTo>
                <a:lnTo>
                  <a:pt x="4544" y="4291"/>
                </a:lnTo>
                <a:lnTo>
                  <a:pt x="4652" y="4338"/>
                </a:lnTo>
                <a:lnTo>
                  <a:pt x="4780" y="4380"/>
                </a:lnTo>
                <a:lnTo>
                  <a:pt x="4808" y="4427"/>
                </a:lnTo>
                <a:lnTo>
                  <a:pt x="4969" y="4537"/>
                </a:lnTo>
                <a:lnTo>
                  <a:pt x="4964" y="4671"/>
                </a:lnTo>
                <a:lnTo>
                  <a:pt x="5012" y="4663"/>
                </a:lnTo>
                <a:lnTo>
                  <a:pt x="5077" y="4618"/>
                </a:lnTo>
                <a:lnTo>
                  <a:pt x="5112" y="4566"/>
                </a:lnTo>
                <a:lnTo>
                  <a:pt x="5238" y="4457"/>
                </a:lnTo>
                <a:lnTo>
                  <a:pt x="5312" y="4358"/>
                </a:lnTo>
                <a:lnTo>
                  <a:pt x="5321" y="4439"/>
                </a:lnTo>
                <a:lnTo>
                  <a:pt x="5413" y="4472"/>
                </a:lnTo>
                <a:lnTo>
                  <a:pt x="5415" y="4472"/>
                </a:lnTo>
                <a:lnTo>
                  <a:pt x="5496" y="4465"/>
                </a:lnTo>
                <a:lnTo>
                  <a:pt x="5566" y="4398"/>
                </a:lnTo>
                <a:lnTo>
                  <a:pt x="5627" y="4442"/>
                </a:lnTo>
                <a:lnTo>
                  <a:pt x="5561" y="4464"/>
                </a:lnTo>
                <a:lnTo>
                  <a:pt x="5513" y="4526"/>
                </a:lnTo>
                <a:lnTo>
                  <a:pt x="5558" y="4574"/>
                </a:lnTo>
                <a:lnTo>
                  <a:pt x="5553" y="4645"/>
                </a:lnTo>
                <a:lnTo>
                  <a:pt x="5488" y="4700"/>
                </a:lnTo>
                <a:lnTo>
                  <a:pt x="5473" y="4802"/>
                </a:lnTo>
                <a:lnTo>
                  <a:pt x="5437" y="4881"/>
                </a:lnTo>
                <a:lnTo>
                  <a:pt x="5458" y="4934"/>
                </a:lnTo>
                <a:lnTo>
                  <a:pt x="5501" y="4934"/>
                </a:lnTo>
                <a:lnTo>
                  <a:pt x="5657" y="4834"/>
                </a:lnTo>
                <a:lnTo>
                  <a:pt x="5720" y="4908"/>
                </a:lnTo>
                <a:lnTo>
                  <a:pt x="5818" y="4911"/>
                </a:lnTo>
                <a:lnTo>
                  <a:pt x="5913" y="4715"/>
                </a:lnTo>
                <a:lnTo>
                  <a:pt x="5870" y="4564"/>
                </a:lnTo>
                <a:lnTo>
                  <a:pt x="5757" y="4648"/>
                </a:lnTo>
                <a:lnTo>
                  <a:pt x="5782" y="4589"/>
                </a:lnTo>
                <a:lnTo>
                  <a:pt x="5884" y="4532"/>
                </a:lnTo>
                <a:lnTo>
                  <a:pt x="5997" y="4311"/>
                </a:lnTo>
                <a:lnTo>
                  <a:pt x="6085" y="4129"/>
                </a:lnTo>
                <a:lnTo>
                  <a:pt x="6140" y="4028"/>
                </a:lnTo>
                <a:lnTo>
                  <a:pt x="6191" y="3858"/>
                </a:lnTo>
                <a:lnTo>
                  <a:pt x="6163" y="3765"/>
                </a:lnTo>
                <a:lnTo>
                  <a:pt x="6196" y="3600"/>
                </a:lnTo>
                <a:lnTo>
                  <a:pt x="6115" y="3605"/>
                </a:lnTo>
                <a:lnTo>
                  <a:pt x="6007" y="3682"/>
                </a:lnTo>
                <a:lnTo>
                  <a:pt x="5946" y="3642"/>
                </a:lnTo>
                <a:lnTo>
                  <a:pt x="6100" y="3506"/>
                </a:lnTo>
                <a:lnTo>
                  <a:pt x="6082" y="3421"/>
                </a:lnTo>
                <a:lnTo>
                  <a:pt x="6122" y="3322"/>
                </a:lnTo>
                <a:lnTo>
                  <a:pt x="6125" y="3238"/>
                </a:lnTo>
                <a:lnTo>
                  <a:pt x="6098" y="3183"/>
                </a:lnTo>
                <a:lnTo>
                  <a:pt x="6158" y="3112"/>
                </a:lnTo>
                <a:lnTo>
                  <a:pt x="6286" y="3092"/>
                </a:lnTo>
                <a:lnTo>
                  <a:pt x="6365" y="3042"/>
                </a:lnTo>
                <a:lnTo>
                  <a:pt x="6415" y="2948"/>
                </a:lnTo>
                <a:lnTo>
                  <a:pt x="6437" y="2774"/>
                </a:lnTo>
                <a:lnTo>
                  <a:pt x="6611" y="2652"/>
                </a:lnTo>
                <a:lnTo>
                  <a:pt x="6727" y="2612"/>
                </a:lnTo>
                <a:lnTo>
                  <a:pt x="7032" y="2265"/>
                </a:lnTo>
                <a:lnTo>
                  <a:pt x="6999" y="2210"/>
                </a:lnTo>
                <a:lnTo>
                  <a:pt x="6831" y="2225"/>
                </a:lnTo>
                <a:lnTo>
                  <a:pt x="6901" y="2163"/>
                </a:lnTo>
                <a:lnTo>
                  <a:pt x="6880" y="2129"/>
                </a:lnTo>
                <a:lnTo>
                  <a:pt x="6987" y="2061"/>
                </a:lnTo>
                <a:lnTo>
                  <a:pt x="7002" y="1990"/>
                </a:lnTo>
                <a:lnTo>
                  <a:pt x="7123" y="1944"/>
                </a:lnTo>
                <a:lnTo>
                  <a:pt x="7006" y="1880"/>
                </a:lnTo>
                <a:lnTo>
                  <a:pt x="7122" y="1833"/>
                </a:lnTo>
                <a:lnTo>
                  <a:pt x="7279" y="1815"/>
                </a:lnTo>
                <a:lnTo>
                  <a:pt x="7316" y="1850"/>
                </a:lnTo>
                <a:lnTo>
                  <a:pt x="7422" y="1858"/>
                </a:lnTo>
                <a:lnTo>
                  <a:pt x="7551" y="1828"/>
                </a:lnTo>
                <a:lnTo>
                  <a:pt x="7608" y="1779"/>
                </a:lnTo>
                <a:lnTo>
                  <a:pt x="7709" y="1726"/>
                </a:lnTo>
                <a:lnTo>
                  <a:pt x="7613" y="1687"/>
                </a:lnTo>
                <a:lnTo>
                  <a:pt x="7800" y="1575"/>
                </a:lnTo>
                <a:lnTo>
                  <a:pt x="7865" y="1594"/>
                </a:lnTo>
                <a:lnTo>
                  <a:pt x="8017" y="1520"/>
                </a:lnTo>
                <a:lnTo>
                  <a:pt x="8069" y="1471"/>
                </a:lnTo>
                <a:lnTo>
                  <a:pt x="8060" y="1443"/>
                </a:lnTo>
                <a:lnTo>
                  <a:pt x="8150" y="1473"/>
                </a:lnTo>
                <a:lnTo>
                  <a:pt x="8170" y="1439"/>
                </a:lnTo>
                <a:lnTo>
                  <a:pt x="8259" y="1423"/>
                </a:lnTo>
                <a:lnTo>
                  <a:pt x="8327" y="1406"/>
                </a:lnTo>
                <a:lnTo>
                  <a:pt x="8324" y="1443"/>
                </a:lnTo>
                <a:lnTo>
                  <a:pt x="8269" y="1538"/>
                </a:lnTo>
                <a:lnTo>
                  <a:pt x="8258" y="1584"/>
                </a:lnTo>
                <a:lnTo>
                  <a:pt x="8304" y="1624"/>
                </a:lnTo>
                <a:lnTo>
                  <a:pt x="8374" y="1634"/>
                </a:lnTo>
                <a:lnTo>
                  <a:pt x="8508" y="1625"/>
                </a:lnTo>
                <a:lnTo>
                  <a:pt x="8618" y="1575"/>
                </a:lnTo>
                <a:lnTo>
                  <a:pt x="8631" y="1540"/>
                </a:lnTo>
                <a:lnTo>
                  <a:pt x="8686" y="1575"/>
                </a:lnTo>
                <a:lnTo>
                  <a:pt x="8785" y="1552"/>
                </a:lnTo>
                <a:lnTo>
                  <a:pt x="8755" y="1594"/>
                </a:lnTo>
                <a:lnTo>
                  <a:pt x="8845" y="1597"/>
                </a:lnTo>
                <a:lnTo>
                  <a:pt x="8901" y="1527"/>
                </a:lnTo>
                <a:lnTo>
                  <a:pt x="8906" y="1476"/>
                </a:lnTo>
                <a:lnTo>
                  <a:pt x="8886" y="1434"/>
                </a:lnTo>
                <a:lnTo>
                  <a:pt x="8964" y="1411"/>
                </a:lnTo>
                <a:lnTo>
                  <a:pt x="9027" y="1334"/>
                </a:lnTo>
                <a:lnTo>
                  <a:pt x="9075" y="1344"/>
                </a:lnTo>
                <a:lnTo>
                  <a:pt x="9186" y="1307"/>
                </a:lnTo>
                <a:lnTo>
                  <a:pt x="9188" y="1279"/>
                </a:lnTo>
                <a:lnTo>
                  <a:pt x="9303" y="1240"/>
                </a:lnTo>
                <a:lnTo>
                  <a:pt x="9377" y="1177"/>
                </a:lnTo>
                <a:lnTo>
                  <a:pt x="9432" y="1165"/>
                </a:lnTo>
                <a:lnTo>
                  <a:pt x="9470" y="1095"/>
                </a:lnTo>
                <a:lnTo>
                  <a:pt x="9415" y="1053"/>
                </a:lnTo>
                <a:lnTo>
                  <a:pt x="9526" y="1026"/>
                </a:lnTo>
                <a:lnTo>
                  <a:pt x="9654" y="1016"/>
                </a:lnTo>
                <a:lnTo>
                  <a:pt x="9745" y="989"/>
                </a:lnTo>
                <a:lnTo>
                  <a:pt x="9732" y="894"/>
                </a:lnTo>
                <a:lnTo>
                  <a:pt x="9672" y="825"/>
                </a:lnTo>
                <a:lnTo>
                  <a:pt x="9785" y="867"/>
                </a:lnTo>
                <a:lnTo>
                  <a:pt x="9906" y="857"/>
                </a:lnTo>
                <a:lnTo>
                  <a:pt x="10006" y="818"/>
                </a:lnTo>
                <a:lnTo>
                  <a:pt x="9983" y="756"/>
                </a:lnTo>
                <a:lnTo>
                  <a:pt x="10047" y="771"/>
                </a:lnTo>
                <a:lnTo>
                  <a:pt x="10016" y="857"/>
                </a:lnTo>
                <a:lnTo>
                  <a:pt x="10041" y="905"/>
                </a:lnTo>
                <a:lnTo>
                  <a:pt x="10069" y="904"/>
                </a:lnTo>
                <a:lnTo>
                  <a:pt x="10064" y="840"/>
                </a:lnTo>
                <a:lnTo>
                  <a:pt x="10180" y="783"/>
                </a:lnTo>
                <a:lnTo>
                  <a:pt x="10110" y="713"/>
                </a:lnTo>
                <a:lnTo>
                  <a:pt x="10177" y="631"/>
                </a:lnTo>
                <a:lnTo>
                  <a:pt x="10168" y="585"/>
                </a:lnTo>
                <a:lnTo>
                  <a:pt x="10094" y="579"/>
                </a:lnTo>
                <a:lnTo>
                  <a:pt x="10135" y="527"/>
                </a:lnTo>
                <a:lnTo>
                  <a:pt x="10099" y="483"/>
                </a:lnTo>
                <a:lnTo>
                  <a:pt x="10168" y="448"/>
                </a:lnTo>
                <a:lnTo>
                  <a:pt x="10195" y="413"/>
                </a:lnTo>
                <a:lnTo>
                  <a:pt x="10281" y="396"/>
                </a:lnTo>
                <a:lnTo>
                  <a:pt x="10319" y="371"/>
                </a:lnTo>
                <a:close/>
                <a:moveTo>
                  <a:pt x="11150" y="837"/>
                </a:moveTo>
                <a:lnTo>
                  <a:pt x="11205" y="929"/>
                </a:lnTo>
                <a:lnTo>
                  <a:pt x="11157" y="997"/>
                </a:lnTo>
                <a:lnTo>
                  <a:pt x="11009" y="1058"/>
                </a:lnTo>
                <a:lnTo>
                  <a:pt x="10871" y="1126"/>
                </a:lnTo>
                <a:lnTo>
                  <a:pt x="10667" y="1185"/>
                </a:lnTo>
                <a:lnTo>
                  <a:pt x="10503" y="1210"/>
                </a:lnTo>
                <a:lnTo>
                  <a:pt x="10324" y="1242"/>
                </a:lnTo>
                <a:lnTo>
                  <a:pt x="10284" y="1270"/>
                </a:lnTo>
                <a:lnTo>
                  <a:pt x="10303" y="1312"/>
                </a:lnTo>
                <a:lnTo>
                  <a:pt x="10391" y="1307"/>
                </a:lnTo>
                <a:lnTo>
                  <a:pt x="10480" y="1280"/>
                </a:lnTo>
                <a:lnTo>
                  <a:pt x="10634" y="1284"/>
                </a:lnTo>
                <a:lnTo>
                  <a:pt x="10818" y="1252"/>
                </a:lnTo>
                <a:lnTo>
                  <a:pt x="10954" y="1227"/>
                </a:lnTo>
                <a:lnTo>
                  <a:pt x="10974" y="1183"/>
                </a:lnTo>
                <a:lnTo>
                  <a:pt x="11153" y="1138"/>
                </a:lnTo>
                <a:lnTo>
                  <a:pt x="11117" y="1116"/>
                </a:lnTo>
                <a:lnTo>
                  <a:pt x="11283" y="1074"/>
                </a:lnTo>
                <a:lnTo>
                  <a:pt x="11324" y="1029"/>
                </a:lnTo>
                <a:lnTo>
                  <a:pt x="11397" y="1029"/>
                </a:lnTo>
                <a:lnTo>
                  <a:pt x="11434" y="986"/>
                </a:lnTo>
                <a:lnTo>
                  <a:pt x="11354" y="935"/>
                </a:lnTo>
                <a:lnTo>
                  <a:pt x="11372" y="897"/>
                </a:lnTo>
                <a:lnTo>
                  <a:pt x="11190" y="838"/>
                </a:lnTo>
                <a:lnTo>
                  <a:pt x="11150" y="837"/>
                </a:lnTo>
                <a:close/>
                <a:moveTo>
                  <a:pt x="9042" y="1552"/>
                </a:moveTo>
                <a:lnTo>
                  <a:pt x="8870" y="1661"/>
                </a:lnTo>
                <a:lnTo>
                  <a:pt x="8895" y="1701"/>
                </a:lnTo>
                <a:lnTo>
                  <a:pt x="9026" y="1719"/>
                </a:lnTo>
                <a:lnTo>
                  <a:pt x="9054" y="1716"/>
                </a:lnTo>
                <a:lnTo>
                  <a:pt x="9072" y="1696"/>
                </a:lnTo>
                <a:lnTo>
                  <a:pt x="9042" y="1552"/>
                </a:lnTo>
                <a:close/>
                <a:moveTo>
                  <a:pt x="9158" y="1612"/>
                </a:moveTo>
                <a:lnTo>
                  <a:pt x="9090" y="1647"/>
                </a:lnTo>
                <a:lnTo>
                  <a:pt x="9147" y="1738"/>
                </a:lnTo>
                <a:lnTo>
                  <a:pt x="9281" y="1813"/>
                </a:lnTo>
                <a:lnTo>
                  <a:pt x="9367" y="1850"/>
                </a:lnTo>
                <a:lnTo>
                  <a:pt x="9415" y="1810"/>
                </a:lnTo>
                <a:lnTo>
                  <a:pt x="9460" y="1719"/>
                </a:lnTo>
                <a:lnTo>
                  <a:pt x="9409" y="1707"/>
                </a:lnTo>
                <a:lnTo>
                  <a:pt x="9349" y="1639"/>
                </a:lnTo>
                <a:lnTo>
                  <a:pt x="9273" y="1614"/>
                </a:lnTo>
                <a:lnTo>
                  <a:pt x="9158" y="1612"/>
                </a:lnTo>
                <a:close/>
                <a:moveTo>
                  <a:pt x="9785" y="1640"/>
                </a:moveTo>
                <a:lnTo>
                  <a:pt x="9659" y="1711"/>
                </a:lnTo>
                <a:lnTo>
                  <a:pt x="9576" y="1798"/>
                </a:lnTo>
                <a:lnTo>
                  <a:pt x="9492" y="1925"/>
                </a:lnTo>
                <a:lnTo>
                  <a:pt x="9528" y="2044"/>
                </a:lnTo>
                <a:lnTo>
                  <a:pt x="9609" y="2072"/>
                </a:lnTo>
                <a:lnTo>
                  <a:pt x="9775" y="2088"/>
                </a:lnTo>
                <a:lnTo>
                  <a:pt x="9860" y="1987"/>
                </a:lnTo>
                <a:lnTo>
                  <a:pt x="9883" y="1818"/>
                </a:lnTo>
                <a:lnTo>
                  <a:pt x="9785" y="1640"/>
                </a:lnTo>
                <a:close/>
                <a:moveTo>
                  <a:pt x="10845" y="1779"/>
                </a:moveTo>
                <a:lnTo>
                  <a:pt x="10795" y="1784"/>
                </a:lnTo>
                <a:lnTo>
                  <a:pt x="10777" y="1798"/>
                </a:lnTo>
                <a:lnTo>
                  <a:pt x="10744" y="1798"/>
                </a:lnTo>
                <a:lnTo>
                  <a:pt x="10696" y="1798"/>
                </a:lnTo>
                <a:lnTo>
                  <a:pt x="10671" y="1810"/>
                </a:lnTo>
                <a:lnTo>
                  <a:pt x="10692" y="1845"/>
                </a:lnTo>
                <a:lnTo>
                  <a:pt x="10734" y="1838"/>
                </a:lnTo>
                <a:lnTo>
                  <a:pt x="10770" y="1820"/>
                </a:lnTo>
                <a:lnTo>
                  <a:pt x="10752" y="1848"/>
                </a:lnTo>
                <a:lnTo>
                  <a:pt x="10794" y="1863"/>
                </a:lnTo>
                <a:lnTo>
                  <a:pt x="10863" y="1867"/>
                </a:lnTo>
                <a:lnTo>
                  <a:pt x="10807" y="1838"/>
                </a:lnTo>
                <a:lnTo>
                  <a:pt x="10852" y="1815"/>
                </a:lnTo>
                <a:lnTo>
                  <a:pt x="10845" y="1779"/>
                </a:lnTo>
                <a:close/>
                <a:moveTo>
                  <a:pt x="11737" y="1989"/>
                </a:moveTo>
                <a:lnTo>
                  <a:pt x="11737" y="2032"/>
                </a:lnTo>
                <a:lnTo>
                  <a:pt x="11687" y="2062"/>
                </a:lnTo>
                <a:lnTo>
                  <a:pt x="11764" y="2098"/>
                </a:lnTo>
                <a:lnTo>
                  <a:pt x="11802" y="2067"/>
                </a:lnTo>
                <a:lnTo>
                  <a:pt x="11858" y="2071"/>
                </a:lnTo>
                <a:lnTo>
                  <a:pt x="11853" y="2017"/>
                </a:lnTo>
                <a:lnTo>
                  <a:pt x="11737" y="1989"/>
                </a:lnTo>
                <a:close/>
                <a:moveTo>
                  <a:pt x="11460" y="2064"/>
                </a:moveTo>
                <a:lnTo>
                  <a:pt x="11349" y="2072"/>
                </a:lnTo>
                <a:lnTo>
                  <a:pt x="11338" y="2129"/>
                </a:lnTo>
                <a:lnTo>
                  <a:pt x="11346" y="2190"/>
                </a:lnTo>
                <a:lnTo>
                  <a:pt x="11412" y="2190"/>
                </a:lnTo>
                <a:lnTo>
                  <a:pt x="11399" y="2230"/>
                </a:lnTo>
                <a:lnTo>
                  <a:pt x="11495" y="2273"/>
                </a:lnTo>
                <a:lnTo>
                  <a:pt x="11551" y="2230"/>
                </a:lnTo>
                <a:lnTo>
                  <a:pt x="11530" y="2200"/>
                </a:lnTo>
                <a:lnTo>
                  <a:pt x="11570" y="2181"/>
                </a:lnTo>
                <a:lnTo>
                  <a:pt x="11538" y="2113"/>
                </a:lnTo>
                <a:lnTo>
                  <a:pt x="11460" y="2064"/>
                </a:lnTo>
                <a:close/>
                <a:moveTo>
                  <a:pt x="11638" y="2118"/>
                </a:moveTo>
                <a:lnTo>
                  <a:pt x="11581" y="2225"/>
                </a:lnTo>
                <a:lnTo>
                  <a:pt x="11545" y="2268"/>
                </a:lnTo>
                <a:lnTo>
                  <a:pt x="11575" y="2297"/>
                </a:lnTo>
                <a:lnTo>
                  <a:pt x="11638" y="2289"/>
                </a:lnTo>
                <a:lnTo>
                  <a:pt x="11663" y="2319"/>
                </a:lnTo>
                <a:lnTo>
                  <a:pt x="11611" y="2345"/>
                </a:lnTo>
                <a:lnTo>
                  <a:pt x="11711" y="2391"/>
                </a:lnTo>
                <a:lnTo>
                  <a:pt x="11837" y="2345"/>
                </a:lnTo>
                <a:lnTo>
                  <a:pt x="11950" y="2270"/>
                </a:lnTo>
                <a:lnTo>
                  <a:pt x="11973" y="2222"/>
                </a:lnTo>
                <a:lnTo>
                  <a:pt x="12049" y="2232"/>
                </a:lnTo>
                <a:lnTo>
                  <a:pt x="12109" y="2153"/>
                </a:lnTo>
                <a:lnTo>
                  <a:pt x="12077" y="2123"/>
                </a:lnTo>
                <a:lnTo>
                  <a:pt x="11931" y="2144"/>
                </a:lnTo>
                <a:lnTo>
                  <a:pt x="11882" y="2131"/>
                </a:lnTo>
                <a:lnTo>
                  <a:pt x="11752" y="2153"/>
                </a:lnTo>
                <a:lnTo>
                  <a:pt x="11638" y="2118"/>
                </a:lnTo>
                <a:close/>
                <a:moveTo>
                  <a:pt x="7503" y="2196"/>
                </a:moveTo>
                <a:lnTo>
                  <a:pt x="7352" y="2243"/>
                </a:lnTo>
                <a:lnTo>
                  <a:pt x="7352" y="2302"/>
                </a:lnTo>
                <a:lnTo>
                  <a:pt x="7269" y="2424"/>
                </a:lnTo>
                <a:lnTo>
                  <a:pt x="7379" y="2458"/>
                </a:lnTo>
                <a:lnTo>
                  <a:pt x="7536" y="2352"/>
                </a:lnTo>
                <a:lnTo>
                  <a:pt x="7599" y="2275"/>
                </a:lnTo>
                <a:lnTo>
                  <a:pt x="7599" y="2232"/>
                </a:lnTo>
                <a:lnTo>
                  <a:pt x="7503" y="2196"/>
                </a:lnTo>
                <a:close/>
                <a:moveTo>
                  <a:pt x="7132" y="2250"/>
                </a:moveTo>
                <a:lnTo>
                  <a:pt x="7118" y="2255"/>
                </a:lnTo>
                <a:lnTo>
                  <a:pt x="7050" y="2329"/>
                </a:lnTo>
                <a:lnTo>
                  <a:pt x="7017" y="2384"/>
                </a:lnTo>
                <a:lnTo>
                  <a:pt x="7062" y="2382"/>
                </a:lnTo>
                <a:lnTo>
                  <a:pt x="7156" y="2335"/>
                </a:lnTo>
                <a:lnTo>
                  <a:pt x="7171" y="2290"/>
                </a:lnTo>
                <a:lnTo>
                  <a:pt x="7132" y="2250"/>
                </a:lnTo>
                <a:close/>
                <a:moveTo>
                  <a:pt x="16955" y="2374"/>
                </a:moveTo>
                <a:lnTo>
                  <a:pt x="16932" y="2392"/>
                </a:lnTo>
                <a:lnTo>
                  <a:pt x="16890" y="2377"/>
                </a:lnTo>
                <a:lnTo>
                  <a:pt x="16932" y="2391"/>
                </a:lnTo>
                <a:lnTo>
                  <a:pt x="16955" y="2374"/>
                </a:lnTo>
                <a:close/>
                <a:moveTo>
                  <a:pt x="17230" y="2397"/>
                </a:moveTo>
                <a:lnTo>
                  <a:pt x="17237" y="2414"/>
                </a:lnTo>
                <a:lnTo>
                  <a:pt x="17257" y="2473"/>
                </a:lnTo>
                <a:lnTo>
                  <a:pt x="17255" y="2473"/>
                </a:lnTo>
                <a:lnTo>
                  <a:pt x="17235" y="2416"/>
                </a:lnTo>
                <a:lnTo>
                  <a:pt x="17230" y="2397"/>
                </a:lnTo>
                <a:close/>
                <a:moveTo>
                  <a:pt x="16885" y="2433"/>
                </a:moveTo>
                <a:lnTo>
                  <a:pt x="16908" y="2456"/>
                </a:lnTo>
                <a:lnTo>
                  <a:pt x="16887" y="2438"/>
                </a:lnTo>
                <a:lnTo>
                  <a:pt x="16885" y="2433"/>
                </a:lnTo>
                <a:close/>
                <a:moveTo>
                  <a:pt x="16913" y="2459"/>
                </a:moveTo>
                <a:lnTo>
                  <a:pt x="16958" y="2478"/>
                </a:lnTo>
                <a:lnTo>
                  <a:pt x="16981" y="2469"/>
                </a:lnTo>
                <a:lnTo>
                  <a:pt x="16983" y="2471"/>
                </a:lnTo>
                <a:lnTo>
                  <a:pt x="16958" y="2479"/>
                </a:lnTo>
                <a:lnTo>
                  <a:pt x="16913" y="2461"/>
                </a:lnTo>
                <a:lnTo>
                  <a:pt x="16913" y="2459"/>
                </a:lnTo>
                <a:close/>
                <a:moveTo>
                  <a:pt x="7294" y="2488"/>
                </a:moveTo>
                <a:lnTo>
                  <a:pt x="7195" y="2548"/>
                </a:lnTo>
                <a:lnTo>
                  <a:pt x="7153" y="2603"/>
                </a:lnTo>
                <a:lnTo>
                  <a:pt x="7206" y="2642"/>
                </a:lnTo>
                <a:lnTo>
                  <a:pt x="7289" y="2558"/>
                </a:lnTo>
                <a:lnTo>
                  <a:pt x="7346" y="2498"/>
                </a:lnTo>
                <a:lnTo>
                  <a:pt x="7294" y="2488"/>
                </a:lnTo>
                <a:close/>
                <a:moveTo>
                  <a:pt x="17160" y="2570"/>
                </a:moveTo>
                <a:lnTo>
                  <a:pt x="17162" y="2570"/>
                </a:lnTo>
                <a:lnTo>
                  <a:pt x="17155" y="2618"/>
                </a:lnTo>
                <a:lnTo>
                  <a:pt x="17160" y="2570"/>
                </a:lnTo>
                <a:close/>
                <a:moveTo>
                  <a:pt x="11556" y="2901"/>
                </a:moveTo>
                <a:lnTo>
                  <a:pt x="11475" y="2906"/>
                </a:lnTo>
                <a:lnTo>
                  <a:pt x="11435" y="2962"/>
                </a:lnTo>
                <a:lnTo>
                  <a:pt x="11497" y="3067"/>
                </a:lnTo>
                <a:lnTo>
                  <a:pt x="11555" y="3134"/>
                </a:lnTo>
                <a:lnTo>
                  <a:pt x="11450" y="3089"/>
                </a:lnTo>
                <a:lnTo>
                  <a:pt x="11379" y="3092"/>
                </a:lnTo>
                <a:lnTo>
                  <a:pt x="11427" y="3141"/>
                </a:lnTo>
                <a:lnTo>
                  <a:pt x="11343" y="3183"/>
                </a:lnTo>
                <a:lnTo>
                  <a:pt x="11336" y="3253"/>
                </a:lnTo>
                <a:lnTo>
                  <a:pt x="11299" y="3251"/>
                </a:lnTo>
                <a:lnTo>
                  <a:pt x="11321" y="3149"/>
                </a:lnTo>
                <a:lnTo>
                  <a:pt x="11334" y="3079"/>
                </a:lnTo>
                <a:lnTo>
                  <a:pt x="11268" y="3034"/>
                </a:lnTo>
                <a:lnTo>
                  <a:pt x="11092" y="3106"/>
                </a:lnTo>
                <a:lnTo>
                  <a:pt x="11016" y="3216"/>
                </a:lnTo>
                <a:lnTo>
                  <a:pt x="11001" y="3273"/>
                </a:lnTo>
                <a:lnTo>
                  <a:pt x="11051" y="3318"/>
                </a:lnTo>
                <a:lnTo>
                  <a:pt x="11004" y="3365"/>
                </a:lnTo>
                <a:lnTo>
                  <a:pt x="11059" y="3464"/>
                </a:lnTo>
                <a:lnTo>
                  <a:pt x="11124" y="3504"/>
                </a:lnTo>
                <a:lnTo>
                  <a:pt x="11245" y="3513"/>
                </a:lnTo>
                <a:lnTo>
                  <a:pt x="11163" y="3519"/>
                </a:lnTo>
                <a:lnTo>
                  <a:pt x="11129" y="3534"/>
                </a:lnTo>
                <a:lnTo>
                  <a:pt x="11036" y="3536"/>
                </a:lnTo>
                <a:lnTo>
                  <a:pt x="11072" y="3630"/>
                </a:lnTo>
                <a:lnTo>
                  <a:pt x="11009" y="3615"/>
                </a:lnTo>
                <a:lnTo>
                  <a:pt x="10956" y="3658"/>
                </a:lnTo>
                <a:lnTo>
                  <a:pt x="10918" y="3719"/>
                </a:lnTo>
                <a:lnTo>
                  <a:pt x="10903" y="3781"/>
                </a:lnTo>
                <a:lnTo>
                  <a:pt x="10968" y="3829"/>
                </a:lnTo>
                <a:lnTo>
                  <a:pt x="10948" y="3863"/>
                </a:lnTo>
                <a:lnTo>
                  <a:pt x="10944" y="3998"/>
                </a:lnTo>
                <a:lnTo>
                  <a:pt x="10966" y="4062"/>
                </a:lnTo>
                <a:lnTo>
                  <a:pt x="11079" y="4069"/>
                </a:lnTo>
                <a:lnTo>
                  <a:pt x="11110" y="4120"/>
                </a:lnTo>
                <a:lnTo>
                  <a:pt x="11054" y="4243"/>
                </a:lnTo>
                <a:lnTo>
                  <a:pt x="10981" y="4365"/>
                </a:lnTo>
                <a:lnTo>
                  <a:pt x="11012" y="4422"/>
                </a:lnTo>
                <a:lnTo>
                  <a:pt x="11130" y="4445"/>
                </a:lnTo>
                <a:lnTo>
                  <a:pt x="11304" y="4405"/>
                </a:lnTo>
                <a:lnTo>
                  <a:pt x="11241" y="4449"/>
                </a:lnTo>
                <a:lnTo>
                  <a:pt x="11180" y="4539"/>
                </a:lnTo>
                <a:lnTo>
                  <a:pt x="11308" y="4596"/>
                </a:lnTo>
                <a:lnTo>
                  <a:pt x="11386" y="4620"/>
                </a:lnTo>
                <a:lnTo>
                  <a:pt x="11469" y="4559"/>
                </a:lnTo>
                <a:lnTo>
                  <a:pt x="11560" y="4497"/>
                </a:lnTo>
                <a:lnTo>
                  <a:pt x="11643" y="4460"/>
                </a:lnTo>
                <a:lnTo>
                  <a:pt x="11810" y="4470"/>
                </a:lnTo>
                <a:lnTo>
                  <a:pt x="11865" y="4522"/>
                </a:lnTo>
                <a:lnTo>
                  <a:pt x="11961" y="4537"/>
                </a:lnTo>
                <a:lnTo>
                  <a:pt x="12147" y="4636"/>
                </a:lnTo>
                <a:lnTo>
                  <a:pt x="12271" y="4698"/>
                </a:lnTo>
                <a:lnTo>
                  <a:pt x="12346" y="4727"/>
                </a:lnTo>
                <a:lnTo>
                  <a:pt x="12429" y="4879"/>
                </a:lnTo>
                <a:lnTo>
                  <a:pt x="12497" y="4884"/>
                </a:lnTo>
                <a:lnTo>
                  <a:pt x="12517" y="4832"/>
                </a:lnTo>
                <a:lnTo>
                  <a:pt x="12601" y="4844"/>
                </a:lnTo>
                <a:lnTo>
                  <a:pt x="12761" y="4861"/>
                </a:lnTo>
                <a:lnTo>
                  <a:pt x="12639" y="4901"/>
                </a:lnTo>
                <a:lnTo>
                  <a:pt x="12603" y="4936"/>
                </a:lnTo>
                <a:lnTo>
                  <a:pt x="12659" y="5016"/>
                </a:lnTo>
                <a:lnTo>
                  <a:pt x="12754" y="5102"/>
                </a:lnTo>
                <a:lnTo>
                  <a:pt x="12853" y="5098"/>
                </a:lnTo>
                <a:lnTo>
                  <a:pt x="12873" y="5045"/>
                </a:lnTo>
                <a:lnTo>
                  <a:pt x="12875" y="5006"/>
                </a:lnTo>
                <a:lnTo>
                  <a:pt x="12873" y="4919"/>
                </a:lnTo>
                <a:lnTo>
                  <a:pt x="12976" y="5023"/>
                </a:lnTo>
                <a:lnTo>
                  <a:pt x="13018" y="5090"/>
                </a:lnTo>
                <a:lnTo>
                  <a:pt x="13003" y="5197"/>
                </a:lnTo>
                <a:lnTo>
                  <a:pt x="13117" y="5390"/>
                </a:lnTo>
                <a:lnTo>
                  <a:pt x="13197" y="5408"/>
                </a:lnTo>
                <a:lnTo>
                  <a:pt x="13280" y="5520"/>
                </a:lnTo>
                <a:lnTo>
                  <a:pt x="13475" y="5582"/>
                </a:lnTo>
                <a:lnTo>
                  <a:pt x="13605" y="5695"/>
                </a:lnTo>
                <a:lnTo>
                  <a:pt x="13721" y="5757"/>
                </a:lnTo>
                <a:lnTo>
                  <a:pt x="13986" y="5835"/>
                </a:lnTo>
                <a:lnTo>
                  <a:pt x="14157" y="5929"/>
                </a:lnTo>
                <a:lnTo>
                  <a:pt x="14286" y="5947"/>
                </a:lnTo>
                <a:lnTo>
                  <a:pt x="14392" y="5835"/>
                </a:lnTo>
                <a:lnTo>
                  <a:pt x="14585" y="5854"/>
                </a:lnTo>
                <a:lnTo>
                  <a:pt x="14646" y="5762"/>
                </a:lnTo>
                <a:lnTo>
                  <a:pt x="14527" y="5611"/>
                </a:lnTo>
                <a:lnTo>
                  <a:pt x="14424" y="5485"/>
                </a:lnTo>
                <a:lnTo>
                  <a:pt x="14290" y="5415"/>
                </a:lnTo>
                <a:lnTo>
                  <a:pt x="14237" y="5231"/>
                </a:lnTo>
                <a:lnTo>
                  <a:pt x="14155" y="5129"/>
                </a:lnTo>
                <a:lnTo>
                  <a:pt x="14047" y="5050"/>
                </a:lnTo>
                <a:lnTo>
                  <a:pt x="13981" y="4938"/>
                </a:lnTo>
                <a:lnTo>
                  <a:pt x="13996" y="4839"/>
                </a:lnTo>
                <a:lnTo>
                  <a:pt x="13999" y="4743"/>
                </a:lnTo>
                <a:lnTo>
                  <a:pt x="14016" y="4703"/>
                </a:lnTo>
                <a:lnTo>
                  <a:pt x="13963" y="4524"/>
                </a:lnTo>
                <a:lnTo>
                  <a:pt x="13824" y="4357"/>
                </a:lnTo>
                <a:lnTo>
                  <a:pt x="13782" y="4271"/>
                </a:lnTo>
                <a:lnTo>
                  <a:pt x="13807" y="4218"/>
                </a:lnTo>
                <a:lnTo>
                  <a:pt x="13807" y="4045"/>
                </a:lnTo>
                <a:lnTo>
                  <a:pt x="13712" y="3856"/>
                </a:lnTo>
                <a:lnTo>
                  <a:pt x="13591" y="3672"/>
                </a:lnTo>
                <a:lnTo>
                  <a:pt x="13565" y="3732"/>
                </a:lnTo>
                <a:lnTo>
                  <a:pt x="13520" y="3849"/>
                </a:lnTo>
                <a:lnTo>
                  <a:pt x="13444" y="3760"/>
                </a:lnTo>
                <a:lnTo>
                  <a:pt x="13318" y="3730"/>
                </a:lnTo>
                <a:lnTo>
                  <a:pt x="13437" y="3714"/>
                </a:lnTo>
                <a:lnTo>
                  <a:pt x="13515" y="3704"/>
                </a:lnTo>
                <a:lnTo>
                  <a:pt x="13500" y="3611"/>
                </a:lnTo>
                <a:lnTo>
                  <a:pt x="13351" y="3581"/>
                </a:lnTo>
                <a:lnTo>
                  <a:pt x="13227" y="3600"/>
                </a:lnTo>
                <a:lnTo>
                  <a:pt x="13165" y="3640"/>
                </a:lnTo>
                <a:lnTo>
                  <a:pt x="13124" y="3601"/>
                </a:lnTo>
                <a:lnTo>
                  <a:pt x="13220" y="3546"/>
                </a:lnTo>
                <a:lnTo>
                  <a:pt x="13139" y="3521"/>
                </a:lnTo>
                <a:lnTo>
                  <a:pt x="13003" y="3531"/>
                </a:lnTo>
                <a:lnTo>
                  <a:pt x="13016" y="3477"/>
                </a:lnTo>
                <a:lnTo>
                  <a:pt x="12999" y="3414"/>
                </a:lnTo>
                <a:lnTo>
                  <a:pt x="12936" y="3384"/>
                </a:lnTo>
                <a:lnTo>
                  <a:pt x="12852" y="3405"/>
                </a:lnTo>
                <a:lnTo>
                  <a:pt x="12855" y="3320"/>
                </a:lnTo>
                <a:lnTo>
                  <a:pt x="12688" y="3327"/>
                </a:lnTo>
                <a:lnTo>
                  <a:pt x="12678" y="3285"/>
                </a:lnTo>
                <a:lnTo>
                  <a:pt x="12518" y="3255"/>
                </a:lnTo>
                <a:lnTo>
                  <a:pt x="12407" y="3290"/>
                </a:lnTo>
                <a:lnTo>
                  <a:pt x="12359" y="3225"/>
                </a:lnTo>
                <a:lnTo>
                  <a:pt x="12359" y="3176"/>
                </a:lnTo>
                <a:lnTo>
                  <a:pt x="12231" y="3186"/>
                </a:lnTo>
                <a:lnTo>
                  <a:pt x="12022" y="3144"/>
                </a:lnTo>
                <a:lnTo>
                  <a:pt x="11903" y="3101"/>
                </a:lnTo>
                <a:lnTo>
                  <a:pt x="11770" y="3049"/>
                </a:lnTo>
                <a:lnTo>
                  <a:pt x="11752" y="3101"/>
                </a:lnTo>
                <a:lnTo>
                  <a:pt x="11731" y="3022"/>
                </a:lnTo>
                <a:lnTo>
                  <a:pt x="11687" y="3004"/>
                </a:lnTo>
                <a:lnTo>
                  <a:pt x="11556" y="2901"/>
                </a:lnTo>
                <a:close/>
                <a:moveTo>
                  <a:pt x="17467" y="2970"/>
                </a:moveTo>
                <a:lnTo>
                  <a:pt x="17550" y="3052"/>
                </a:lnTo>
                <a:lnTo>
                  <a:pt x="17607" y="3096"/>
                </a:lnTo>
                <a:lnTo>
                  <a:pt x="17678" y="3117"/>
                </a:lnTo>
                <a:lnTo>
                  <a:pt x="17680" y="3087"/>
                </a:lnTo>
                <a:lnTo>
                  <a:pt x="17567" y="3007"/>
                </a:lnTo>
                <a:lnTo>
                  <a:pt x="17467" y="2970"/>
                </a:lnTo>
                <a:close/>
                <a:moveTo>
                  <a:pt x="16416" y="3091"/>
                </a:moveTo>
                <a:lnTo>
                  <a:pt x="16419" y="3176"/>
                </a:lnTo>
                <a:lnTo>
                  <a:pt x="16366" y="3178"/>
                </a:lnTo>
                <a:lnTo>
                  <a:pt x="16204" y="3168"/>
                </a:lnTo>
                <a:lnTo>
                  <a:pt x="16195" y="3213"/>
                </a:lnTo>
                <a:lnTo>
                  <a:pt x="16011" y="3220"/>
                </a:lnTo>
                <a:lnTo>
                  <a:pt x="16019" y="3293"/>
                </a:lnTo>
                <a:lnTo>
                  <a:pt x="15859" y="3183"/>
                </a:lnTo>
                <a:lnTo>
                  <a:pt x="15721" y="3124"/>
                </a:lnTo>
                <a:lnTo>
                  <a:pt x="15741" y="3203"/>
                </a:lnTo>
                <a:lnTo>
                  <a:pt x="15779" y="3283"/>
                </a:lnTo>
                <a:lnTo>
                  <a:pt x="15585" y="3154"/>
                </a:lnTo>
                <a:lnTo>
                  <a:pt x="15616" y="3243"/>
                </a:lnTo>
                <a:lnTo>
                  <a:pt x="15615" y="3295"/>
                </a:lnTo>
                <a:lnTo>
                  <a:pt x="15759" y="3392"/>
                </a:lnTo>
                <a:lnTo>
                  <a:pt x="15933" y="3476"/>
                </a:lnTo>
                <a:lnTo>
                  <a:pt x="16009" y="3467"/>
                </a:lnTo>
                <a:lnTo>
                  <a:pt x="16164" y="3518"/>
                </a:lnTo>
                <a:lnTo>
                  <a:pt x="16081" y="3449"/>
                </a:lnTo>
                <a:lnTo>
                  <a:pt x="16121" y="3441"/>
                </a:lnTo>
                <a:lnTo>
                  <a:pt x="16197" y="3494"/>
                </a:lnTo>
                <a:lnTo>
                  <a:pt x="16237" y="3491"/>
                </a:lnTo>
                <a:lnTo>
                  <a:pt x="16245" y="3407"/>
                </a:lnTo>
                <a:lnTo>
                  <a:pt x="16333" y="3389"/>
                </a:lnTo>
                <a:lnTo>
                  <a:pt x="16426" y="3434"/>
                </a:lnTo>
                <a:lnTo>
                  <a:pt x="16437" y="3548"/>
                </a:lnTo>
                <a:lnTo>
                  <a:pt x="16544" y="3603"/>
                </a:lnTo>
                <a:lnTo>
                  <a:pt x="16618" y="3593"/>
                </a:lnTo>
                <a:lnTo>
                  <a:pt x="16683" y="3699"/>
                </a:lnTo>
                <a:lnTo>
                  <a:pt x="16739" y="3700"/>
                </a:lnTo>
                <a:lnTo>
                  <a:pt x="16738" y="3580"/>
                </a:lnTo>
                <a:lnTo>
                  <a:pt x="16787" y="3670"/>
                </a:lnTo>
                <a:lnTo>
                  <a:pt x="16970" y="3866"/>
                </a:lnTo>
                <a:lnTo>
                  <a:pt x="16991" y="3834"/>
                </a:lnTo>
                <a:lnTo>
                  <a:pt x="16922" y="3747"/>
                </a:lnTo>
                <a:lnTo>
                  <a:pt x="16923" y="3675"/>
                </a:lnTo>
                <a:lnTo>
                  <a:pt x="16839" y="3588"/>
                </a:lnTo>
                <a:lnTo>
                  <a:pt x="16859" y="3561"/>
                </a:lnTo>
                <a:lnTo>
                  <a:pt x="16779" y="3400"/>
                </a:lnTo>
                <a:lnTo>
                  <a:pt x="16746" y="3290"/>
                </a:lnTo>
                <a:lnTo>
                  <a:pt x="16641" y="3186"/>
                </a:lnTo>
                <a:lnTo>
                  <a:pt x="16575" y="3189"/>
                </a:lnTo>
                <a:lnTo>
                  <a:pt x="16517" y="3132"/>
                </a:lnTo>
                <a:lnTo>
                  <a:pt x="16416" y="3091"/>
                </a:lnTo>
                <a:close/>
                <a:moveTo>
                  <a:pt x="17756" y="3091"/>
                </a:moveTo>
                <a:lnTo>
                  <a:pt x="17701" y="3101"/>
                </a:lnTo>
                <a:lnTo>
                  <a:pt x="17766" y="3168"/>
                </a:lnTo>
                <a:lnTo>
                  <a:pt x="17789" y="3216"/>
                </a:lnTo>
                <a:lnTo>
                  <a:pt x="17847" y="3233"/>
                </a:lnTo>
                <a:lnTo>
                  <a:pt x="17990" y="3313"/>
                </a:lnTo>
                <a:lnTo>
                  <a:pt x="18001" y="3295"/>
                </a:lnTo>
                <a:lnTo>
                  <a:pt x="17938" y="3233"/>
                </a:lnTo>
                <a:lnTo>
                  <a:pt x="17922" y="3193"/>
                </a:lnTo>
                <a:lnTo>
                  <a:pt x="17756" y="3091"/>
                </a:lnTo>
                <a:close/>
                <a:moveTo>
                  <a:pt x="14306" y="3488"/>
                </a:moveTo>
                <a:lnTo>
                  <a:pt x="14288" y="3575"/>
                </a:lnTo>
                <a:lnTo>
                  <a:pt x="14373" y="3695"/>
                </a:lnTo>
                <a:lnTo>
                  <a:pt x="14313" y="3747"/>
                </a:lnTo>
                <a:lnTo>
                  <a:pt x="14394" y="3868"/>
                </a:lnTo>
                <a:lnTo>
                  <a:pt x="14256" y="3906"/>
                </a:lnTo>
                <a:lnTo>
                  <a:pt x="14261" y="4000"/>
                </a:lnTo>
                <a:lnTo>
                  <a:pt x="14364" y="4085"/>
                </a:lnTo>
                <a:lnTo>
                  <a:pt x="14436" y="3985"/>
                </a:lnTo>
                <a:lnTo>
                  <a:pt x="14487" y="4003"/>
                </a:lnTo>
                <a:lnTo>
                  <a:pt x="14495" y="4120"/>
                </a:lnTo>
                <a:lnTo>
                  <a:pt x="14611" y="4030"/>
                </a:lnTo>
                <a:lnTo>
                  <a:pt x="14674" y="4120"/>
                </a:lnTo>
                <a:lnTo>
                  <a:pt x="14766" y="3976"/>
                </a:lnTo>
                <a:lnTo>
                  <a:pt x="14804" y="3908"/>
                </a:lnTo>
                <a:lnTo>
                  <a:pt x="14779" y="3843"/>
                </a:lnTo>
                <a:lnTo>
                  <a:pt x="14676" y="3626"/>
                </a:lnTo>
                <a:lnTo>
                  <a:pt x="14543" y="3508"/>
                </a:lnTo>
                <a:lnTo>
                  <a:pt x="14421" y="3534"/>
                </a:lnTo>
                <a:lnTo>
                  <a:pt x="14306" y="3488"/>
                </a:lnTo>
                <a:close/>
                <a:moveTo>
                  <a:pt x="16286" y="3570"/>
                </a:moveTo>
                <a:lnTo>
                  <a:pt x="16200" y="3615"/>
                </a:lnTo>
                <a:lnTo>
                  <a:pt x="16215" y="3682"/>
                </a:lnTo>
                <a:lnTo>
                  <a:pt x="16298" y="3771"/>
                </a:lnTo>
                <a:lnTo>
                  <a:pt x="16432" y="3933"/>
                </a:lnTo>
                <a:lnTo>
                  <a:pt x="16588" y="3961"/>
                </a:lnTo>
                <a:lnTo>
                  <a:pt x="16757" y="4104"/>
                </a:lnTo>
                <a:lnTo>
                  <a:pt x="16771" y="3997"/>
                </a:lnTo>
                <a:lnTo>
                  <a:pt x="16661" y="3807"/>
                </a:lnTo>
                <a:lnTo>
                  <a:pt x="16512" y="3687"/>
                </a:lnTo>
                <a:lnTo>
                  <a:pt x="16403" y="3653"/>
                </a:lnTo>
                <a:lnTo>
                  <a:pt x="16286" y="3570"/>
                </a:lnTo>
                <a:close/>
                <a:moveTo>
                  <a:pt x="10745" y="3658"/>
                </a:moveTo>
                <a:lnTo>
                  <a:pt x="10691" y="3667"/>
                </a:lnTo>
                <a:lnTo>
                  <a:pt x="10633" y="3685"/>
                </a:lnTo>
                <a:lnTo>
                  <a:pt x="10585" y="3697"/>
                </a:lnTo>
                <a:lnTo>
                  <a:pt x="10535" y="3709"/>
                </a:lnTo>
                <a:lnTo>
                  <a:pt x="10493" y="3755"/>
                </a:lnTo>
                <a:lnTo>
                  <a:pt x="10473" y="3745"/>
                </a:lnTo>
                <a:lnTo>
                  <a:pt x="10412" y="3774"/>
                </a:lnTo>
                <a:lnTo>
                  <a:pt x="10382" y="3801"/>
                </a:lnTo>
                <a:lnTo>
                  <a:pt x="10364" y="3832"/>
                </a:lnTo>
                <a:lnTo>
                  <a:pt x="10382" y="3915"/>
                </a:lnTo>
                <a:lnTo>
                  <a:pt x="10339" y="3881"/>
                </a:lnTo>
                <a:lnTo>
                  <a:pt x="10308" y="3881"/>
                </a:lnTo>
                <a:lnTo>
                  <a:pt x="10291" y="3945"/>
                </a:lnTo>
                <a:lnTo>
                  <a:pt x="10251" y="3980"/>
                </a:lnTo>
                <a:lnTo>
                  <a:pt x="10221" y="3990"/>
                </a:lnTo>
                <a:lnTo>
                  <a:pt x="10192" y="4027"/>
                </a:lnTo>
                <a:lnTo>
                  <a:pt x="10210" y="4077"/>
                </a:lnTo>
                <a:lnTo>
                  <a:pt x="10255" y="4115"/>
                </a:lnTo>
                <a:lnTo>
                  <a:pt x="10296" y="4172"/>
                </a:lnTo>
                <a:lnTo>
                  <a:pt x="10364" y="4213"/>
                </a:lnTo>
                <a:lnTo>
                  <a:pt x="10467" y="4176"/>
                </a:lnTo>
                <a:lnTo>
                  <a:pt x="10541" y="4174"/>
                </a:lnTo>
                <a:lnTo>
                  <a:pt x="10517" y="4243"/>
                </a:lnTo>
                <a:lnTo>
                  <a:pt x="10487" y="4233"/>
                </a:lnTo>
                <a:lnTo>
                  <a:pt x="10399" y="4248"/>
                </a:lnTo>
                <a:lnTo>
                  <a:pt x="10440" y="4323"/>
                </a:lnTo>
                <a:lnTo>
                  <a:pt x="10508" y="4370"/>
                </a:lnTo>
                <a:lnTo>
                  <a:pt x="10518" y="4425"/>
                </a:lnTo>
                <a:lnTo>
                  <a:pt x="10468" y="4477"/>
                </a:lnTo>
                <a:lnTo>
                  <a:pt x="10459" y="4544"/>
                </a:lnTo>
                <a:lnTo>
                  <a:pt x="10530" y="4559"/>
                </a:lnTo>
                <a:lnTo>
                  <a:pt x="10618" y="4646"/>
                </a:lnTo>
                <a:lnTo>
                  <a:pt x="10490" y="4604"/>
                </a:lnTo>
                <a:lnTo>
                  <a:pt x="10470" y="4620"/>
                </a:lnTo>
                <a:lnTo>
                  <a:pt x="10525" y="4730"/>
                </a:lnTo>
                <a:lnTo>
                  <a:pt x="10459" y="4782"/>
                </a:lnTo>
                <a:lnTo>
                  <a:pt x="10485" y="4857"/>
                </a:lnTo>
                <a:lnTo>
                  <a:pt x="10570" y="4847"/>
                </a:lnTo>
                <a:lnTo>
                  <a:pt x="10641" y="4852"/>
                </a:lnTo>
                <a:lnTo>
                  <a:pt x="10757" y="4794"/>
                </a:lnTo>
                <a:lnTo>
                  <a:pt x="10886" y="4804"/>
                </a:lnTo>
                <a:lnTo>
                  <a:pt x="10951" y="4675"/>
                </a:lnTo>
                <a:lnTo>
                  <a:pt x="10931" y="4640"/>
                </a:lnTo>
                <a:lnTo>
                  <a:pt x="10867" y="4668"/>
                </a:lnTo>
                <a:lnTo>
                  <a:pt x="10845" y="4636"/>
                </a:lnTo>
                <a:lnTo>
                  <a:pt x="10875" y="4573"/>
                </a:lnTo>
                <a:lnTo>
                  <a:pt x="10862" y="4509"/>
                </a:lnTo>
                <a:lnTo>
                  <a:pt x="10893" y="4447"/>
                </a:lnTo>
                <a:lnTo>
                  <a:pt x="10896" y="4383"/>
                </a:lnTo>
                <a:lnTo>
                  <a:pt x="10827" y="4323"/>
                </a:lnTo>
                <a:lnTo>
                  <a:pt x="10833" y="4290"/>
                </a:lnTo>
                <a:lnTo>
                  <a:pt x="10779" y="4288"/>
                </a:lnTo>
                <a:lnTo>
                  <a:pt x="10865" y="4236"/>
                </a:lnTo>
                <a:lnTo>
                  <a:pt x="10865" y="4199"/>
                </a:lnTo>
                <a:lnTo>
                  <a:pt x="10910" y="4149"/>
                </a:lnTo>
                <a:lnTo>
                  <a:pt x="10873" y="4017"/>
                </a:lnTo>
                <a:lnTo>
                  <a:pt x="10885" y="3958"/>
                </a:lnTo>
                <a:lnTo>
                  <a:pt x="10873" y="3851"/>
                </a:lnTo>
                <a:lnTo>
                  <a:pt x="10823" y="3878"/>
                </a:lnTo>
                <a:lnTo>
                  <a:pt x="10820" y="3839"/>
                </a:lnTo>
                <a:lnTo>
                  <a:pt x="10848" y="3784"/>
                </a:lnTo>
                <a:lnTo>
                  <a:pt x="10845" y="3702"/>
                </a:lnTo>
                <a:lnTo>
                  <a:pt x="10813" y="3670"/>
                </a:lnTo>
                <a:lnTo>
                  <a:pt x="10745" y="3658"/>
                </a:lnTo>
                <a:close/>
                <a:moveTo>
                  <a:pt x="6437" y="3903"/>
                </a:moveTo>
                <a:lnTo>
                  <a:pt x="6384" y="3935"/>
                </a:lnTo>
                <a:lnTo>
                  <a:pt x="6407" y="3978"/>
                </a:lnTo>
                <a:lnTo>
                  <a:pt x="6437" y="4030"/>
                </a:lnTo>
                <a:lnTo>
                  <a:pt x="6493" y="4055"/>
                </a:lnTo>
                <a:lnTo>
                  <a:pt x="6518" y="4047"/>
                </a:lnTo>
                <a:lnTo>
                  <a:pt x="6546" y="3963"/>
                </a:lnTo>
                <a:lnTo>
                  <a:pt x="6535" y="3928"/>
                </a:lnTo>
                <a:lnTo>
                  <a:pt x="6526" y="3926"/>
                </a:lnTo>
                <a:lnTo>
                  <a:pt x="6437" y="3903"/>
                </a:lnTo>
                <a:close/>
                <a:moveTo>
                  <a:pt x="10192" y="4127"/>
                </a:moveTo>
                <a:lnTo>
                  <a:pt x="10125" y="4144"/>
                </a:lnTo>
                <a:lnTo>
                  <a:pt x="10145" y="4177"/>
                </a:lnTo>
                <a:lnTo>
                  <a:pt x="10117" y="4193"/>
                </a:lnTo>
                <a:lnTo>
                  <a:pt x="10102" y="4243"/>
                </a:lnTo>
                <a:lnTo>
                  <a:pt x="10090" y="4315"/>
                </a:lnTo>
                <a:lnTo>
                  <a:pt x="10120" y="4383"/>
                </a:lnTo>
                <a:lnTo>
                  <a:pt x="10167" y="4430"/>
                </a:lnTo>
                <a:lnTo>
                  <a:pt x="10231" y="4420"/>
                </a:lnTo>
                <a:lnTo>
                  <a:pt x="10211" y="4467"/>
                </a:lnTo>
                <a:lnTo>
                  <a:pt x="10221" y="4524"/>
                </a:lnTo>
                <a:lnTo>
                  <a:pt x="10274" y="4583"/>
                </a:lnTo>
                <a:lnTo>
                  <a:pt x="10359" y="4589"/>
                </a:lnTo>
                <a:lnTo>
                  <a:pt x="10422" y="4566"/>
                </a:lnTo>
                <a:lnTo>
                  <a:pt x="10454" y="4434"/>
                </a:lnTo>
                <a:lnTo>
                  <a:pt x="10485" y="4377"/>
                </a:lnTo>
                <a:lnTo>
                  <a:pt x="10427" y="4338"/>
                </a:lnTo>
                <a:lnTo>
                  <a:pt x="10367" y="4243"/>
                </a:lnTo>
                <a:lnTo>
                  <a:pt x="10308" y="4224"/>
                </a:lnTo>
                <a:lnTo>
                  <a:pt x="10248" y="4203"/>
                </a:lnTo>
                <a:lnTo>
                  <a:pt x="10192" y="4127"/>
                </a:lnTo>
                <a:close/>
                <a:moveTo>
                  <a:pt x="9797" y="4465"/>
                </a:moveTo>
                <a:lnTo>
                  <a:pt x="9797" y="4526"/>
                </a:lnTo>
                <a:lnTo>
                  <a:pt x="9840" y="4564"/>
                </a:lnTo>
                <a:lnTo>
                  <a:pt x="9802" y="4613"/>
                </a:lnTo>
                <a:lnTo>
                  <a:pt x="9886" y="4618"/>
                </a:lnTo>
                <a:lnTo>
                  <a:pt x="9953" y="4668"/>
                </a:lnTo>
                <a:lnTo>
                  <a:pt x="10019" y="4683"/>
                </a:lnTo>
                <a:lnTo>
                  <a:pt x="9999" y="4616"/>
                </a:lnTo>
                <a:lnTo>
                  <a:pt x="9966" y="4541"/>
                </a:lnTo>
                <a:lnTo>
                  <a:pt x="9866" y="4486"/>
                </a:lnTo>
                <a:lnTo>
                  <a:pt x="9797" y="4465"/>
                </a:lnTo>
                <a:close/>
                <a:moveTo>
                  <a:pt x="10046" y="4524"/>
                </a:moveTo>
                <a:lnTo>
                  <a:pt x="10056" y="4591"/>
                </a:lnTo>
                <a:lnTo>
                  <a:pt x="10077" y="4650"/>
                </a:lnTo>
                <a:lnTo>
                  <a:pt x="10114" y="4683"/>
                </a:lnTo>
                <a:lnTo>
                  <a:pt x="10168" y="4645"/>
                </a:lnTo>
                <a:lnTo>
                  <a:pt x="10170" y="4584"/>
                </a:lnTo>
                <a:lnTo>
                  <a:pt x="10117" y="4534"/>
                </a:lnTo>
                <a:lnTo>
                  <a:pt x="10094" y="4526"/>
                </a:lnTo>
                <a:lnTo>
                  <a:pt x="10046" y="4524"/>
                </a:lnTo>
                <a:close/>
                <a:moveTo>
                  <a:pt x="9571" y="4527"/>
                </a:moveTo>
                <a:lnTo>
                  <a:pt x="9525" y="4573"/>
                </a:lnTo>
                <a:lnTo>
                  <a:pt x="9520" y="4596"/>
                </a:lnTo>
                <a:lnTo>
                  <a:pt x="9583" y="4601"/>
                </a:lnTo>
                <a:lnTo>
                  <a:pt x="9634" y="4573"/>
                </a:lnTo>
                <a:lnTo>
                  <a:pt x="9589" y="4537"/>
                </a:lnTo>
                <a:lnTo>
                  <a:pt x="9571" y="4527"/>
                </a:lnTo>
                <a:close/>
                <a:moveTo>
                  <a:pt x="9561" y="4641"/>
                </a:moveTo>
                <a:lnTo>
                  <a:pt x="9502" y="4653"/>
                </a:lnTo>
                <a:lnTo>
                  <a:pt x="9460" y="4700"/>
                </a:lnTo>
                <a:lnTo>
                  <a:pt x="9510" y="4759"/>
                </a:lnTo>
                <a:lnTo>
                  <a:pt x="9593" y="4718"/>
                </a:lnTo>
                <a:lnTo>
                  <a:pt x="9613" y="4670"/>
                </a:lnTo>
                <a:lnTo>
                  <a:pt x="9561" y="4641"/>
                </a:lnTo>
                <a:close/>
                <a:moveTo>
                  <a:pt x="10230" y="4675"/>
                </a:moveTo>
                <a:lnTo>
                  <a:pt x="10150" y="4683"/>
                </a:lnTo>
                <a:lnTo>
                  <a:pt x="10167" y="4727"/>
                </a:lnTo>
                <a:lnTo>
                  <a:pt x="10245" y="4727"/>
                </a:lnTo>
                <a:lnTo>
                  <a:pt x="10263" y="4720"/>
                </a:lnTo>
                <a:lnTo>
                  <a:pt x="10264" y="4702"/>
                </a:lnTo>
                <a:lnTo>
                  <a:pt x="10230" y="4675"/>
                </a:lnTo>
                <a:close/>
                <a:moveTo>
                  <a:pt x="9351" y="4702"/>
                </a:moveTo>
                <a:lnTo>
                  <a:pt x="9289" y="4717"/>
                </a:lnTo>
                <a:lnTo>
                  <a:pt x="9228" y="4703"/>
                </a:lnTo>
                <a:lnTo>
                  <a:pt x="9110" y="4790"/>
                </a:lnTo>
                <a:lnTo>
                  <a:pt x="8994" y="4894"/>
                </a:lnTo>
                <a:lnTo>
                  <a:pt x="9041" y="4943"/>
                </a:lnTo>
                <a:lnTo>
                  <a:pt x="9120" y="4933"/>
                </a:lnTo>
                <a:lnTo>
                  <a:pt x="9221" y="4877"/>
                </a:lnTo>
                <a:lnTo>
                  <a:pt x="9264" y="4876"/>
                </a:lnTo>
                <a:lnTo>
                  <a:pt x="9313" y="4824"/>
                </a:lnTo>
                <a:lnTo>
                  <a:pt x="9351" y="4702"/>
                </a:lnTo>
                <a:close/>
                <a:moveTo>
                  <a:pt x="10152" y="4792"/>
                </a:moveTo>
                <a:lnTo>
                  <a:pt x="10143" y="4861"/>
                </a:lnTo>
                <a:lnTo>
                  <a:pt x="10201" y="4906"/>
                </a:lnTo>
                <a:lnTo>
                  <a:pt x="10296" y="4914"/>
                </a:lnTo>
                <a:lnTo>
                  <a:pt x="10356" y="4980"/>
                </a:lnTo>
                <a:lnTo>
                  <a:pt x="10379" y="5058"/>
                </a:lnTo>
                <a:lnTo>
                  <a:pt x="10414" y="5147"/>
                </a:lnTo>
                <a:lnTo>
                  <a:pt x="10558" y="5175"/>
                </a:lnTo>
                <a:lnTo>
                  <a:pt x="10644" y="5179"/>
                </a:lnTo>
                <a:lnTo>
                  <a:pt x="10745" y="5154"/>
                </a:lnTo>
                <a:lnTo>
                  <a:pt x="10875" y="5092"/>
                </a:lnTo>
                <a:lnTo>
                  <a:pt x="10944" y="5093"/>
                </a:lnTo>
                <a:lnTo>
                  <a:pt x="11001" y="5038"/>
                </a:lnTo>
                <a:lnTo>
                  <a:pt x="11011" y="4986"/>
                </a:lnTo>
                <a:lnTo>
                  <a:pt x="10969" y="4926"/>
                </a:lnTo>
                <a:lnTo>
                  <a:pt x="10895" y="4882"/>
                </a:lnTo>
                <a:lnTo>
                  <a:pt x="10818" y="4894"/>
                </a:lnTo>
                <a:lnTo>
                  <a:pt x="10734" y="4933"/>
                </a:lnTo>
                <a:lnTo>
                  <a:pt x="10674" y="4985"/>
                </a:lnTo>
                <a:lnTo>
                  <a:pt x="10601" y="4986"/>
                </a:lnTo>
                <a:lnTo>
                  <a:pt x="10538" y="4993"/>
                </a:lnTo>
                <a:lnTo>
                  <a:pt x="10498" y="4959"/>
                </a:lnTo>
                <a:lnTo>
                  <a:pt x="10437" y="4933"/>
                </a:lnTo>
                <a:lnTo>
                  <a:pt x="10432" y="4871"/>
                </a:lnTo>
                <a:lnTo>
                  <a:pt x="10382" y="4824"/>
                </a:lnTo>
                <a:lnTo>
                  <a:pt x="10296" y="4839"/>
                </a:lnTo>
                <a:lnTo>
                  <a:pt x="10240" y="4792"/>
                </a:lnTo>
                <a:lnTo>
                  <a:pt x="10152" y="4792"/>
                </a:lnTo>
                <a:close/>
                <a:moveTo>
                  <a:pt x="9599" y="4866"/>
                </a:moveTo>
                <a:lnTo>
                  <a:pt x="9551" y="4924"/>
                </a:lnTo>
                <a:lnTo>
                  <a:pt x="9596" y="5087"/>
                </a:lnTo>
                <a:lnTo>
                  <a:pt x="9515" y="5068"/>
                </a:lnTo>
                <a:lnTo>
                  <a:pt x="9449" y="4964"/>
                </a:lnTo>
                <a:lnTo>
                  <a:pt x="9336" y="4894"/>
                </a:lnTo>
                <a:lnTo>
                  <a:pt x="9283" y="4934"/>
                </a:lnTo>
                <a:lnTo>
                  <a:pt x="9178" y="5085"/>
                </a:lnTo>
                <a:lnTo>
                  <a:pt x="9236" y="5124"/>
                </a:lnTo>
                <a:lnTo>
                  <a:pt x="9458" y="5129"/>
                </a:lnTo>
                <a:lnTo>
                  <a:pt x="9342" y="5192"/>
                </a:lnTo>
                <a:lnTo>
                  <a:pt x="9339" y="5247"/>
                </a:lnTo>
                <a:lnTo>
                  <a:pt x="9415" y="5251"/>
                </a:lnTo>
                <a:lnTo>
                  <a:pt x="9553" y="5189"/>
                </a:lnTo>
                <a:lnTo>
                  <a:pt x="9724" y="5169"/>
                </a:lnTo>
                <a:lnTo>
                  <a:pt x="9757" y="5090"/>
                </a:lnTo>
                <a:lnTo>
                  <a:pt x="9754" y="5008"/>
                </a:lnTo>
                <a:lnTo>
                  <a:pt x="9706" y="5000"/>
                </a:lnTo>
                <a:lnTo>
                  <a:pt x="9661" y="5026"/>
                </a:lnTo>
                <a:lnTo>
                  <a:pt x="9649" y="4966"/>
                </a:lnTo>
                <a:lnTo>
                  <a:pt x="9643" y="4887"/>
                </a:lnTo>
                <a:lnTo>
                  <a:pt x="9599" y="4866"/>
                </a:lnTo>
                <a:close/>
                <a:moveTo>
                  <a:pt x="10084" y="4872"/>
                </a:moveTo>
                <a:lnTo>
                  <a:pt x="10082" y="4894"/>
                </a:lnTo>
                <a:lnTo>
                  <a:pt x="10019" y="4889"/>
                </a:lnTo>
                <a:lnTo>
                  <a:pt x="9954" y="4949"/>
                </a:lnTo>
                <a:lnTo>
                  <a:pt x="9906" y="4946"/>
                </a:lnTo>
                <a:lnTo>
                  <a:pt x="9911" y="5073"/>
                </a:lnTo>
                <a:lnTo>
                  <a:pt x="9988" y="5057"/>
                </a:lnTo>
                <a:lnTo>
                  <a:pt x="9991" y="5154"/>
                </a:lnTo>
                <a:lnTo>
                  <a:pt x="10046" y="5179"/>
                </a:lnTo>
                <a:lnTo>
                  <a:pt x="10127" y="5155"/>
                </a:lnTo>
                <a:lnTo>
                  <a:pt x="10135" y="5030"/>
                </a:lnTo>
                <a:lnTo>
                  <a:pt x="10125" y="4944"/>
                </a:lnTo>
                <a:lnTo>
                  <a:pt x="10084" y="4872"/>
                </a:lnTo>
                <a:close/>
                <a:moveTo>
                  <a:pt x="10271" y="5030"/>
                </a:moveTo>
                <a:lnTo>
                  <a:pt x="10210" y="5083"/>
                </a:lnTo>
                <a:lnTo>
                  <a:pt x="10195" y="5160"/>
                </a:lnTo>
                <a:lnTo>
                  <a:pt x="10261" y="5197"/>
                </a:lnTo>
                <a:lnTo>
                  <a:pt x="10336" y="5201"/>
                </a:lnTo>
                <a:lnTo>
                  <a:pt x="10351" y="5132"/>
                </a:lnTo>
                <a:lnTo>
                  <a:pt x="10323" y="5082"/>
                </a:lnTo>
                <a:lnTo>
                  <a:pt x="10271" y="5030"/>
                </a:lnTo>
                <a:close/>
                <a:moveTo>
                  <a:pt x="5418" y="5053"/>
                </a:moveTo>
                <a:lnTo>
                  <a:pt x="5359" y="5090"/>
                </a:lnTo>
                <a:lnTo>
                  <a:pt x="5352" y="5114"/>
                </a:lnTo>
                <a:lnTo>
                  <a:pt x="5389" y="5157"/>
                </a:lnTo>
                <a:lnTo>
                  <a:pt x="5374" y="5199"/>
                </a:lnTo>
                <a:lnTo>
                  <a:pt x="5365" y="5266"/>
                </a:lnTo>
                <a:lnTo>
                  <a:pt x="5423" y="5284"/>
                </a:lnTo>
                <a:lnTo>
                  <a:pt x="5443" y="5276"/>
                </a:lnTo>
                <a:lnTo>
                  <a:pt x="5430" y="5206"/>
                </a:lnTo>
                <a:lnTo>
                  <a:pt x="5443" y="5132"/>
                </a:lnTo>
                <a:lnTo>
                  <a:pt x="5408" y="5109"/>
                </a:lnTo>
                <a:lnTo>
                  <a:pt x="5418" y="5053"/>
                </a:lnTo>
                <a:close/>
                <a:moveTo>
                  <a:pt x="11192" y="5155"/>
                </a:moveTo>
                <a:lnTo>
                  <a:pt x="11071" y="5177"/>
                </a:lnTo>
                <a:lnTo>
                  <a:pt x="11051" y="5194"/>
                </a:lnTo>
                <a:lnTo>
                  <a:pt x="11074" y="5253"/>
                </a:lnTo>
                <a:lnTo>
                  <a:pt x="11168" y="5318"/>
                </a:lnTo>
                <a:lnTo>
                  <a:pt x="11188" y="5323"/>
                </a:lnTo>
                <a:lnTo>
                  <a:pt x="11235" y="5281"/>
                </a:lnTo>
                <a:lnTo>
                  <a:pt x="11291" y="5266"/>
                </a:lnTo>
                <a:lnTo>
                  <a:pt x="11347" y="5249"/>
                </a:lnTo>
                <a:lnTo>
                  <a:pt x="11321" y="5209"/>
                </a:lnTo>
                <a:lnTo>
                  <a:pt x="11192" y="5155"/>
                </a:lnTo>
                <a:close/>
                <a:moveTo>
                  <a:pt x="8782" y="5164"/>
                </a:moveTo>
                <a:lnTo>
                  <a:pt x="8790" y="5274"/>
                </a:lnTo>
                <a:lnTo>
                  <a:pt x="8702" y="5371"/>
                </a:lnTo>
                <a:lnTo>
                  <a:pt x="8604" y="5495"/>
                </a:lnTo>
                <a:lnTo>
                  <a:pt x="8565" y="5544"/>
                </a:lnTo>
                <a:lnTo>
                  <a:pt x="8659" y="5664"/>
                </a:lnTo>
                <a:lnTo>
                  <a:pt x="8662" y="5745"/>
                </a:lnTo>
                <a:lnTo>
                  <a:pt x="8843" y="5695"/>
                </a:lnTo>
                <a:lnTo>
                  <a:pt x="8866" y="5624"/>
                </a:lnTo>
                <a:lnTo>
                  <a:pt x="8971" y="5519"/>
                </a:lnTo>
                <a:lnTo>
                  <a:pt x="9137" y="5423"/>
                </a:lnTo>
                <a:lnTo>
                  <a:pt x="9215" y="5392"/>
                </a:lnTo>
                <a:lnTo>
                  <a:pt x="9175" y="5313"/>
                </a:lnTo>
                <a:lnTo>
                  <a:pt x="9138" y="5258"/>
                </a:lnTo>
                <a:lnTo>
                  <a:pt x="9014" y="5226"/>
                </a:lnTo>
                <a:lnTo>
                  <a:pt x="8954" y="5177"/>
                </a:lnTo>
                <a:lnTo>
                  <a:pt x="8782" y="5164"/>
                </a:lnTo>
                <a:close/>
                <a:moveTo>
                  <a:pt x="10973" y="5209"/>
                </a:moveTo>
                <a:lnTo>
                  <a:pt x="10868" y="5311"/>
                </a:lnTo>
                <a:lnTo>
                  <a:pt x="10865" y="5455"/>
                </a:lnTo>
                <a:lnTo>
                  <a:pt x="10789" y="5363"/>
                </a:lnTo>
                <a:lnTo>
                  <a:pt x="10792" y="5247"/>
                </a:lnTo>
                <a:lnTo>
                  <a:pt x="10672" y="5323"/>
                </a:lnTo>
                <a:lnTo>
                  <a:pt x="10636" y="5402"/>
                </a:lnTo>
                <a:lnTo>
                  <a:pt x="10631" y="5559"/>
                </a:lnTo>
                <a:lnTo>
                  <a:pt x="10692" y="5725"/>
                </a:lnTo>
                <a:lnTo>
                  <a:pt x="10777" y="5708"/>
                </a:lnTo>
                <a:lnTo>
                  <a:pt x="10735" y="5798"/>
                </a:lnTo>
                <a:lnTo>
                  <a:pt x="10802" y="5847"/>
                </a:lnTo>
                <a:lnTo>
                  <a:pt x="10910" y="5850"/>
                </a:lnTo>
                <a:lnTo>
                  <a:pt x="11059" y="5867"/>
                </a:lnTo>
                <a:lnTo>
                  <a:pt x="11298" y="5840"/>
                </a:lnTo>
                <a:lnTo>
                  <a:pt x="11401" y="5783"/>
                </a:lnTo>
                <a:lnTo>
                  <a:pt x="11410" y="5725"/>
                </a:lnTo>
                <a:lnTo>
                  <a:pt x="11483" y="5763"/>
                </a:lnTo>
                <a:lnTo>
                  <a:pt x="11540" y="5753"/>
                </a:lnTo>
                <a:lnTo>
                  <a:pt x="11654" y="5829"/>
                </a:lnTo>
                <a:lnTo>
                  <a:pt x="11636" y="5884"/>
                </a:lnTo>
                <a:lnTo>
                  <a:pt x="11790" y="5891"/>
                </a:lnTo>
                <a:lnTo>
                  <a:pt x="11928" y="5927"/>
                </a:lnTo>
                <a:lnTo>
                  <a:pt x="11983" y="5971"/>
                </a:lnTo>
                <a:lnTo>
                  <a:pt x="12041" y="6033"/>
                </a:lnTo>
                <a:lnTo>
                  <a:pt x="12042" y="6227"/>
                </a:lnTo>
                <a:lnTo>
                  <a:pt x="12062" y="6318"/>
                </a:lnTo>
                <a:lnTo>
                  <a:pt x="12115" y="6366"/>
                </a:lnTo>
                <a:lnTo>
                  <a:pt x="11981" y="6446"/>
                </a:lnTo>
                <a:lnTo>
                  <a:pt x="11847" y="6500"/>
                </a:lnTo>
                <a:lnTo>
                  <a:pt x="11853" y="6641"/>
                </a:lnTo>
                <a:lnTo>
                  <a:pt x="11943" y="6676"/>
                </a:lnTo>
                <a:lnTo>
                  <a:pt x="12145" y="6567"/>
                </a:lnTo>
                <a:lnTo>
                  <a:pt x="12120" y="6518"/>
                </a:lnTo>
                <a:lnTo>
                  <a:pt x="12266" y="6555"/>
                </a:lnTo>
                <a:lnTo>
                  <a:pt x="12422" y="6591"/>
                </a:lnTo>
                <a:lnTo>
                  <a:pt x="12422" y="6647"/>
                </a:lnTo>
                <a:lnTo>
                  <a:pt x="12557" y="6686"/>
                </a:lnTo>
                <a:lnTo>
                  <a:pt x="12770" y="6703"/>
                </a:lnTo>
                <a:lnTo>
                  <a:pt x="13009" y="6659"/>
                </a:lnTo>
                <a:lnTo>
                  <a:pt x="12961" y="6611"/>
                </a:lnTo>
                <a:lnTo>
                  <a:pt x="12824" y="6557"/>
                </a:lnTo>
                <a:lnTo>
                  <a:pt x="12638" y="6472"/>
                </a:lnTo>
                <a:lnTo>
                  <a:pt x="12895" y="6505"/>
                </a:lnTo>
                <a:lnTo>
                  <a:pt x="13013" y="6497"/>
                </a:lnTo>
                <a:lnTo>
                  <a:pt x="12958" y="6371"/>
                </a:lnTo>
                <a:lnTo>
                  <a:pt x="12807" y="6246"/>
                </a:lnTo>
                <a:lnTo>
                  <a:pt x="12752" y="6219"/>
                </a:lnTo>
                <a:lnTo>
                  <a:pt x="12615" y="6197"/>
                </a:lnTo>
                <a:lnTo>
                  <a:pt x="12485" y="6143"/>
                </a:lnTo>
                <a:lnTo>
                  <a:pt x="12435" y="6051"/>
                </a:lnTo>
                <a:lnTo>
                  <a:pt x="12503" y="5988"/>
                </a:lnTo>
                <a:lnTo>
                  <a:pt x="12706" y="6080"/>
                </a:lnTo>
                <a:lnTo>
                  <a:pt x="12830" y="6098"/>
                </a:lnTo>
                <a:lnTo>
                  <a:pt x="12804" y="5859"/>
                </a:lnTo>
                <a:lnTo>
                  <a:pt x="12741" y="5745"/>
                </a:lnTo>
                <a:lnTo>
                  <a:pt x="12641" y="5792"/>
                </a:lnTo>
                <a:lnTo>
                  <a:pt x="12455" y="5706"/>
                </a:lnTo>
                <a:lnTo>
                  <a:pt x="12339" y="5725"/>
                </a:lnTo>
                <a:lnTo>
                  <a:pt x="12135" y="5698"/>
                </a:lnTo>
                <a:lnTo>
                  <a:pt x="12190" y="5574"/>
                </a:lnTo>
                <a:lnTo>
                  <a:pt x="12039" y="5462"/>
                </a:lnTo>
                <a:lnTo>
                  <a:pt x="11951" y="5427"/>
                </a:lnTo>
                <a:lnTo>
                  <a:pt x="11784" y="5430"/>
                </a:lnTo>
                <a:lnTo>
                  <a:pt x="11668" y="5358"/>
                </a:lnTo>
                <a:lnTo>
                  <a:pt x="11590" y="5435"/>
                </a:lnTo>
                <a:lnTo>
                  <a:pt x="11545" y="5371"/>
                </a:lnTo>
                <a:lnTo>
                  <a:pt x="11430" y="5326"/>
                </a:lnTo>
                <a:lnTo>
                  <a:pt x="11275" y="5291"/>
                </a:lnTo>
                <a:lnTo>
                  <a:pt x="11256" y="5371"/>
                </a:lnTo>
                <a:lnTo>
                  <a:pt x="11170" y="5453"/>
                </a:lnTo>
                <a:lnTo>
                  <a:pt x="11132" y="5346"/>
                </a:lnTo>
                <a:lnTo>
                  <a:pt x="10973" y="5209"/>
                </a:lnTo>
                <a:close/>
                <a:moveTo>
                  <a:pt x="10440" y="5268"/>
                </a:moveTo>
                <a:lnTo>
                  <a:pt x="10331" y="5278"/>
                </a:lnTo>
                <a:lnTo>
                  <a:pt x="10286" y="5331"/>
                </a:lnTo>
                <a:lnTo>
                  <a:pt x="10268" y="5405"/>
                </a:lnTo>
                <a:lnTo>
                  <a:pt x="10279" y="5489"/>
                </a:lnTo>
                <a:lnTo>
                  <a:pt x="10336" y="5634"/>
                </a:lnTo>
                <a:lnTo>
                  <a:pt x="10404" y="5633"/>
                </a:lnTo>
                <a:lnTo>
                  <a:pt x="10442" y="5497"/>
                </a:lnTo>
                <a:lnTo>
                  <a:pt x="10502" y="5453"/>
                </a:lnTo>
                <a:lnTo>
                  <a:pt x="10548" y="5291"/>
                </a:lnTo>
                <a:lnTo>
                  <a:pt x="10440" y="5268"/>
                </a:lnTo>
                <a:close/>
                <a:moveTo>
                  <a:pt x="10029" y="5356"/>
                </a:moveTo>
                <a:lnTo>
                  <a:pt x="9969" y="5442"/>
                </a:lnTo>
                <a:lnTo>
                  <a:pt x="10036" y="5551"/>
                </a:lnTo>
                <a:lnTo>
                  <a:pt x="9920" y="5534"/>
                </a:lnTo>
                <a:lnTo>
                  <a:pt x="9918" y="5589"/>
                </a:lnTo>
                <a:lnTo>
                  <a:pt x="10070" y="5715"/>
                </a:lnTo>
                <a:lnTo>
                  <a:pt x="10115" y="5778"/>
                </a:lnTo>
                <a:lnTo>
                  <a:pt x="10177" y="5788"/>
                </a:lnTo>
                <a:lnTo>
                  <a:pt x="10268" y="5711"/>
                </a:lnTo>
                <a:lnTo>
                  <a:pt x="10260" y="5557"/>
                </a:lnTo>
                <a:lnTo>
                  <a:pt x="10165" y="5492"/>
                </a:lnTo>
                <a:lnTo>
                  <a:pt x="10208" y="5407"/>
                </a:lnTo>
                <a:lnTo>
                  <a:pt x="10188" y="5358"/>
                </a:lnTo>
                <a:lnTo>
                  <a:pt x="10095" y="5388"/>
                </a:lnTo>
                <a:lnTo>
                  <a:pt x="10029" y="5356"/>
                </a:lnTo>
                <a:close/>
                <a:moveTo>
                  <a:pt x="9767" y="5400"/>
                </a:moveTo>
                <a:lnTo>
                  <a:pt x="9694" y="5405"/>
                </a:lnTo>
                <a:lnTo>
                  <a:pt x="9674" y="5428"/>
                </a:lnTo>
                <a:lnTo>
                  <a:pt x="9755" y="5549"/>
                </a:lnTo>
                <a:lnTo>
                  <a:pt x="9807" y="5437"/>
                </a:lnTo>
                <a:lnTo>
                  <a:pt x="9767" y="5400"/>
                </a:lnTo>
                <a:close/>
                <a:moveTo>
                  <a:pt x="9225" y="5420"/>
                </a:moveTo>
                <a:lnTo>
                  <a:pt x="9054" y="5500"/>
                </a:lnTo>
                <a:lnTo>
                  <a:pt x="8997" y="5562"/>
                </a:lnTo>
                <a:lnTo>
                  <a:pt x="8913" y="5680"/>
                </a:lnTo>
                <a:lnTo>
                  <a:pt x="9002" y="5741"/>
                </a:lnTo>
                <a:lnTo>
                  <a:pt x="9095" y="5753"/>
                </a:lnTo>
                <a:lnTo>
                  <a:pt x="8939" y="5800"/>
                </a:lnTo>
                <a:lnTo>
                  <a:pt x="8954" y="5869"/>
                </a:lnTo>
                <a:lnTo>
                  <a:pt x="9041" y="5886"/>
                </a:lnTo>
                <a:lnTo>
                  <a:pt x="9177" y="5889"/>
                </a:lnTo>
                <a:lnTo>
                  <a:pt x="9291" y="5942"/>
                </a:lnTo>
                <a:lnTo>
                  <a:pt x="9203" y="5964"/>
                </a:lnTo>
                <a:lnTo>
                  <a:pt x="9115" y="5946"/>
                </a:lnTo>
                <a:lnTo>
                  <a:pt x="9011" y="5961"/>
                </a:lnTo>
                <a:lnTo>
                  <a:pt x="8964" y="5974"/>
                </a:lnTo>
                <a:lnTo>
                  <a:pt x="9012" y="6123"/>
                </a:lnTo>
                <a:lnTo>
                  <a:pt x="9075" y="6112"/>
                </a:lnTo>
                <a:lnTo>
                  <a:pt x="9157" y="6170"/>
                </a:lnTo>
                <a:lnTo>
                  <a:pt x="9178" y="6256"/>
                </a:lnTo>
                <a:lnTo>
                  <a:pt x="9273" y="6252"/>
                </a:lnTo>
                <a:lnTo>
                  <a:pt x="9482" y="6235"/>
                </a:lnTo>
                <a:lnTo>
                  <a:pt x="9614" y="6180"/>
                </a:lnTo>
                <a:lnTo>
                  <a:pt x="9694" y="6172"/>
                </a:lnTo>
                <a:lnTo>
                  <a:pt x="9810" y="6219"/>
                </a:lnTo>
                <a:lnTo>
                  <a:pt x="9934" y="6244"/>
                </a:lnTo>
                <a:lnTo>
                  <a:pt x="9956" y="6179"/>
                </a:lnTo>
                <a:lnTo>
                  <a:pt x="9913" y="6112"/>
                </a:lnTo>
                <a:lnTo>
                  <a:pt x="10022" y="6093"/>
                </a:lnTo>
                <a:lnTo>
                  <a:pt x="10026" y="6016"/>
                </a:lnTo>
                <a:lnTo>
                  <a:pt x="9906" y="5937"/>
                </a:lnTo>
                <a:lnTo>
                  <a:pt x="9800" y="5854"/>
                </a:lnTo>
                <a:lnTo>
                  <a:pt x="9784" y="5731"/>
                </a:lnTo>
                <a:lnTo>
                  <a:pt x="9752" y="5564"/>
                </a:lnTo>
                <a:lnTo>
                  <a:pt x="9694" y="5494"/>
                </a:lnTo>
                <a:lnTo>
                  <a:pt x="9641" y="5465"/>
                </a:lnTo>
                <a:lnTo>
                  <a:pt x="9589" y="5489"/>
                </a:lnTo>
                <a:lnTo>
                  <a:pt x="9614" y="5666"/>
                </a:lnTo>
                <a:lnTo>
                  <a:pt x="9580" y="5736"/>
                </a:lnTo>
                <a:lnTo>
                  <a:pt x="9548" y="5566"/>
                </a:lnTo>
                <a:lnTo>
                  <a:pt x="9503" y="5507"/>
                </a:lnTo>
                <a:lnTo>
                  <a:pt x="9427" y="5589"/>
                </a:lnTo>
                <a:lnTo>
                  <a:pt x="9362" y="5497"/>
                </a:lnTo>
                <a:lnTo>
                  <a:pt x="9230" y="5536"/>
                </a:lnTo>
                <a:lnTo>
                  <a:pt x="9273" y="5458"/>
                </a:lnTo>
                <a:lnTo>
                  <a:pt x="9225" y="5420"/>
                </a:lnTo>
                <a:close/>
                <a:moveTo>
                  <a:pt x="5030" y="5715"/>
                </a:moveTo>
                <a:lnTo>
                  <a:pt x="5015" y="5785"/>
                </a:lnTo>
                <a:lnTo>
                  <a:pt x="5015" y="5847"/>
                </a:lnTo>
                <a:lnTo>
                  <a:pt x="5065" y="5865"/>
                </a:lnTo>
                <a:lnTo>
                  <a:pt x="5115" y="5810"/>
                </a:lnTo>
                <a:lnTo>
                  <a:pt x="5095" y="5753"/>
                </a:lnTo>
                <a:lnTo>
                  <a:pt x="5030" y="5715"/>
                </a:lnTo>
                <a:close/>
                <a:moveTo>
                  <a:pt x="11747" y="5959"/>
                </a:moveTo>
                <a:lnTo>
                  <a:pt x="11699" y="6004"/>
                </a:lnTo>
                <a:lnTo>
                  <a:pt x="11716" y="6105"/>
                </a:lnTo>
                <a:lnTo>
                  <a:pt x="11772" y="6180"/>
                </a:lnTo>
                <a:lnTo>
                  <a:pt x="11842" y="6143"/>
                </a:lnTo>
                <a:lnTo>
                  <a:pt x="11860" y="6078"/>
                </a:lnTo>
                <a:lnTo>
                  <a:pt x="11857" y="6053"/>
                </a:lnTo>
                <a:lnTo>
                  <a:pt x="11818" y="5984"/>
                </a:lnTo>
                <a:lnTo>
                  <a:pt x="11747" y="5959"/>
                </a:lnTo>
                <a:close/>
                <a:moveTo>
                  <a:pt x="10203" y="5983"/>
                </a:moveTo>
                <a:lnTo>
                  <a:pt x="10165" y="6061"/>
                </a:lnTo>
                <a:lnTo>
                  <a:pt x="10110" y="6120"/>
                </a:lnTo>
                <a:lnTo>
                  <a:pt x="10208" y="6192"/>
                </a:lnTo>
                <a:lnTo>
                  <a:pt x="10263" y="6169"/>
                </a:lnTo>
                <a:lnTo>
                  <a:pt x="10361" y="6212"/>
                </a:lnTo>
                <a:lnTo>
                  <a:pt x="10396" y="6145"/>
                </a:lnTo>
                <a:lnTo>
                  <a:pt x="10346" y="6083"/>
                </a:lnTo>
                <a:lnTo>
                  <a:pt x="10321" y="6053"/>
                </a:lnTo>
                <a:lnTo>
                  <a:pt x="10278" y="6026"/>
                </a:lnTo>
                <a:lnTo>
                  <a:pt x="10203" y="5983"/>
                </a:lnTo>
                <a:close/>
                <a:moveTo>
                  <a:pt x="11228" y="6606"/>
                </a:moveTo>
                <a:lnTo>
                  <a:pt x="11250" y="6771"/>
                </a:lnTo>
                <a:lnTo>
                  <a:pt x="11281" y="6912"/>
                </a:lnTo>
                <a:lnTo>
                  <a:pt x="11235" y="7016"/>
                </a:lnTo>
                <a:lnTo>
                  <a:pt x="11341" y="6972"/>
                </a:lnTo>
                <a:lnTo>
                  <a:pt x="11401" y="7069"/>
                </a:lnTo>
                <a:lnTo>
                  <a:pt x="11488" y="6947"/>
                </a:lnTo>
                <a:lnTo>
                  <a:pt x="11535" y="6833"/>
                </a:lnTo>
                <a:lnTo>
                  <a:pt x="11608" y="6899"/>
                </a:lnTo>
                <a:lnTo>
                  <a:pt x="11747" y="6902"/>
                </a:lnTo>
                <a:lnTo>
                  <a:pt x="11795" y="6825"/>
                </a:lnTo>
                <a:lnTo>
                  <a:pt x="11717" y="6786"/>
                </a:lnTo>
                <a:lnTo>
                  <a:pt x="11666" y="6818"/>
                </a:lnTo>
                <a:lnTo>
                  <a:pt x="11628" y="6738"/>
                </a:lnTo>
                <a:lnTo>
                  <a:pt x="11520" y="6711"/>
                </a:lnTo>
                <a:lnTo>
                  <a:pt x="11415" y="6674"/>
                </a:lnTo>
                <a:lnTo>
                  <a:pt x="11356" y="6641"/>
                </a:lnTo>
                <a:lnTo>
                  <a:pt x="11326" y="6678"/>
                </a:lnTo>
                <a:lnTo>
                  <a:pt x="11286" y="6606"/>
                </a:lnTo>
                <a:lnTo>
                  <a:pt x="11228" y="6606"/>
                </a:lnTo>
                <a:close/>
                <a:moveTo>
                  <a:pt x="5422" y="6833"/>
                </a:moveTo>
                <a:lnTo>
                  <a:pt x="5321" y="6837"/>
                </a:lnTo>
                <a:lnTo>
                  <a:pt x="5274" y="6914"/>
                </a:lnTo>
                <a:lnTo>
                  <a:pt x="5276" y="6981"/>
                </a:lnTo>
                <a:lnTo>
                  <a:pt x="5387" y="6981"/>
                </a:lnTo>
                <a:lnTo>
                  <a:pt x="5501" y="6956"/>
                </a:lnTo>
                <a:lnTo>
                  <a:pt x="5510" y="6885"/>
                </a:lnTo>
                <a:lnTo>
                  <a:pt x="5475" y="6840"/>
                </a:lnTo>
                <a:lnTo>
                  <a:pt x="5422" y="6833"/>
                </a:lnTo>
                <a:close/>
                <a:moveTo>
                  <a:pt x="11709" y="7011"/>
                </a:moveTo>
                <a:lnTo>
                  <a:pt x="11596" y="7043"/>
                </a:lnTo>
                <a:lnTo>
                  <a:pt x="11561" y="7141"/>
                </a:lnTo>
                <a:lnTo>
                  <a:pt x="11596" y="7183"/>
                </a:lnTo>
                <a:lnTo>
                  <a:pt x="11656" y="7172"/>
                </a:lnTo>
                <a:lnTo>
                  <a:pt x="11719" y="7046"/>
                </a:lnTo>
                <a:lnTo>
                  <a:pt x="11709" y="7011"/>
                </a:lnTo>
                <a:close/>
                <a:moveTo>
                  <a:pt x="11938" y="7044"/>
                </a:moveTo>
                <a:lnTo>
                  <a:pt x="11903" y="7051"/>
                </a:lnTo>
                <a:lnTo>
                  <a:pt x="11891" y="7113"/>
                </a:lnTo>
                <a:lnTo>
                  <a:pt x="11891" y="7126"/>
                </a:lnTo>
                <a:lnTo>
                  <a:pt x="11935" y="7172"/>
                </a:lnTo>
                <a:lnTo>
                  <a:pt x="11978" y="7173"/>
                </a:lnTo>
                <a:lnTo>
                  <a:pt x="11973" y="7073"/>
                </a:lnTo>
                <a:lnTo>
                  <a:pt x="11938" y="7044"/>
                </a:lnTo>
                <a:close/>
                <a:moveTo>
                  <a:pt x="14986" y="7709"/>
                </a:moveTo>
                <a:lnTo>
                  <a:pt x="14943" y="7733"/>
                </a:lnTo>
                <a:lnTo>
                  <a:pt x="14912" y="7841"/>
                </a:lnTo>
                <a:lnTo>
                  <a:pt x="14922" y="7970"/>
                </a:lnTo>
                <a:lnTo>
                  <a:pt x="15004" y="8289"/>
                </a:lnTo>
                <a:lnTo>
                  <a:pt x="14991" y="8439"/>
                </a:lnTo>
                <a:lnTo>
                  <a:pt x="15059" y="8456"/>
                </a:lnTo>
                <a:lnTo>
                  <a:pt x="15038" y="8553"/>
                </a:lnTo>
                <a:lnTo>
                  <a:pt x="15082" y="8590"/>
                </a:lnTo>
                <a:lnTo>
                  <a:pt x="15265" y="8464"/>
                </a:lnTo>
                <a:lnTo>
                  <a:pt x="15354" y="8381"/>
                </a:lnTo>
                <a:lnTo>
                  <a:pt x="15465" y="8352"/>
                </a:lnTo>
                <a:lnTo>
                  <a:pt x="15454" y="8476"/>
                </a:lnTo>
                <a:lnTo>
                  <a:pt x="15510" y="8439"/>
                </a:lnTo>
                <a:lnTo>
                  <a:pt x="15517" y="8222"/>
                </a:lnTo>
                <a:lnTo>
                  <a:pt x="15555" y="8222"/>
                </a:lnTo>
                <a:lnTo>
                  <a:pt x="15626" y="8364"/>
                </a:lnTo>
                <a:lnTo>
                  <a:pt x="15704" y="8345"/>
                </a:lnTo>
                <a:lnTo>
                  <a:pt x="15739" y="8305"/>
                </a:lnTo>
                <a:lnTo>
                  <a:pt x="15674" y="8139"/>
                </a:lnTo>
                <a:lnTo>
                  <a:pt x="15578" y="8067"/>
                </a:lnTo>
                <a:lnTo>
                  <a:pt x="15509" y="7995"/>
                </a:lnTo>
                <a:lnTo>
                  <a:pt x="15469" y="8071"/>
                </a:lnTo>
                <a:lnTo>
                  <a:pt x="15412" y="7937"/>
                </a:lnTo>
                <a:lnTo>
                  <a:pt x="15295" y="7959"/>
                </a:lnTo>
                <a:lnTo>
                  <a:pt x="15283" y="8027"/>
                </a:lnTo>
                <a:lnTo>
                  <a:pt x="15179" y="8046"/>
                </a:lnTo>
                <a:lnTo>
                  <a:pt x="15169" y="7969"/>
                </a:lnTo>
                <a:lnTo>
                  <a:pt x="15089" y="7979"/>
                </a:lnTo>
                <a:lnTo>
                  <a:pt x="15071" y="8076"/>
                </a:lnTo>
                <a:lnTo>
                  <a:pt x="15029" y="7895"/>
                </a:lnTo>
                <a:lnTo>
                  <a:pt x="15001" y="7763"/>
                </a:lnTo>
                <a:lnTo>
                  <a:pt x="14986" y="7709"/>
                </a:lnTo>
                <a:close/>
                <a:moveTo>
                  <a:pt x="6722" y="8401"/>
                </a:moveTo>
                <a:lnTo>
                  <a:pt x="6692" y="8454"/>
                </a:lnTo>
                <a:lnTo>
                  <a:pt x="6679" y="8540"/>
                </a:lnTo>
                <a:lnTo>
                  <a:pt x="6705" y="8615"/>
                </a:lnTo>
                <a:lnTo>
                  <a:pt x="6710" y="8711"/>
                </a:lnTo>
                <a:lnTo>
                  <a:pt x="6740" y="8816"/>
                </a:lnTo>
                <a:lnTo>
                  <a:pt x="6782" y="8831"/>
                </a:lnTo>
                <a:lnTo>
                  <a:pt x="6748" y="8654"/>
                </a:lnTo>
                <a:lnTo>
                  <a:pt x="6856" y="8463"/>
                </a:lnTo>
                <a:lnTo>
                  <a:pt x="6757" y="8441"/>
                </a:lnTo>
                <a:lnTo>
                  <a:pt x="6722" y="8401"/>
                </a:lnTo>
                <a:close/>
                <a:moveTo>
                  <a:pt x="14532" y="8473"/>
                </a:moveTo>
                <a:lnTo>
                  <a:pt x="14383" y="8510"/>
                </a:lnTo>
                <a:lnTo>
                  <a:pt x="14356" y="8543"/>
                </a:lnTo>
                <a:lnTo>
                  <a:pt x="14492" y="8567"/>
                </a:lnTo>
                <a:lnTo>
                  <a:pt x="14646" y="8541"/>
                </a:lnTo>
                <a:lnTo>
                  <a:pt x="14691" y="8508"/>
                </a:lnTo>
                <a:lnTo>
                  <a:pt x="14671" y="8479"/>
                </a:lnTo>
                <a:lnTo>
                  <a:pt x="14532" y="8473"/>
                </a:lnTo>
                <a:close/>
                <a:moveTo>
                  <a:pt x="14931" y="8960"/>
                </a:moveTo>
                <a:lnTo>
                  <a:pt x="14840" y="9024"/>
                </a:lnTo>
                <a:lnTo>
                  <a:pt x="14754" y="9047"/>
                </a:lnTo>
                <a:lnTo>
                  <a:pt x="14673" y="8987"/>
                </a:lnTo>
                <a:lnTo>
                  <a:pt x="14663" y="9062"/>
                </a:lnTo>
                <a:lnTo>
                  <a:pt x="14719" y="9104"/>
                </a:lnTo>
                <a:lnTo>
                  <a:pt x="14888" y="9094"/>
                </a:lnTo>
                <a:lnTo>
                  <a:pt x="14920" y="9061"/>
                </a:lnTo>
                <a:lnTo>
                  <a:pt x="14931" y="8960"/>
                </a:lnTo>
                <a:close/>
                <a:moveTo>
                  <a:pt x="6991" y="9188"/>
                </a:moveTo>
                <a:lnTo>
                  <a:pt x="6967" y="9226"/>
                </a:lnTo>
                <a:lnTo>
                  <a:pt x="6979" y="9340"/>
                </a:lnTo>
                <a:lnTo>
                  <a:pt x="7084" y="9407"/>
                </a:lnTo>
                <a:lnTo>
                  <a:pt x="7088" y="9466"/>
                </a:lnTo>
                <a:lnTo>
                  <a:pt x="7171" y="9560"/>
                </a:lnTo>
                <a:lnTo>
                  <a:pt x="7188" y="9635"/>
                </a:lnTo>
                <a:lnTo>
                  <a:pt x="7359" y="9769"/>
                </a:lnTo>
                <a:lnTo>
                  <a:pt x="7424" y="9759"/>
                </a:lnTo>
                <a:lnTo>
                  <a:pt x="7402" y="9643"/>
                </a:lnTo>
                <a:lnTo>
                  <a:pt x="7306" y="9536"/>
                </a:lnTo>
                <a:lnTo>
                  <a:pt x="7273" y="9434"/>
                </a:lnTo>
                <a:lnTo>
                  <a:pt x="7253" y="9359"/>
                </a:lnTo>
                <a:lnTo>
                  <a:pt x="7153" y="9310"/>
                </a:lnTo>
                <a:lnTo>
                  <a:pt x="7093" y="9263"/>
                </a:lnTo>
                <a:lnTo>
                  <a:pt x="6991" y="9188"/>
                </a:lnTo>
                <a:close/>
                <a:moveTo>
                  <a:pt x="1690" y="11921"/>
                </a:moveTo>
                <a:lnTo>
                  <a:pt x="1680" y="11926"/>
                </a:lnTo>
                <a:lnTo>
                  <a:pt x="1703" y="11989"/>
                </a:lnTo>
                <a:lnTo>
                  <a:pt x="1720" y="11986"/>
                </a:lnTo>
                <a:lnTo>
                  <a:pt x="1730" y="11947"/>
                </a:lnTo>
                <a:lnTo>
                  <a:pt x="1710" y="11921"/>
                </a:lnTo>
                <a:lnTo>
                  <a:pt x="1690" y="11921"/>
                </a:lnTo>
                <a:close/>
                <a:moveTo>
                  <a:pt x="1805" y="12157"/>
                </a:moveTo>
                <a:lnTo>
                  <a:pt x="1806" y="12167"/>
                </a:lnTo>
                <a:lnTo>
                  <a:pt x="1808" y="12215"/>
                </a:lnTo>
                <a:lnTo>
                  <a:pt x="1841" y="12256"/>
                </a:lnTo>
                <a:lnTo>
                  <a:pt x="1848" y="12264"/>
                </a:lnTo>
                <a:lnTo>
                  <a:pt x="1856" y="12261"/>
                </a:lnTo>
                <a:lnTo>
                  <a:pt x="1843" y="12180"/>
                </a:lnTo>
                <a:lnTo>
                  <a:pt x="1838" y="12162"/>
                </a:lnTo>
                <a:lnTo>
                  <a:pt x="1805" y="12157"/>
                </a:lnTo>
                <a:close/>
                <a:moveTo>
                  <a:pt x="1892" y="12318"/>
                </a:moveTo>
                <a:lnTo>
                  <a:pt x="1878" y="12329"/>
                </a:lnTo>
                <a:lnTo>
                  <a:pt x="1932" y="12388"/>
                </a:lnTo>
                <a:lnTo>
                  <a:pt x="1941" y="12373"/>
                </a:lnTo>
                <a:lnTo>
                  <a:pt x="1892" y="12318"/>
                </a:lnTo>
                <a:close/>
                <a:moveTo>
                  <a:pt x="1949" y="12415"/>
                </a:moveTo>
                <a:lnTo>
                  <a:pt x="1934" y="12418"/>
                </a:lnTo>
                <a:lnTo>
                  <a:pt x="1932" y="12428"/>
                </a:lnTo>
                <a:lnTo>
                  <a:pt x="1941" y="12453"/>
                </a:lnTo>
                <a:lnTo>
                  <a:pt x="1949" y="12502"/>
                </a:lnTo>
                <a:lnTo>
                  <a:pt x="1987" y="12525"/>
                </a:lnTo>
                <a:lnTo>
                  <a:pt x="2002" y="12514"/>
                </a:lnTo>
                <a:lnTo>
                  <a:pt x="1980" y="12465"/>
                </a:lnTo>
                <a:lnTo>
                  <a:pt x="1949" y="12415"/>
                </a:lnTo>
                <a:close/>
                <a:moveTo>
                  <a:pt x="1994" y="12606"/>
                </a:moveTo>
                <a:lnTo>
                  <a:pt x="1984" y="12614"/>
                </a:lnTo>
                <a:lnTo>
                  <a:pt x="1982" y="12652"/>
                </a:lnTo>
                <a:lnTo>
                  <a:pt x="1955" y="12661"/>
                </a:lnTo>
                <a:lnTo>
                  <a:pt x="1946" y="12673"/>
                </a:lnTo>
                <a:lnTo>
                  <a:pt x="1949" y="12746"/>
                </a:lnTo>
                <a:lnTo>
                  <a:pt x="1934" y="12786"/>
                </a:lnTo>
                <a:lnTo>
                  <a:pt x="1954" y="12833"/>
                </a:lnTo>
                <a:lnTo>
                  <a:pt x="1977" y="12822"/>
                </a:lnTo>
                <a:lnTo>
                  <a:pt x="2019" y="12830"/>
                </a:lnTo>
                <a:lnTo>
                  <a:pt x="2070" y="12835"/>
                </a:lnTo>
                <a:lnTo>
                  <a:pt x="2075" y="12828"/>
                </a:lnTo>
                <a:lnTo>
                  <a:pt x="2062" y="12748"/>
                </a:lnTo>
                <a:lnTo>
                  <a:pt x="2050" y="12711"/>
                </a:lnTo>
                <a:lnTo>
                  <a:pt x="2035" y="12681"/>
                </a:lnTo>
                <a:lnTo>
                  <a:pt x="2000" y="12616"/>
                </a:lnTo>
                <a:lnTo>
                  <a:pt x="1994" y="12606"/>
                </a:lnTo>
                <a:close/>
                <a:moveTo>
                  <a:pt x="14242" y="13311"/>
                </a:moveTo>
                <a:lnTo>
                  <a:pt x="14247" y="13331"/>
                </a:lnTo>
                <a:lnTo>
                  <a:pt x="14334" y="13374"/>
                </a:lnTo>
                <a:lnTo>
                  <a:pt x="14354" y="13466"/>
                </a:lnTo>
                <a:lnTo>
                  <a:pt x="14387" y="13478"/>
                </a:lnTo>
                <a:lnTo>
                  <a:pt x="14384" y="13344"/>
                </a:lnTo>
                <a:lnTo>
                  <a:pt x="14242" y="13311"/>
                </a:lnTo>
                <a:close/>
                <a:moveTo>
                  <a:pt x="14242" y="13349"/>
                </a:moveTo>
                <a:lnTo>
                  <a:pt x="14137" y="13381"/>
                </a:lnTo>
                <a:lnTo>
                  <a:pt x="14067" y="13419"/>
                </a:lnTo>
                <a:lnTo>
                  <a:pt x="14094" y="13481"/>
                </a:lnTo>
                <a:lnTo>
                  <a:pt x="14258" y="13393"/>
                </a:lnTo>
                <a:lnTo>
                  <a:pt x="14242" y="13349"/>
                </a:lnTo>
                <a:close/>
                <a:moveTo>
                  <a:pt x="14306" y="13642"/>
                </a:moveTo>
                <a:lnTo>
                  <a:pt x="14256" y="13652"/>
                </a:lnTo>
                <a:lnTo>
                  <a:pt x="14248" y="13774"/>
                </a:lnTo>
                <a:lnTo>
                  <a:pt x="14319" y="13805"/>
                </a:lnTo>
                <a:lnTo>
                  <a:pt x="14383" y="13890"/>
                </a:lnTo>
                <a:lnTo>
                  <a:pt x="14419" y="13867"/>
                </a:lnTo>
                <a:lnTo>
                  <a:pt x="14396" y="13766"/>
                </a:lnTo>
                <a:lnTo>
                  <a:pt x="14306" y="13642"/>
                </a:lnTo>
                <a:close/>
                <a:moveTo>
                  <a:pt x="16439" y="13930"/>
                </a:moveTo>
                <a:lnTo>
                  <a:pt x="16361" y="13959"/>
                </a:lnTo>
                <a:lnTo>
                  <a:pt x="16240" y="14022"/>
                </a:lnTo>
                <a:lnTo>
                  <a:pt x="16227" y="14057"/>
                </a:lnTo>
                <a:lnTo>
                  <a:pt x="16253" y="14123"/>
                </a:lnTo>
                <a:lnTo>
                  <a:pt x="16338" y="14069"/>
                </a:lnTo>
                <a:lnTo>
                  <a:pt x="16447" y="14009"/>
                </a:lnTo>
                <a:lnTo>
                  <a:pt x="16474" y="13947"/>
                </a:lnTo>
                <a:lnTo>
                  <a:pt x="16439" y="13930"/>
                </a:lnTo>
                <a:close/>
                <a:moveTo>
                  <a:pt x="15767" y="14057"/>
                </a:moveTo>
                <a:lnTo>
                  <a:pt x="15728" y="14083"/>
                </a:lnTo>
                <a:lnTo>
                  <a:pt x="15626" y="14083"/>
                </a:lnTo>
                <a:lnTo>
                  <a:pt x="15507" y="14138"/>
                </a:lnTo>
                <a:lnTo>
                  <a:pt x="15495" y="14175"/>
                </a:lnTo>
                <a:lnTo>
                  <a:pt x="15354" y="14210"/>
                </a:lnTo>
                <a:lnTo>
                  <a:pt x="15258" y="14243"/>
                </a:lnTo>
                <a:lnTo>
                  <a:pt x="15233" y="14305"/>
                </a:lnTo>
                <a:lnTo>
                  <a:pt x="15338" y="14289"/>
                </a:lnTo>
                <a:lnTo>
                  <a:pt x="15353" y="14352"/>
                </a:lnTo>
                <a:lnTo>
                  <a:pt x="15441" y="14391"/>
                </a:lnTo>
                <a:lnTo>
                  <a:pt x="15393" y="14453"/>
                </a:lnTo>
                <a:lnTo>
                  <a:pt x="15270" y="14491"/>
                </a:lnTo>
                <a:lnTo>
                  <a:pt x="15119" y="14531"/>
                </a:lnTo>
                <a:lnTo>
                  <a:pt x="15117" y="14590"/>
                </a:lnTo>
                <a:lnTo>
                  <a:pt x="15213" y="14605"/>
                </a:lnTo>
                <a:lnTo>
                  <a:pt x="15281" y="14543"/>
                </a:lnTo>
                <a:lnTo>
                  <a:pt x="15381" y="14513"/>
                </a:lnTo>
                <a:lnTo>
                  <a:pt x="15452" y="14469"/>
                </a:lnTo>
                <a:lnTo>
                  <a:pt x="15562" y="14449"/>
                </a:lnTo>
                <a:lnTo>
                  <a:pt x="15580" y="14493"/>
                </a:lnTo>
                <a:lnTo>
                  <a:pt x="15626" y="14500"/>
                </a:lnTo>
                <a:lnTo>
                  <a:pt x="15663" y="14359"/>
                </a:lnTo>
                <a:lnTo>
                  <a:pt x="15708" y="14312"/>
                </a:lnTo>
                <a:lnTo>
                  <a:pt x="15741" y="14340"/>
                </a:lnTo>
                <a:lnTo>
                  <a:pt x="15797" y="14302"/>
                </a:lnTo>
                <a:lnTo>
                  <a:pt x="15817" y="14258"/>
                </a:lnTo>
                <a:lnTo>
                  <a:pt x="15869" y="14242"/>
                </a:lnTo>
                <a:lnTo>
                  <a:pt x="15937" y="14200"/>
                </a:lnTo>
                <a:lnTo>
                  <a:pt x="16018" y="14198"/>
                </a:lnTo>
                <a:lnTo>
                  <a:pt x="16056" y="14104"/>
                </a:lnTo>
                <a:lnTo>
                  <a:pt x="15966" y="14083"/>
                </a:lnTo>
                <a:lnTo>
                  <a:pt x="15898" y="14109"/>
                </a:lnTo>
                <a:lnTo>
                  <a:pt x="15892" y="14059"/>
                </a:lnTo>
                <a:lnTo>
                  <a:pt x="15809" y="14103"/>
                </a:lnTo>
                <a:lnTo>
                  <a:pt x="15767" y="14057"/>
                </a:lnTo>
                <a:close/>
                <a:moveTo>
                  <a:pt x="14339" y="14128"/>
                </a:moveTo>
                <a:lnTo>
                  <a:pt x="14192" y="14200"/>
                </a:lnTo>
                <a:lnTo>
                  <a:pt x="14114" y="14158"/>
                </a:lnTo>
                <a:lnTo>
                  <a:pt x="13950" y="14150"/>
                </a:lnTo>
                <a:lnTo>
                  <a:pt x="13820" y="14188"/>
                </a:lnTo>
                <a:lnTo>
                  <a:pt x="13676" y="14218"/>
                </a:lnTo>
                <a:lnTo>
                  <a:pt x="13641" y="14248"/>
                </a:lnTo>
                <a:lnTo>
                  <a:pt x="13518" y="14302"/>
                </a:lnTo>
                <a:lnTo>
                  <a:pt x="13440" y="14359"/>
                </a:lnTo>
                <a:lnTo>
                  <a:pt x="13371" y="14419"/>
                </a:lnTo>
                <a:lnTo>
                  <a:pt x="13346" y="14491"/>
                </a:lnTo>
                <a:lnTo>
                  <a:pt x="13266" y="14568"/>
                </a:lnTo>
                <a:lnTo>
                  <a:pt x="13341" y="14565"/>
                </a:lnTo>
                <a:lnTo>
                  <a:pt x="13421" y="14525"/>
                </a:lnTo>
                <a:lnTo>
                  <a:pt x="13437" y="14476"/>
                </a:lnTo>
                <a:lnTo>
                  <a:pt x="13507" y="14454"/>
                </a:lnTo>
                <a:lnTo>
                  <a:pt x="13610" y="14330"/>
                </a:lnTo>
                <a:lnTo>
                  <a:pt x="13774" y="14290"/>
                </a:lnTo>
                <a:lnTo>
                  <a:pt x="13719" y="14352"/>
                </a:lnTo>
                <a:lnTo>
                  <a:pt x="13784" y="14369"/>
                </a:lnTo>
                <a:lnTo>
                  <a:pt x="14003" y="14329"/>
                </a:lnTo>
                <a:lnTo>
                  <a:pt x="14061" y="14349"/>
                </a:lnTo>
                <a:lnTo>
                  <a:pt x="14222" y="14344"/>
                </a:lnTo>
                <a:lnTo>
                  <a:pt x="14313" y="14305"/>
                </a:lnTo>
                <a:lnTo>
                  <a:pt x="14371" y="14389"/>
                </a:lnTo>
                <a:lnTo>
                  <a:pt x="14437" y="14418"/>
                </a:lnTo>
                <a:lnTo>
                  <a:pt x="14545" y="14391"/>
                </a:lnTo>
                <a:lnTo>
                  <a:pt x="14620" y="14411"/>
                </a:lnTo>
                <a:lnTo>
                  <a:pt x="14532" y="14545"/>
                </a:lnTo>
                <a:lnTo>
                  <a:pt x="14759" y="14441"/>
                </a:lnTo>
                <a:lnTo>
                  <a:pt x="14873" y="14411"/>
                </a:lnTo>
                <a:lnTo>
                  <a:pt x="14978" y="14361"/>
                </a:lnTo>
                <a:lnTo>
                  <a:pt x="15079" y="14295"/>
                </a:lnTo>
                <a:lnTo>
                  <a:pt x="15087" y="14248"/>
                </a:lnTo>
                <a:lnTo>
                  <a:pt x="14953" y="14230"/>
                </a:lnTo>
                <a:lnTo>
                  <a:pt x="14834" y="14268"/>
                </a:lnTo>
                <a:lnTo>
                  <a:pt x="14835" y="14217"/>
                </a:lnTo>
                <a:lnTo>
                  <a:pt x="14732" y="14220"/>
                </a:lnTo>
                <a:lnTo>
                  <a:pt x="14681" y="14242"/>
                </a:lnTo>
                <a:lnTo>
                  <a:pt x="14563" y="14203"/>
                </a:lnTo>
                <a:lnTo>
                  <a:pt x="14404" y="14148"/>
                </a:lnTo>
                <a:lnTo>
                  <a:pt x="14339" y="14128"/>
                </a:lnTo>
                <a:close/>
                <a:moveTo>
                  <a:pt x="17426" y="14685"/>
                </a:moveTo>
                <a:lnTo>
                  <a:pt x="17396" y="14699"/>
                </a:lnTo>
                <a:lnTo>
                  <a:pt x="17318" y="14773"/>
                </a:lnTo>
                <a:lnTo>
                  <a:pt x="17333" y="14829"/>
                </a:lnTo>
                <a:lnTo>
                  <a:pt x="17300" y="14898"/>
                </a:lnTo>
                <a:lnTo>
                  <a:pt x="17330" y="14895"/>
                </a:lnTo>
                <a:lnTo>
                  <a:pt x="17444" y="14801"/>
                </a:lnTo>
                <a:lnTo>
                  <a:pt x="17426" y="14685"/>
                </a:lnTo>
                <a:close/>
                <a:moveTo>
                  <a:pt x="14721" y="14736"/>
                </a:moveTo>
                <a:lnTo>
                  <a:pt x="14608" y="14762"/>
                </a:lnTo>
                <a:lnTo>
                  <a:pt x="14570" y="14769"/>
                </a:lnTo>
                <a:lnTo>
                  <a:pt x="14504" y="14806"/>
                </a:lnTo>
                <a:lnTo>
                  <a:pt x="14490" y="14851"/>
                </a:lnTo>
                <a:lnTo>
                  <a:pt x="14596" y="14878"/>
                </a:lnTo>
                <a:lnTo>
                  <a:pt x="14694" y="14871"/>
                </a:lnTo>
                <a:lnTo>
                  <a:pt x="14739" y="14824"/>
                </a:lnTo>
                <a:lnTo>
                  <a:pt x="14852" y="14778"/>
                </a:lnTo>
                <a:lnTo>
                  <a:pt x="14815" y="14742"/>
                </a:lnTo>
                <a:lnTo>
                  <a:pt x="14721" y="14736"/>
                </a:lnTo>
                <a:close/>
              </a:path>
            </a:pathLst>
          </a:custGeom>
          <a:solidFill>
            <a:srgbClr val="4B4A4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Earthquakes"/>
          <p:cNvSpPr txBox="1"/>
          <p:nvPr>
            <p:ph type="title"/>
          </p:nvPr>
        </p:nvSpPr>
        <p:spPr>
          <a:xfrm>
            <a:off x="1727200" y="1739900"/>
            <a:ext cx="20929600" cy="1755044"/>
          </a:xfrm>
          <a:prstGeom prst="rect">
            <a:avLst/>
          </a:prstGeom>
        </p:spPr>
        <p:txBody>
          <a:bodyPr/>
          <a:lstStyle/>
          <a:p>
            <a:pPr/>
            <a:r>
              <a:t>Earthquakes</a:t>
            </a:r>
          </a:p>
        </p:txBody>
      </p:sp>
      <p:sp>
        <p:nvSpPr>
          <p:cNvPr id="174" name="Author and Dat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5" name="High…"/>
          <p:cNvSpPr/>
          <p:nvPr/>
        </p:nvSpPr>
        <p:spPr>
          <a:xfrm>
            <a:off x="10414000" y="5921249"/>
            <a:ext cx="3556000" cy="3556001"/>
          </a:xfrm>
          <a:prstGeom prst="ellipse">
            <a:avLst/>
          </a:prstGeom>
          <a:solidFill>
            <a:srgbClr val="4B4A4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  <a:r>
              <a:t>High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  <a:r>
              <a:t>Tempratures</a:t>
            </a:r>
          </a:p>
        </p:txBody>
      </p:sp>
      <p:sp>
        <p:nvSpPr>
          <p:cNvPr id="176" name="Gravitational…"/>
          <p:cNvSpPr/>
          <p:nvPr/>
        </p:nvSpPr>
        <p:spPr>
          <a:xfrm>
            <a:off x="10414000" y="5921249"/>
            <a:ext cx="3556000" cy="3556001"/>
          </a:xfrm>
          <a:prstGeom prst="ellipse">
            <a:avLst/>
          </a:prstGeom>
          <a:solidFill>
            <a:srgbClr val="4B4A4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  <a:r>
              <a:t>Gravitational 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  <a:r>
              <a:t>movemmets</a:t>
            </a:r>
          </a:p>
        </p:txBody>
      </p:sp>
      <p:sp>
        <p:nvSpPr>
          <p:cNvPr id="177" name="Aged and dry"/>
          <p:cNvSpPr/>
          <p:nvPr/>
        </p:nvSpPr>
        <p:spPr>
          <a:xfrm>
            <a:off x="10414000" y="5921249"/>
            <a:ext cx="3556000" cy="3556001"/>
          </a:xfrm>
          <a:prstGeom prst="ellipse">
            <a:avLst/>
          </a:prstGeom>
          <a:solidFill>
            <a:srgbClr val="4B4A4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lvl1pPr>
          </a:lstStyle>
          <a:p>
            <a:pPr/>
            <a:r>
              <a:t>Aged and dry</a:t>
            </a:r>
          </a:p>
        </p:txBody>
      </p:sp>
      <p:sp>
        <p:nvSpPr>
          <p:cNvPr id="178" name="Rock…"/>
          <p:cNvSpPr/>
          <p:nvPr/>
        </p:nvSpPr>
        <p:spPr>
          <a:xfrm>
            <a:off x="10414000" y="5921249"/>
            <a:ext cx="3556000" cy="3556001"/>
          </a:xfrm>
          <a:prstGeom prst="ellipse">
            <a:avLst/>
          </a:prstGeom>
          <a:solidFill>
            <a:srgbClr val="4B4A4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  <a:r>
              <a:t>Rock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  <a:r>
              <a:t>Diversity</a:t>
            </a:r>
          </a:p>
        </p:txBody>
      </p:sp>
      <p:sp>
        <p:nvSpPr>
          <p:cNvPr id="179" name="Tectonic plates"/>
          <p:cNvSpPr/>
          <p:nvPr/>
        </p:nvSpPr>
        <p:spPr>
          <a:xfrm>
            <a:off x="9603185" y="5066586"/>
            <a:ext cx="5177630" cy="5265325"/>
          </a:xfrm>
          <a:prstGeom prst="ellipse">
            <a:avLst/>
          </a:prstGeom>
          <a:solidFill>
            <a:srgbClr val="4B4A4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lvl1pPr>
          </a:lstStyle>
          <a:p>
            <a:pPr/>
            <a:r>
              <a:t>Tectonic plates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Earthquakes"/>
          <p:cNvSpPr txBox="1"/>
          <p:nvPr>
            <p:ph type="title"/>
          </p:nvPr>
        </p:nvSpPr>
        <p:spPr>
          <a:xfrm>
            <a:off x="1727200" y="702425"/>
            <a:ext cx="20929600" cy="1755044"/>
          </a:xfrm>
          <a:prstGeom prst="rect">
            <a:avLst/>
          </a:prstGeom>
        </p:spPr>
        <p:txBody>
          <a:bodyPr/>
          <a:lstStyle/>
          <a:p>
            <a:pPr/>
            <a:r>
              <a:t>Earthquakes</a:t>
            </a:r>
          </a:p>
        </p:txBody>
      </p:sp>
      <p:sp>
        <p:nvSpPr>
          <p:cNvPr id="182" name="Tectonic plates"/>
          <p:cNvSpPr/>
          <p:nvPr/>
        </p:nvSpPr>
        <p:spPr>
          <a:xfrm>
            <a:off x="9603185" y="2600945"/>
            <a:ext cx="5177630" cy="5265325"/>
          </a:xfrm>
          <a:prstGeom prst="ellipse">
            <a:avLst/>
          </a:prstGeom>
          <a:solidFill>
            <a:srgbClr val="4B4A4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lvl1pPr>
          </a:lstStyle>
          <a:p>
            <a:pPr/>
            <a:r>
              <a:t>Tectonic plates</a:t>
            </a:r>
          </a:p>
        </p:txBody>
      </p:sp>
      <p:sp>
        <p:nvSpPr>
          <p:cNvPr id="183" name="High…"/>
          <p:cNvSpPr/>
          <p:nvPr/>
        </p:nvSpPr>
        <p:spPr>
          <a:xfrm>
            <a:off x="13210221" y="8708491"/>
            <a:ext cx="3556001" cy="3556001"/>
          </a:xfrm>
          <a:prstGeom prst="ellipse">
            <a:avLst/>
          </a:prstGeom>
          <a:solidFill>
            <a:srgbClr val="4B4A4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  <a:r>
              <a:t>High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  <a:r>
              <a:t>Tempratures</a:t>
            </a:r>
          </a:p>
        </p:txBody>
      </p:sp>
      <p:sp>
        <p:nvSpPr>
          <p:cNvPr id="184" name="Gravitational…"/>
          <p:cNvSpPr/>
          <p:nvPr/>
        </p:nvSpPr>
        <p:spPr>
          <a:xfrm>
            <a:off x="7486520" y="8708491"/>
            <a:ext cx="3556001" cy="3556001"/>
          </a:xfrm>
          <a:prstGeom prst="ellipse">
            <a:avLst/>
          </a:prstGeom>
          <a:solidFill>
            <a:srgbClr val="4B4A4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  <a:r>
              <a:t>Gravitational 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  <a:r>
              <a:t>movemmets</a:t>
            </a:r>
          </a:p>
        </p:txBody>
      </p:sp>
      <p:sp>
        <p:nvSpPr>
          <p:cNvPr id="185" name="Aged and dry"/>
          <p:cNvSpPr/>
          <p:nvPr/>
        </p:nvSpPr>
        <p:spPr>
          <a:xfrm>
            <a:off x="18933921" y="8708492"/>
            <a:ext cx="3556001" cy="3556001"/>
          </a:xfrm>
          <a:prstGeom prst="ellipse">
            <a:avLst/>
          </a:prstGeom>
          <a:solidFill>
            <a:srgbClr val="4B4A4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lvl1pPr>
          </a:lstStyle>
          <a:p>
            <a:pPr/>
            <a:r>
              <a:t>Aged and dry</a:t>
            </a:r>
          </a:p>
        </p:txBody>
      </p:sp>
      <p:sp>
        <p:nvSpPr>
          <p:cNvPr id="186" name="Rock…"/>
          <p:cNvSpPr/>
          <p:nvPr/>
        </p:nvSpPr>
        <p:spPr>
          <a:xfrm>
            <a:off x="1762820" y="8708491"/>
            <a:ext cx="3556001" cy="3556001"/>
          </a:xfrm>
          <a:prstGeom prst="ellipse">
            <a:avLst/>
          </a:prstGeom>
          <a:solidFill>
            <a:srgbClr val="4B4A4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  <a:r>
              <a:t>Rock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  <a:r>
              <a:t>Diversity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Earthquake Prediction"/>
          <p:cNvSpPr txBox="1"/>
          <p:nvPr>
            <p:ph type="title"/>
          </p:nvPr>
        </p:nvSpPr>
        <p:spPr>
          <a:xfrm>
            <a:off x="1727200" y="1360751"/>
            <a:ext cx="20929600" cy="3300116"/>
          </a:xfrm>
          <a:prstGeom prst="rect">
            <a:avLst/>
          </a:prstGeom>
        </p:spPr>
        <p:txBody>
          <a:bodyPr/>
          <a:lstStyle/>
          <a:p>
            <a:pPr/>
            <a:r>
              <a:t>Earthquake Prediction</a:t>
            </a:r>
          </a:p>
        </p:txBody>
      </p:sp>
      <p:sp>
        <p:nvSpPr>
          <p:cNvPr id="189" name="The first ever recorded instrument to predict earthquakes was made in 132 AD by Chinese scholar Zhang Heng.…"/>
          <p:cNvSpPr txBox="1"/>
          <p:nvPr>
            <p:ph type="body" sz="half" idx="1"/>
          </p:nvPr>
        </p:nvSpPr>
        <p:spPr>
          <a:xfrm>
            <a:off x="241058" y="3714412"/>
            <a:ext cx="15064663" cy="8788329"/>
          </a:xfrm>
          <a:prstGeom prst="rect">
            <a:avLst/>
          </a:prstGeom>
        </p:spPr>
        <p:txBody>
          <a:bodyPr/>
          <a:lstStyle/>
          <a:p>
            <a:pPr lvl="1" marL="1233311" indent="-750711">
              <a:buSzPct val="100000"/>
              <a:buChar char="•"/>
            </a:pPr>
            <a:r>
              <a:t>The first ever recorded instrument to predict earthquakes was made in 132 AD by Chinese scholar Zhang Heng.</a:t>
            </a:r>
          </a:p>
          <a:p>
            <a:pPr lvl="1" marL="1233311" indent="-750711">
              <a:buSzPct val="100000"/>
              <a:buChar char="•"/>
            </a:pPr>
            <a:r>
              <a:t>Scientists think this had a very sensitive pendulum that would make the dragon heads (pointed in various directions) drop a ball into the toads below.</a:t>
            </a:r>
          </a:p>
          <a:p>
            <a:pPr lvl="1" marL="1233311" indent="-750711">
              <a:buSzPct val="100000"/>
              <a:buChar char="•"/>
            </a:pPr>
            <a:r>
              <a:t>This method is outdated and unreliable today but it proved very efficient during its invention as it helped the Emporer send aid to the required in a timely manner.</a:t>
            </a:r>
          </a:p>
          <a:p>
            <a:pPr lvl="1" marL="1233311" indent="-750711">
              <a:buSzPct val="100000"/>
              <a:buChar char="•"/>
            </a:pPr>
            <a:r>
              <a:t>This device was also known to detect an earthquake of magnitude 7 in a village 400 miles to the west! Quite impressive for 2000 years ago.</a:t>
            </a:r>
          </a:p>
        </p:txBody>
      </p:sp>
      <p:pic>
        <p:nvPicPr>
          <p:cNvPr id="190" name="seismometer.jpg" descr="seismometer.jp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641821" y="3873032"/>
            <a:ext cx="7833328" cy="829328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3" name="Group"/>
          <p:cNvGrpSpPr/>
          <p:nvPr/>
        </p:nvGrpSpPr>
        <p:grpSpPr>
          <a:xfrm>
            <a:off x="-2864619" y="-3384475"/>
            <a:ext cx="25650251" cy="21247096"/>
            <a:chOff x="0" y="0"/>
            <a:chExt cx="25650249" cy="21247094"/>
          </a:xfrm>
        </p:grpSpPr>
        <p:pic>
          <p:nvPicPr>
            <p:cNvPr id="191" name="Crack-PNG-Photos.png" descr="Crack-PNG-Photos.png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9572489">
              <a:off x="579543" y="1993658"/>
              <a:ext cx="12410234" cy="55556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2" name="Crack-PNG-Picture.png" descr="Crack-PNG-Picture.png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6414536">
              <a:off x="16480384" y="10699987"/>
              <a:ext cx="4649925" cy="128948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3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7" dur="10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3" grpId="3"/>
      <p:bldP build="whole" bldLvl="1" animBg="1" rev="0" advAuto="0" spid="189" grpId="1"/>
      <p:bldP build="whole" bldLvl="1" animBg="1" rev="0" advAuto="0" spid="190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Earthquake Predi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Earthquake Prediction</a:t>
            </a:r>
          </a:p>
        </p:txBody>
      </p:sp>
      <p:sp>
        <p:nvSpPr>
          <p:cNvPr id="196" name="Even though we are 2 millennia ahead of Zhang, we still do not have a reliable way of predicting earthquakes.…"/>
          <p:cNvSpPr txBox="1"/>
          <p:nvPr>
            <p:ph type="body" idx="1"/>
          </p:nvPr>
        </p:nvSpPr>
        <p:spPr>
          <a:xfrm>
            <a:off x="1727200" y="4636710"/>
            <a:ext cx="20929600" cy="7550224"/>
          </a:xfrm>
          <a:prstGeom prst="rect">
            <a:avLst/>
          </a:prstGeom>
        </p:spPr>
        <p:txBody>
          <a:bodyPr/>
          <a:lstStyle/>
          <a:p>
            <a:pPr marL="469194" indent="-469194">
              <a:buSzPct val="100000"/>
              <a:buChar char="•"/>
            </a:pPr>
            <a:r>
              <a:t>Even though we are 2 millennia ahead of Zhang, we still do not have a reliable way of predicting earthquakes.</a:t>
            </a:r>
          </a:p>
          <a:p>
            <a:pPr marL="469194" indent="-469194">
              <a:buSzPct val="100000"/>
              <a:buChar char="•"/>
            </a:pPr>
            <a:r>
              <a:t>We can only calculate the probability of earthquakes based on previous data.</a:t>
            </a:r>
          </a:p>
          <a:p>
            <a:pPr marL="469194" indent="-469194">
              <a:buSzPct val="100000"/>
              <a:buChar char="•"/>
            </a:pPr>
            <a:r>
              <a:t>A prediction must have three elements according to the USGS:</a:t>
            </a:r>
          </a:p>
          <a:p>
            <a:pPr lvl="5" marL="2882194" indent="-469194" algn="l" defTabSz="12700">
              <a:lnSpc>
                <a:spcPct val="10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3500">
                <a:solidFill>
                  <a:srgbClr val="4A4A4A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Date and time</a:t>
            </a:r>
          </a:p>
          <a:p>
            <a:pPr lvl="5" marL="2882194" indent="-469194" algn="l" defTabSz="12700">
              <a:lnSpc>
                <a:spcPct val="10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3500">
                <a:solidFill>
                  <a:srgbClr val="4A4A4A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Location</a:t>
            </a:r>
          </a:p>
          <a:p>
            <a:pPr lvl="5" marL="2882194" indent="-469194" algn="l" defTabSz="12700">
              <a:lnSpc>
                <a:spcPct val="10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3500">
                <a:solidFill>
                  <a:srgbClr val="4A4A4A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Magnitude</a:t>
            </a:r>
          </a:p>
          <a:p>
            <a:pPr marL="469194" indent="-469194">
              <a:buSzPct val="100000"/>
              <a:buChar char="•"/>
            </a:pPr>
            <a:r>
              <a:t>But we do have some methods that can help us assess the situation to some degree.</a:t>
            </a:r>
          </a:p>
        </p:txBody>
      </p:sp>
      <p:grpSp>
        <p:nvGrpSpPr>
          <p:cNvPr id="200" name="Group"/>
          <p:cNvGrpSpPr/>
          <p:nvPr/>
        </p:nvGrpSpPr>
        <p:grpSpPr>
          <a:xfrm>
            <a:off x="-6533932" y="-1723375"/>
            <a:ext cx="34189713" cy="16531494"/>
            <a:chOff x="0" y="0"/>
            <a:chExt cx="34189710" cy="16531493"/>
          </a:xfrm>
        </p:grpSpPr>
        <p:pic>
          <p:nvPicPr>
            <p:cNvPr id="197" name="Crack-PNG-Image-Transparent-Background.png" descr="Crack-PNG-Image-Transparent-Background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rot="4133137">
              <a:off x="21959582" y="1981281"/>
              <a:ext cx="9190144" cy="128202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8" name="Crack-PNG-Image-Transparent-Background.png" descr="Crack-PNG-Image-Transparent-Background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flipH="1" rot="7672871">
              <a:off x="2309104" y="6712105"/>
              <a:ext cx="6458315" cy="900934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9" name="Crack-PNG-Image-Transparent-Background.png" descr="Crack-PNG-Image-Transparent-Background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flipH="1" rot="13133943">
              <a:off x="2309104" y="1028854"/>
              <a:ext cx="6458315" cy="900934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adon Emissions"/>
          <p:cNvSpPr txBox="1"/>
          <p:nvPr>
            <p:ph type="title"/>
          </p:nvPr>
        </p:nvSpPr>
        <p:spPr>
          <a:xfrm>
            <a:off x="1490232" y="934209"/>
            <a:ext cx="20929601" cy="3300115"/>
          </a:xfrm>
          <a:prstGeom prst="rect">
            <a:avLst/>
          </a:prstGeom>
        </p:spPr>
        <p:txBody>
          <a:bodyPr/>
          <a:lstStyle/>
          <a:p>
            <a:pPr/>
            <a:r>
              <a:t>Radon Emissions</a:t>
            </a:r>
          </a:p>
        </p:txBody>
      </p:sp>
      <p:sp>
        <p:nvSpPr>
          <p:cNvPr id="203" name="In 2011, an earthquake of magnitude 9.1 occurred on the east coast of Japan and hit the country with a devastating tsunami.…"/>
          <p:cNvSpPr txBox="1"/>
          <p:nvPr>
            <p:ph type="body" idx="1"/>
          </p:nvPr>
        </p:nvSpPr>
        <p:spPr>
          <a:xfrm>
            <a:off x="753687" y="3969771"/>
            <a:ext cx="22876626" cy="7194588"/>
          </a:xfrm>
          <a:prstGeom prst="rect">
            <a:avLst/>
          </a:prstGeom>
        </p:spPr>
        <p:txBody>
          <a:bodyPr/>
          <a:lstStyle/>
          <a:p>
            <a:pPr marL="469194" indent="-469194">
              <a:lnSpc>
                <a:spcPct val="120000"/>
              </a:lnSpc>
              <a:buSzPct val="100000"/>
              <a:buChar char="•"/>
            </a:pPr>
            <a:r>
              <a:t>In 2011, an earthquake of magnitude 9.1 occurred on the east coast of Japan and hit the country with a devastating tsunami.</a:t>
            </a:r>
          </a:p>
          <a:p>
            <a:pPr marL="469194" indent="-469194">
              <a:lnSpc>
                <a:spcPct val="120000"/>
              </a:lnSpc>
              <a:buSzPct val="100000"/>
              <a:buChar char="•"/>
            </a:pPr>
            <a:r>
              <a:t>Interestingly, scientists in South Korea detected high concentrations of Radon and Thoron isotopes in the area before it happened.</a:t>
            </a:r>
          </a:p>
          <a:p>
            <a:pPr marL="469194" indent="-469194">
              <a:lnSpc>
                <a:spcPct val="120000"/>
              </a:lnSpc>
              <a:buSzPct val="100000"/>
              <a:buChar char="•"/>
            </a:pPr>
            <a:r>
              <a:t>Scientists suspect these isotopes escaped through microfractures in the earth's surface when there is friction between tectonic plates.</a:t>
            </a:r>
          </a:p>
          <a:p>
            <a:pPr marL="469194" indent="-469194">
              <a:lnSpc>
                <a:spcPct val="120000"/>
              </a:lnSpc>
              <a:buSzPct val="100000"/>
              <a:buChar char="•"/>
            </a:pPr>
            <a:r>
              <a:t>Similar spikes were also reported in China, India and Tashkent. Radon detectors in vulnerable areas might be a viable solution to predict earthquakes.</a:t>
            </a:r>
          </a:p>
        </p:txBody>
      </p:sp>
      <p:grpSp>
        <p:nvGrpSpPr>
          <p:cNvPr id="206" name="Group"/>
          <p:cNvGrpSpPr/>
          <p:nvPr/>
        </p:nvGrpSpPr>
        <p:grpSpPr>
          <a:xfrm>
            <a:off x="-7185254" y="6910954"/>
            <a:ext cx="37005711" cy="9987147"/>
            <a:chOff x="0" y="0"/>
            <a:chExt cx="37005708" cy="9987145"/>
          </a:xfrm>
        </p:grpSpPr>
        <p:pic>
          <p:nvPicPr>
            <p:cNvPr id="204" name="—Pngtree—earthquake crack_5638442.png" descr="—Pngtree—earthquake crack_5638442.png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rot="440616">
              <a:off x="10671171" y="1640230"/>
              <a:ext cx="26053908" cy="6063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5" name="—Pngtree—earthquake crack_5638442.png" descr="—Pngtree—earthquake crack_5638442.png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rot="11240616">
              <a:off x="280630" y="2283918"/>
              <a:ext cx="26053908" cy="6063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Subtype="0" presetID="26" grpId="1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6" dur="1000" fill="hold" tmFilter="0, 0; .2, .5; .8, .5; 1, 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fill="hold"/>
                                        <p:tgtEl>
                                          <p:spTgt spid="2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Hydrochemical chan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Hydrochemical changes</a:t>
            </a:r>
          </a:p>
        </p:txBody>
      </p:sp>
      <p:sp>
        <p:nvSpPr>
          <p:cNvPr id="209" name="In seismically active regions of the Middle East, an increase in the dissolved minerals levels in the groundwater was noticed.…"/>
          <p:cNvSpPr txBox="1"/>
          <p:nvPr>
            <p:ph type="body" sz="quarter" idx="1"/>
          </p:nvPr>
        </p:nvSpPr>
        <p:spPr>
          <a:xfrm>
            <a:off x="1845684" y="4424826"/>
            <a:ext cx="19533526" cy="3064867"/>
          </a:xfrm>
          <a:prstGeom prst="rect">
            <a:avLst/>
          </a:prstGeom>
        </p:spPr>
        <p:txBody>
          <a:bodyPr/>
          <a:lstStyle/>
          <a:p>
            <a:pPr marL="469194" indent="-469194">
              <a:buSzPct val="100000"/>
              <a:buChar char="•"/>
            </a:pPr>
            <a:r>
              <a:t>In seismically active regions of the Middle East, an increase in the dissolved minerals levels in the groundwater was noticed.</a:t>
            </a:r>
          </a:p>
          <a:p>
            <a:pPr marL="469194" indent="-469194">
              <a:buSzPct val="100000"/>
              <a:buChar char="•"/>
            </a:pPr>
            <a:r>
              <a:t>The levels remained consistent during the inactive period and disappeared after the earthquake occurred.</a:t>
            </a:r>
          </a:p>
        </p:txBody>
      </p:sp>
      <p:pic>
        <p:nvPicPr>
          <p:cNvPr id="210" name="Crack-PNG-Transparent-Image.png" descr="Crack-PNG-Transparent-Image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2943300">
            <a:off x="13605068" y="-533750"/>
            <a:ext cx="12396139" cy="18769731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Similar anomalies were observed in India during the 1997 Jabalpur earthquake.…"/>
          <p:cNvSpPr txBox="1"/>
          <p:nvPr/>
        </p:nvSpPr>
        <p:spPr>
          <a:xfrm>
            <a:off x="1925290" y="6542357"/>
            <a:ext cx="14566920" cy="736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12700">
              <a:spcBef>
                <a:spcPts val="240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500">
                <a:solidFill>
                  <a:srgbClr val="4A4A4A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  <a:p>
            <a:pPr marL="469194" indent="-469194" algn="l" defTabSz="12700"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500">
                <a:solidFill>
                  <a:srgbClr val="4A4A4A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Similar anomalies were observed in India during the 1997 Jabalpur earthquake.</a:t>
            </a:r>
          </a:p>
          <a:p>
            <a:pPr marL="469194" indent="-469194" algn="l" defTabSz="12700"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500">
                <a:solidFill>
                  <a:srgbClr val="4A4A4A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More research in technology that can detect this can also result in a reliable way to predict earthquakes.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mperature and Water level chan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Temperature and Water level changes</a:t>
            </a:r>
          </a:p>
        </p:txBody>
      </p:sp>
      <p:sp>
        <p:nvSpPr>
          <p:cNvPr id="214" name="A strange relationship was observed between temperature and earthquakes. Some areas in China and Russia observed a rise in temperature by 10 to 15 degrees Celcius.…"/>
          <p:cNvSpPr txBox="1"/>
          <p:nvPr>
            <p:ph type="body" idx="1"/>
          </p:nvPr>
        </p:nvSpPr>
        <p:spPr>
          <a:xfrm>
            <a:off x="1727200" y="5043258"/>
            <a:ext cx="20929600" cy="6966413"/>
          </a:xfrm>
          <a:prstGeom prst="rect">
            <a:avLst/>
          </a:prstGeom>
        </p:spPr>
        <p:txBody>
          <a:bodyPr/>
          <a:lstStyle/>
          <a:p>
            <a:pPr marL="469194" indent="-469194">
              <a:buSzPct val="100000"/>
              <a:buChar char="•"/>
            </a:pPr>
            <a:r>
              <a:t>A strange relationship was observed between temperature and earthquakes. Some areas in China and Russia observed a rise in temperature by 10 to 15 degrees Celcius.  </a:t>
            </a:r>
          </a:p>
          <a:p>
            <a:pPr marL="469194" indent="-469194">
              <a:buSzPct val="100000"/>
              <a:buChar char="•"/>
            </a:pPr>
            <a:r>
              <a:t>These observations were made around 10-30 Km of the epicenter.</a:t>
            </a:r>
          </a:p>
          <a:p>
            <a:pPr marL="469194" indent="-469194">
              <a:buSzPct val="100000"/>
              <a:buChar char="•"/>
            </a:pPr>
            <a:r>
              <a:t>Drastic changes in water levels were also observed in the same places.</a:t>
            </a:r>
          </a:p>
          <a:p>
            <a:pPr marL="469194" indent="-469194">
              <a:buSzPct val="100000"/>
              <a:buChar char="•"/>
            </a:pPr>
            <a:r>
              <a:t>China and Russia saw a rise in the water level whereas Japan saw a fall in the water levels before an earthquake.</a:t>
            </a:r>
          </a:p>
          <a:p>
            <a:pPr marL="469194" indent="-469194">
              <a:buSzPct val="100000"/>
              <a:buChar char="•"/>
            </a:pPr>
            <a:r>
              <a:t>Proper Technology to monitor these levels in vulnerable areas can help improve our chances of predicting earthquakes.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6_FeatureStory">
  <a:themeElements>
    <a:clrScheme name="26_FeatureStory">
      <a:dk1>
        <a:srgbClr val="000000"/>
      </a:dk1>
      <a:lt1>
        <a:srgbClr val="F0EBE0"/>
      </a:lt1>
      <a:dk2>
        <a:srgbClr val="4A4A4B"/>
      </a:dk2>
      <a:lt2>
        <a:srgbClr val="C2C3C6"/>
      </a:lt2>
      <a:accent1>
        <a:srgbClr val="53BBE0"/>
      </a:accent1>
      <a:accent2>
        <a:srgbClr val="6DCFB9"/>
      </a:accent2>
      <a:accent3>
        <a:srgbClr val="90BF72"/>
      </a:accent3>
      <a:accent4>
        <a:srgbClr val="F2C449"/>
      </a:accent4>
      <a:accent5>
        <a:srgbClr val="FF4741"/>
      </a:accent5>
      <a:accent6>
        <a:srgbClr val="FF8700"/>
      </a:accent6>
      <a:hlink>
        <a:srgbClr val="0000FF"/>
      </a:hlink>
      <a:folHlink>
        <a:srgbClr val="FF00FF"/>
      </a:folHlink>
    </a:clrScheme>
    <a:fontScheme name="26_FeatureStory">
      <a:majorFont>
        <a:latin typeface="Publico Headline Black"/>
        <a:ea typeface="Publico Headline Black"/>
        <a:cs typeface="Publico Headline Black"/>
      </a:majorFont>
      <a:minorFont>
        <a:latin typeface="Publico Headline Black"/>
        <a:ea typeface="Publico Headline Black"/>
        <a:cs typeface="Publico Headline Black"/>
      </a:minorFont>
    </a:fontScheme>
    <a:fmtScheme name="26_FeatureStor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B4A4B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2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355600" algn="l"/>
            <a:tab pos="711200" algn="l"/>
            <a:tab pos="1066800" algn="l"/>
            <a:tab pos="1422400" algn="l"/>
            <a:tab pos="1778000" algn="l"/>
            <a:tab pos="2133600" algn="l"/>
            <a:tab pos="2489200" algn="l"/>
            <a:tab pos="2844800" algn="l"/>
            <a:tab pos="3200400" algn="l"/>
            <a:tab pos="3556000" algn="l"/>
            <a:tab pos="3911600" algn="l"/>
            <a:tab pos="4267200" algn="l"/>
          </a:tabLst>
          <a:defRPr b="0" baseline="0" cap="all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Publico Text Roman"/>
            <a:ea typeface="Publico Text Roman"/>
            <a:cs typeface="Publico Text Roman"/>
            <a:sym typeface="Publico Text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227AA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10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6_FeatureStory">
  <a:themeElements>
    <a:clrScheme name="26_FeatureStory">
      <a:dk1>
        <a:srgbClr val="000000"/>
      </a:dk1>
      <a:lt1>
        <a:srgbClr val="FFFFFF"/>
      </a:lt1>
      <a:dk2>
        <a:srgbClr val="4A4A4B"/>
      </a:dk2>
      <a:lt2>
        <a:srgbClr val="C2C3C6"/>
      </a:lt2>
      <a:accent1>
        <a:srgbClr val="53BBE0"/>
      </a:accent1>
      <a:accent2>
        <a:srgbClr val="6DCFB9"/>
      </a:accent2>
      <a:accent3>
        <a:srgbClr val="90BF72"/>
      </a:accent3>
      <a:accent4>
        <a:srgbClr val="F2C449"/>
      </a:accent4>
      <a:accent5>
        <a:srgbClr val="FF4741"/>
      </a:accent5>
      <a:accent6>
        <a:srgbClr val="FF8700"/>
      </a:accent6>
      <a:hlink>
        <a:srgbClr val="0000FF"/>
      </a:hlink>
      <a:folHlink>
        <a:srgbClr val="FF00FF"/>
      </a:folHlink>
    </a:clrScheme>
    <a:fontScheme name="26_FeatureStory">
      <a:majorFont>
        <a:latin typeface="Publico Headline Black"/>
        <a:ea typeface="Publico Headline Black"/>
        <a:cs typeface="Publico Headline Black"/>
      </a:majorFont>
      <a:minorFont>
        <a:latin typeface="Publico Headline Black"/>
        <a:ea typeface="Publico Headline Black"/>
        <a:cs typeface="Publico Headline Black"/>
      </a:minorFont>
    </a:fontScheme>
    <a:fmtScheme name="26_FeatureStor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B4A4B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2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355600" algn="l"/>
            <a:tab pos="711200" algn="l"/>
            <a:tab pos="1066800" algn="l"/>
            <a:tab pos="1422400" algn="l"/>
            <a:tab pos="1778000" algn="l"/>
            <a:tab pos="2133600" algn="l"/>
            <a:tab pos="2489200" algn="l"/>
            <a:tab pos="2844800" algn="l"/>
            <a:tab pos="3200400" algn="l"/>
            <a:tab pos="3556000" algn="l"/>
            <a:tab pos="3911600" algn="l"/>
            <a:tab pos="4267200" algn="l"/>
          </a:tabLst>
          <a:defRPr b="0" baseline="0" cap="all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Publico Text Roman"/>
            <a:ea typeface="Publico Text Roman"/>
            <a:cs typeface="Publico Text Roman"/>
            <a:sym typeface="Publico Text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227AA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10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