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CSDffbrD2wL9aVLMFYx5Cs/Sukriya-HRMS-Design?node-id=1-2&amp;starting-point-node-id=1%3A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BFC8-56D5-F5AD-7611-D9C2D8AA0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6338045" cy="1329267"/>
          </a:xfrm>
        </p:spPr>
        <p:txBody>
          <a:bodyPr/>
          <a:lstStyle/>
          <a:p>
            <a:r>
              <a:rPr lang="en-IN" dirty="0"/>
              <a:t>Design Launcher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5E589-3863-3FB1-C08E-D8620C8D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7745" y="4320178"/>
            <a:ext cx="9055845" cy="1022287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Sukriya</a:t>
            </a:r>
            <a:r>
              <a:rPr lang="en-US" dirty="0">
                <a:hlinkClick r:id="rId2"/>
              </a:rPr>
              <a:t> HRMS Design - Page 1</a:t>
            </a:r>
            <a:r>
              <a:rPr lang="en-US" dirty="0"/>
              <a:t>(click)</a:t>
            </a:r>
            <a:endParaRPr lang="en-IN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46E8C7-469A-C19A-A660-3E2B9761021A}"/>
              </a:ext>
            </a:extLst>
          </p:cNvPr>
          <p:cNvCxnSpPr/>
          <p:nvPr/>
        </p:nvCxnSpPr>
        <p:spPr>
          <a:xfrm rot="5400000">
            <a:off x="4605868" y="3726422"/>
            <a:ext cx="651933" cy="296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405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Launcher</Template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Design Launcher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Swapnadeep Ghosh</dc:creator>
  <cp:lastModifiedBy>Swapnadeep Ghosh</cp:lastModifiedBy>
  <cp:revision>1</cp:revision>
  <dcterms:created xsi:type="dcterms:W3CDTF">2025-07-06T18:24:39Z</dcterms:created>
  <dcterms:modified xsi:type="dcterms:W3CDTF">2025-07-06T18:25:06Z</dcterms:modified>
</cp:coreProperties>
</file>