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8" r:id="rId6"/>
    <p:sldId id="260" r:id="rId7"/>
    <p:sldId id="261" r:id="rId8"/>
    <p:sldId id="262" r:id="rId9"/>
    <p:sldId id="263" r:id="rId10"/>
    <p:sldId id="264" r:id="rId11"/>
    <p:sldId id="275" r:id="rId12"/>
    <p:sldId id="270" r:id="rId13"/>
    <p:sldId id="273" r:id="rId14"/>
    <p:sldId id="274" r:id="rId15"/>
    <p:sldId id="267" r:id="rId16"/>
    <p:sldId id="271" r:id="rId17"/>
    <p:sldId id="272"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7E8DEA-097B-4C35-9394-4F53B764563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0953F86D-145B-4A42-89E0-2053AEA36200}">
      <dgm:prSet phldrT="[Text]"/>
      <dgm:spPr/>
      <dgm:t>
        <a:bodyPr/>
        <a:lstStyle/>
        <a:p>
          <a:r>
            <a:rPr lang="en-IN" dirty="0"/>
            <a:t>Documentation</a:t>
          </a:r>
        </a:p>
      </dgm:t>
    </dgm:pt>
    <dgm:pt modelId="{26A7F587-965C-4830-A750-1E67524A0896}" type="parTrans" cxnId="{1DFF5BC2-5DD1-4E6B-9AA7-6C067E01BD07}">
      <dgm:prSet/>
      <dgm:spPr/>
      <dgm:t>
        <a:bodyPr/>
        <a:lstStyle/>
        <a:p>
          <a:endParaRPr lang="en-IN"/>
        </a:p>
      </dgm:t>
    </dgm:pt>
    <dgm:pt modelId="{DFFD5AA2-65B5-4B01-B7D2-7A2BBFA01827}" type="sibTrans" cxnId="{1DFF5BC2-5DD1-4E6B-9AA7-6C067E01BD07}">
      <dgm:prSet/>
      <dgm:spPr/>
      <dgm:t>
        <a:bodyPr/>
        <a:lstStyle/>
        <a:p>
          <a:endParaRPr lang="en-IN"/>
        </a:p>
      </dgm:t>
    </dgm:pt>
    <dgm:pt modelId="{9366BB5D-5F77-43B4-A692-F779750EDA19}">
      <dgm:prSet phldrT="[Text]"/>
      <dgm:spPr/>
      <dgm:t>
        <a:bodyPr/>
        <a:lstStyle/>
        <a:p>
          <a:r>
            <a:rPr lang="en-IN" dirty="0"/>
            <a:t>Designing </a:t>
          </a:r>
        </a:p>
      </dgm:t>
    </dgm:pt>
    <dgm:pt modelId="{DA5DB504-BCFA-4436-97A4-7C7F135A7897}" type="parTrans" cxnId="{372DF7AF-CC45-4D3B-986D-5346CF224E33}">
      <dgm:prSet/>
      <dgm:spPr/>
      <dgm:t>
        <a:bodyPr/>
        <a:lstStyle/>
        <a:p>
          <a:endParaRPr lang="en-IN"/>
        </a:p>
      </dgm:t>
    </dgm:pt>
    <dgm:pt modelId="{7F866420-566D-452E-B169-575F3FB24823}" type="sibTrans" cxnId="{372DF7AF-CC45-4D3B-986D-5346CF224E33}">
      <dgm:prSet/>
      <dgm:spPr/>
      <dgm:t>
        <a:bodyPr/>
        <a:lstStyle/>
        <a:p>
          <a:endParaRPr lang="en-IN"/>
        </a:p>
      </dgm:t>
    </dgm:pt>
    <dgm:pt modelId="{C09A0BC9-DF84-4ECA-9802-B0DCA3394900}">
      <dgm:prSet phldrT="[Text]"/>
      <dgm:spPr/>
      <dgm:t>
        <a:bodyPr/>
        <a:lstStyle/>
        <a:p>
          <a:r>
            <a:rPr lang="en-IN" dirty="0"/>
            <a:t>Implementation</a:t>
          </a:r>
        </a:p>
      </dgm:t>
    </dgm:pt>
    <dgm:pt modelId="{275E6917-BB4E-4AA8-B499-5A16F751FDB4}" type="parTrans" cxnId="{0F6D6F24-67C4-40C3-A38B-A4475A224C6F}">
      <dgm:prSet/>
      <dgm:spPr/>
      <dgm:t>
        <a:bodyPr/>
        <a:lstStyle/>
        <a:p>
          <a:endParaRPr lang="en-IN"/>
        </a:p>
      </dgm:t>
    </dgm:pt>
    <dgm:pt modelId="{F19A05CF-6276-4E92-BF69-A664C2821F68}" type="sibTrans" cxnId="{0F6D6F24-67C4-40C3-A38B-A4475A224C6F}">
      <dgm:prSet/>
      <dgm:spPr/>
      <dgm:t>
        <a:bodyPr/>
        <a:lstStyle/>
        <a:p>
          <a:endParaRPr lang="en-IN"/>
        </a:p>
      </dgm:t>
    </dgm:pt>
    <dgm:pt modelId="{8E36355A-B4BA-4BE7-848F-7FFA8882E002}">
      <dgm:prSet phldrT="[Text]"/>
      <dgm:spPr/>
      <dgm:t>
        <a:bodyPr/>
        <a:lstStyle/>
        <a:p>
          <a:r>
            <a:rPr lang="en-IN" dirty="0"/>
            <a:t>Coding</a:t>
          </a:r>
        </a:p>
      </dgm:t>
    </dgm:pt>
    <dgm:pt modelId="{2E3D64AC-075D-4DD1-9F99-BD78CC3C098C}" type="parTrans" cxnId="{842E05D3-5D3A-480A-95AC-0A558B0F5D26}">
      <dgm:prSet/>
      <dgm:spPr/>
      <dgm:t>
        <a:bodyPr/>
        <a:lstStyle/>
        <a:p>
          <a:endParaRPr lang="en-IN"/>
        </a:p>
      </dgm:t>
    </dgm:pt>
    <dgm:pt modelId="{432245D5-7387-4B50-892F-E87B7CA858C8}" type="sibTrans" cxnId="{842E05D3-5D3A-480A-95AC-0A558B0F5D26}">
      <dgm:prSet/>
      <dgm:spPr/>
      <dgm:t>
        <a:bodyPr/>
        <a:lstStyle/>
        <a:p>
          <a:endParaRPr lang="en-IN"/>
        </a:p>
      </dgm:t>
    </dgm:pt>
    <dgm:pt modelId="{E5D56AD2-5C22-4771-9153-252F7853DFD6}">
      <dgm:prSet phldrT="[Text]"/>
      <dgm:spPr/>
      <dgm:t>
        <a:bodyPr/>
        <a:lstStyle/>
        <a:p>
          <a:r>
            <a:rPr lang="en-IN" dirty="0"/>
            <a:t>Database</a:t>
          </a:r>
        </a:p>
      </dgm:t>
    </dgm:pt>
    <dgm:pt modelId="{8B286E60-8B3A-459E-8D3D-3D77F6438701}" type="parTrans" cxnId="{7599EC64-96DA-4254-9AA2-602C327B9DC4}">
      <dgm:prSet/>
      <dgm:spPr/>
      <dgm:t>
        <a:bodyPr/>
        <a:lstStyle/>
        <a:p>
          <a:endParaRPr lang="en-IN"/>
        </a:p>
      </dgm:t>
    </dgm:pt>
    <dgm:pt modelId="{AEED9CE7-177F-49A2-B63A-60293D031208}" type="sibTrans" cxnId="{7599EC64-96DA-4254-9AA2-602C327B9DC4}">
      <dgm:prSet/>
      <dgm:spPr/>
      <dgm:t>
        <a:bodyPr/>
        <a:lstStyle/>
        <a:p>
          <a:endParaRPr lang="en-IN"/>
        </a:p>
      </dgm:t>
    </dgm:pt>
    <dgm:pt modelId="{7745206D-9F87-4BD3-9E21-48550BB12784}">
      <dgm:prSet phldrT="[Text]"/>
      <dgm:spPr/>
      <dgm:t>
        <a:bodyPr/>
        <a:lstStyle/>
        <a:p>
          <a:r>
            <a:rPr lang="en-IN" dirty="0" err="1"/>
            <a:t>Devlopment</a:t>
          </a:r>
          <a:endParaRPr lang="en-IN" dirty="0"/>
        </a:p>
      </dgm:t>
    </dgm:pt>
    <dgm:pt modelId="{F17E7A14-3CCD-4680-B356-43A971005C56}" type="parTrans" cxnId="{973A9034-FC8D-4514-9C0D-3B700DCA786C}">
      <dgm:prSet/>
      <dgm:spPr/>
      <dgm:t>
        <a:bodyPr/>
        <a:lstStyle/>
        <a:p>
          <a:endParaRPr lang="en-IN"/>
        </a:p>
      </dgm:t>
    </dgm:pt>
    <dgm:pt modelId="{7E9585E4-148F-47E4-B277-F9BA20E5ABEB}" type="sibTrans" cxnId="{973A9034-FC8D-4514-9C0D-3B700DCA786C}">
      <dgm:prSet/>
      <dgm:spPr/>
      <dgm:t>
        <a:bodyPr/>
        <a:lstStyle/>
        <a:p>
          <a:endParaRPr lang="en-IN"/>
        </a:p>
      </dgm:t>
    </dgm:pt>
    <dgm:pt modelId="{A8E3A9DD-F86A-41E1-AA57-83AFCD355DA3}">
      <dgm:prSet phldrT="[Text]"/>
      <dgm:spPr/>
      <dgm:t>
        <a:bodyPr/>
        <a:lstStyle/>
        <a:p>
          <a:r>
            <a:rPr lang="en-IN" dirty="0"/>
            <a:t>Testing</a:t>
          </a:r>
        </a:p>
      </dgm:t>
    </dgm:pt>
    <dgm:pt modelId="{2548BB75-6913-4120-BB22-7BA61E23F591}" type="parTrans" cxnId="{5B3695A8-32E7-49CC-BE17-DF24722B0069}">
      <dgm:prSet/>
      <dgm:spPr/>
      <dgm:t>
        <a:bodyPr/>
        <a:lstStyle/>
        <a:p>
          <a:endParaRPr lang="en-IN"/>
        </a:p>
      </dgm:t>
    </dgm:pt>
    <dgm:pt modelId="{62828DCC-42B3-4076-A7DF-CD86B778A326}" type="sibTrans" cxnId="{5B3695A8-32E7-49CC-BE17-DF24722B0069}">
      <dgm:prSet/>
      <dgm:spPr/>
      <dgm:t>
        <a:bodyPr/>
        <a:lstStyle/>
        <a:p>
          <a:endParaRPr lang="en-IN"/>
        </a:p>
      </dgm:t>
    </dgm:pt>
    <dgm:pt modelId="{B03E4DAA-A62A-4CAF-AA41-A27FB7E299CA}">
      <dgm:prSet phldrT="[Text]"/>
      <dgm:spPr/>
      <dgm:t>
        <a:bodyPr/>
        <a:lstStyle/>
        <a:p>
          <a:r>
            <a:rPr lang="en-IN" dirty="0"/>
            <a:t>Execution</a:t>
          </a:r>
        </a:p>
      </dgm:t>
    </dgm:pt>
    <dgm:pt modelId="{35A892B5-5361-48EA-AA9C-CB217788F344}" type="parTrans" cxnId="{5FC4F558-A169-4036-94CB-CB64BF50D817}">
      <dgm:prSet/>
      <dgm:spPr/>
      <dgm:t>
        <a:bodyPr/>
        <a:lstStyle/>
        <a:p>
          <a:endParaRPr lang="en-IN"/>
        </a:p>
      </dgm:t>
    </dgm:pt>
    <dgm:pt modelId="{971505A8-7170-4699-B963-F8D23E73B6BC}" type="sibTrans" cxnId="{5FC4F558-A169-4036-94CB-CB64BF50D817}">
      <dgm:prSet/>
      <dgm:spPr/>
      <dgm:t>
        <a:bodyPr/>
        <a:lstStyle/>
        <a:p>
          <a:endParaRPr lang="en-IN"/>
        </a:p>
      </dgm:t>
    </dgm:pt>
    <dgm:pt modelId="{210CC811-0237-4822-8D2D-6FD74460D431}" type="pres">
      <dgm:prSet presAssocID="{247E8DEA-097B-4C35-9394-4F53B7645638}" presName="cycle" presStyleCnt="0">
        <dgm:presLayoutVars>
          <dgm:dir/>
          <dgm:resizeHandles val="exact"/>
        </dgm:presLayoutVars>
      </dgm:prSet>
      <dgm:spPr/>
    </dgm:pt>
    <dgm:pt modelId="{8D15436B-068B-4CD7-8539-FCE0509D87EF}" type="pres">
      <dgm:prSet presAssocID="{0953F86D-145B-4A42-89E0-2053AEA36200}" presName="node" presStyleLbl="node1" presStyleIdx="0" presStyleCnt="8">
        <dgm:presLayoutVars>
          <dgm:bulletEnabled val="1"/>
        </dgm:presLayoutVars>
      </dgm:prSet>
      <dgm:spPr/>
    </dgm:pt>
    <dgm:pt modelId="{446EFB4A-88CD-4CD6-97B2-0870D4C124E0}" type="pres">
      <dgm:prSet presAssocID="{DFFD5AA2-65B5-4B01-B7D2-7A2BBFA01827}" presName="sibTrans" presStyleLbl="sibTrans2D1" presStyleIdx="0" presStyleCnt="8"/>
      <dgm:spPr/>
    </dgm:pt>
    <dgm:pt modelId="{EEB9B7CB-7D70-41BF-A337-DE2A2C1F801E}" type="pres">
      <dgm:prSet presAssocID="{DFFD5AA2-65B5-4B01-B7D2-7A2BBFA01827}" presName="connectorText" presStyleLbl="sibTrans2D1" presStyleIdx="0" presStyleCnt="8"/>
      <dgm:spPr/>
    </dgm:pt>
    <dgm:pt modelId="{AD7580B4-95ED-4656-B36C-204B257670DE}" type="pres">
      <dgm:prSet presAssocID="{9366BB5D-5F77-43B4-A692-F779750EDA19}" presName="node" presStyleLbl="node1" presStyleIdx="1" presStyleCnt="8">
        <dgm:presLayoutVars>
          <dgm:bulletEnabled val="1"/>
        </dgm:presLayoutVars>
      </dgm:prSet>
      <dgm:spPr/>
    </dgm:pt>
    <dgm:pt modelId="{DE4A4AB1-FACA-4BB1-AF41-2FF0CA1CB557}" type="pres">
      <dgm:prSet presAssocID="{7F866420-566D-452E-B169-575F3FB24823}" presName="sibTrans" presStyleLbl="sibTrans2D1" presStyleIdx="1" presStyleCnt="8"/>
      <dgm:spPr/>
    </dgm:pt>
    <dgm:pt modelId="{674C92D0-53A9-4DE1-9E66-6927A67D06AC}" type="pres">
      <dgm:prSet presAssocID="{7F866420-566D-452E-B169-575F3FB24823}" presName="connectorText" presStyleLbl="sibTrans2D1" presStyleIdx="1" presStyleCnt="8"/>
      <dgm:spPr/>
    </dgm:pt>
    <dgm:pt modelId="{49BE4902-A43E-461E-9420-4F12C9CF74F4}" type="pres">
      <dgm:prSet presAssocID="{8E36355A-B4BA-4BE7-848F-7FFA8882E002}" presName="node" presStyleLbl="node1" presStyleIdx="2" presStyleCnt="8">
        <dgm:presLayoutVars>
          <dgm:bulletEnabled val="1"/>
        </dgm:presLayoutVars>
      </dgm:prSet>
      <dgm:spPr/>
    </dgm:pt>
    <dgm:pt modelId="{3CB42993-021E-4AFD-9048-163DF147FC04}" type="pres">
      <dgm:prSet presAssocID="{432245D5-7387-4B50-892F-E87B7CA858C8}" presName="sibTrans" presStyleLbl="sibTrans2D1" presStyleIdx="2" presStyleCnt="8"/>
      <dgm:spPr/>
    </dgm:pt>
    <dgm:pt modelId="{B39C68CA-C377-4612-982A-6353AA45DD49}" type="pres">
      <dgm:prSet presAssocID="{432245D5-7387-4B50-892F-E87B7CA858C8}" presName="connectorText" presStyleLbl="sibTrans2D1" presStyleIdx="2" presStyleCnt="8"/>
      <dgm:spPr/>
    </dgm:pt>
    <dgm:pt modelId="{346EA99E-DA90-47A3-A83F-6102B1AD0A82}" type="pres">
      <dgm:prSet presAssocID="{E5D56AD2-5C22-4771-9153-252F7853DFD6}" presName="node" presStyleLbl="node1" presStyleIdx="3" presStyleCnt="8">
        <dgm:presLayoutVars>
          <dgm:bulletEnabled val="1"/>
        </dgm:presLayoutVars>
      </dgm:prSet>
      <dgm:spPr/>
    </dgm:pt>
    <dgm:pt modelId="{D0A4D3C3-E780-4C24-99ED-CEFAABB7F6BC}" type="pres">
      <dgm:prSet presAssocID="{AEED9CE7-177F-49A2-B63A-60293D031208}" presName="sibTrans" presStyleLbl="sibTrans2D1" presStyleIdx="3" presStyleCnt="8"/>
      <dgm:spPr/>
    </dgm:pt>
    <dgm:pt modelId="{FF904438-BBC5-4553-B05D-48B5AC9961AF}" type="pres">
      <dgm:prSet presAssocID="{AEED9CE7-177F-49A2-B63A-60293D031208}" presName="connectorText" presStyleLbl="sibTrans2D1" presStyleIdx="3" presStyleCnt="8"/>
      <dgm:spPr/>
    </dgm:pt>
    <dgm:pt modelId="{3FAF532A-1554-4D8C-8ECA-6447CD076CF0}" type="pres">
      <dgm:prSet presAssocID="{7745206D-9F87-4BD3-9E21-48550BB12784}" presName="node" presStyleLbl="node1" presStyleIdx="4" presStyleCnt="8">
        <dgm:presLayoutVars>
          <dgm:bulletEnabled val="1"/>
        </dgm:presLayoutVars>
      </dgm:prSet>
      <dgm:spPr/>
    </dgm:pt>
    <dgm:pt modelId="{F8CA8FA2-6CCA-4679-950A-A7B9B2CA76D0}" type="pres">
      <dgm:prSet presAssocID="{7E9585E4-148F-47E4-B277-F9BA20E5ABEB}" presName="sibTrans" presStyleLbl="sibTrans2D1" presStyleIdx="4" presStyleCnt="8"/>
      <dgm:spPr/>
    </dgm:pt>
    <dgm:pt modelId="{F0047E39-D3B5-47F8-B17D-54DA0E3E01AF}" type="pres">
      <dgm:prSet presAssocID="{7E9585E4-148F-47E4-B277-F9BA20E5ABEB}" presName="connectorText" presStyleLbl="sibTrans2D1" presStyleIdx="4" presStyleCnt="8"/>
      <dgm:spPr/>
    </dgm:pt>
    <dgm:pt modelId="{B831A861-6334-46C2-8CDC-C1EB8B886A43}" type="pres">
      <dgm:prSet presAssocID="{C09A0BC9-DF84-4ECA-9802-B0DCA3394900}" presName="node" presStyleLbl="node1" presStyleIdx="5" presStyleCnt="8">
        <dgm:presLayoutVars>
          <dgm:bulletEnabled val="1"/>
        </dgm:presLayoutVars>
      </dgm:prSet>
      <dgm:spPr/>
    </dgm:pt>
    <dgm:pt modelId="{74C60B1A-AE79-46C5-9142-0C976323F78B}" type="pres">
      <dgm:prSet presAssocID="{F19A05CF-6276-4E92-BF69-A664C2821F68}" presName="sibTrans" presStyleLbl="sibTrans2D1" presStyleIdx="5" presStyleCnt="8"/>
      <dgm:spPr/>
    </dgm:pt>
    <dgm:pt modelId="{CB6EB63F-69FA-4790-B21C-BD651CD51C5B}" type="pres">
      <dgm:prSet presAssocID="{F19A05CF-6276-4E92-BF69-A664C2821F68}" presName="connectorText" presStyleLbl="sibTrans2D1" presStyleIdx="5" presStyleCnt="8"/>
      <dgm:spPr/>
    </dgm:pt>
    <dgm:pt modelId="{76936106-ABA1-4313-B003-401236E43F0E}" type="pres">
      <dgm:prSet presAssocID="{A8E3A9DD-F86A-41E1-AA57-83AFCD355DA3}" presName="node" presStyleLbl="node1" presStyleIdx="6" presStyleCnt="8">
        <dgm:presLayoutVars>
          <dgm:bulletEnabled val="1"/>
        </dgm:presLayoutVars>
      </dgm:prSet>
      <dgm:spPr/>
    </dgm:pt>
    <dgm:pt modelId="{AE42719D-CEFF-4450-AEB4-6D913DF7DE83}" type="pres">
      <dgm:prSet presAssocID="{62828DCC-42B3-4076-A7DF-CD86B778A326}" presName="sibTrans" presStyleLbl="sibTrans2D1" presStyleIdx="6" presStyleCnt="8"/>
      <dgm:spPr/>
    </dgm:pt>
    <dgm:pt modelId="{86F3D32E-0CAC-4E84-A26F-E128B0FC13BE}" type="pres">
      <dgm:prSet presAssocID="{62828DCC-42B3-4076-A7DF-CD86B778A326}" presName="connectorText" presStyleLbl="sibTrans2D1" presStyleIdx="6" presStyleCnt="8"/>
      <dgm:spPr/>
    </dgm:pt>
    <dgm:pt modelId="{C3CAA06F-D6F3-4112-9C83-092D661F9700}" type="pres">
      <dgm:prSet presAssocID="{B03E4DAA-A62A-4CAF-AA41-A27FB7E299CA}" presName="node" presStyleLbl="node1" presStyleIdx="7" presStyleCnt="8">
        <dgm:presLayoutVars>
          <dgm:bulletEnabled val="1"/>
        </dgm:presLayoutVars>
      </dgm:prSet>
      <dgm:spPr/>
    </dgm:pt>
    <dgm:pt modelId="{18DCC2B6-E41C-403B-B55C-5AA430150894}" type="pres">
      <dgm:prSet presAssocID="{971505A8-7170-4699-B963-F8D23E73B6BC}" presName="sibTrans" presStyleLbl="sibTrans2D1" presStyleIdx="7" presStyleCnt="8"/>
      <dgm:spPr/>
    </dgm:pt>
    <dgm:pt modelId="{128D52E9-B560-44A9-A81F-52D3981599F1}" type="pres">
      <dgm:prSet presAssocID="{971505A8-7170-4699-B963-F8D23E73B6BC}" presName="connectorText" presStyleLbl="sibTrans2D1" presStyleIdx="7" presStyleCnt="8"/>
      <dgm:spPr/>
    </dgm:pt>
  </dgm:ptLst>
  <dgm:cxnLst>
    <dgm:cxn modelId="{0BCDC40F-BFB4-4D82-B5A0-9F209351BAE4}" type="presOf" srcId="{C09A0BC9-DF84-4ECA-9802-B0DCA3394900}" destId="{B831A861-6334-46C2-8CDC-C1EB8B886A43}" srcOrd="0" destOrd="0" presId="urn:microsoft.com/office/officeart/2005/8/layout/cycle2"/>
    <dgm:cxn modelId="{9652FC10-88D4-482C-9131-C8DCC7594007}" type="presOf" srcId="{F19A05CF-6276-4E92-BF69-A664C2821F68}" destId="{CB6EB63F-69FA-4790-B21C-BD651CD51C5B}" srcOrd="1" destOrd="0" presId="urn:microsoft.com/office/officeart/2005/8/layout/cycle2"/>
    <dgm:cxn modelId="{5C9EF114-55A8-4B33-857E-1FCDB36E7F46}" type="presOf" srcId="{62828DCC-42B3-4076-A7DF-CD86B778A326}" destId="{86F3D32E-0CAC-4E84-A26F-E128B0FC13BE}" srcOrd="1" destOrd="0" presId="urn:microsoft.com/office/officeart/2005/8/layout/cycle2"/>
    <dgm:cxn modelId="{E2F3CF17-3A97-480A-9094-207AE1254091}" type="presOf" srcId="{7E9585E4-148F-47E4-B277-F9BA20E5ABEB}" destId="{F0047E39-D3B5-47F8-B17D-54DA0E3E01AF}" srcOrd="1" destOrd="0" presId="urn:microsoft.com/office/officeart/2005/8/layout/cycle2"/>
    <dgm:cxn modelId="{06800E1C-306B-4157-B108-C5EFAFE81C2F}" type="presOf" srcId="{432245D5-7387-4B50-892F-E87B7CA858C8}" destId="{3CB42993-021E-4AFD-9048-163DF147FC04}" srcOrd="0" destOrd="0" presId="urn:microsoft.com/office/officeart/2005/8/layout/cycle2"/>
    <dgm:cxn modelId="{0F6D6F24-67C4-40C3-A38B-A4475A224C6F}" srcId="{247E8DEA-097B-4C35-9394-4F53B7645638}" destId="{C09A0BC9-DF84-4ECA-9802-B0DCA3394900}" srcOrd="5" destOrd="0" parTransId="{275E6917-BB4E-4AA8-B499-5A16F751FDB4}" sibTransId="{F19A05CF-6276-4E92-BF69-A664C2821F68}"/>
    <dgm:cxn modelId="{85852531-FD42-417D-848C-DB0473E7E2D5}" type="presOf" srcId="{AEED9CE7-177F-49A2-B63A-60293D031208}" destId="{FF904438-BBC5-4553-B05D-48B5AC9961AF}" srcOrd="1" destOrd="0" presId="urn:microsoft.com/office/officeart/2005/8/layout/cycle2"/>
    <dgm:cxn modelId="{973A9034-FC8D-4514-9C0D-3B700DCA786C}" srcId="{247E8DEA-097B-4C35-9394-4F53B7645638}" destId="{7745206D-9F87-4BD3-9E21-48550BB12784}" srcOrd="4" destOrd="0" parTransId="{F17E7A14-3CCD-4680-B356-43A971005C56}" sibTransId="{7E9585E4-148F-47E4-B277-F9BA20E5ABEB}"/>
    <dgm:cxn modelId="{53959A5C-371E-421D-B114-45CA62B04246}" type="presOf" srcId="{8E36355A-B4BA-4BE7-848F-7FFA8882E002}" destId="{49BE4902-A43E-461E-9420-4F12C9CF74F4}" srcOrd="0" destOrd="0" presId="urn:microsoft.com/office/officeart/2005/8/layout/cycle2"/>
    <dgm:cxn modelId="{8625AB63-F008-421B-812E-8406253B16AC}" type="presOf" srcId="{F19A05CF-6276-4E92-BF69-A664C2821F68}" destId="{74C60B1A-AE79-46C5-9142-0C976323F78B}" srcOrd="0" destOrd="0" presId="urn:microsoft.com/office/officeart/2005/8/layout/cycle2"/>
    <dgm:cxn modelId="{7599EC64-96DA-4254-9AA2-602C327B9DC4}" srcId="{247E8DEA-097B-4C35-9394-4F53B7645638}" destId="{E5D56AD2-5C22-4771-9153-252F7853DFD6}" srcOrd="3" destOrd="0" parTransId="{8B286E60-8B3A-459E-8D3D-3D77F6438701}" sibTransId="{AEED9CE7-177F-49A2-B63A-60293D031208}"/>
    <dgm:cxn modelId="{C90BCD66-242C-404D-B77E-C367D1521353}" type="presOf" srcId="{0953F86D-145B-4A42-89E0-2053AEA36200}" destId="{8D15436B-068B-4CD7-8539-FCE0509D87EF}" srcOrd="0" destOrd="0" presId="urn:microsoft.com/office/officeart/2005/8/layout/cycle2"/>
    <dgm:cxn modelId="{A0A3D76C-4DC4-46E0-933F-2D94DD5E965E}" type="presOf" srcId="{DFFD5AA2-65B5-4B01-B7D2-7A2BBFA01827}" destId="{446EFB4A-88CD-4CD6-97B2-0870D4C124E0}" srcOrd="0" destOrd="0" presId="urn:microsoft.com/office/officeart/2005/8/layout/cycle2"/>
    <dgm:cxn modelId="{B14D3170-B582-4255-9583-E0FE7F12181A}" type="presOf" srcId="{A8E3A9DD-F86A-41E1-AA57-83AFCD355DA3}" destId="{76936106-ABA1-4313-B003-401236E43F0E}" srcOrd="0" destOrd="0" presId="urn:microsoft.com/office/officeart/2005/8/layout/cycle2"/>
    <dgm:cxn modelId="{5FC4F558-A169-4036-94CB-CB64BF50D817}" srcId="{247E8DEA-097B-4C35-9394-4F53B7645638}" destId="{B03E4DAA-A62A-4CAF-AA41-A27FB7E299CA}" srcOrd="7" destOrd="0" parTransId="{35A892B5-5361-48EA-AA9C-CB217788F344}" sibTransId="{971505A8-7170-4699-B963-F8D23E73B6BC}"/>
    <dgm:cxn modelId="{85B91659-FD49-4E16-BEEA-2A91094DC4AE}" type="presOf" srcId="{971505A8-7170-4699-B963-F8D23E73B6BC}" destId="{128D52E9-B560-44A9-A81F-52D3981599F1}" srcOrd="1" destOrd="0" presId="urn:microsoft.com/office/officeart/2005/8/layout/cycle2"/>
    <dgm:cxn modelId="{EBACAD8A-4B38-4906-A217-407A9E8B43C5}" type="presOf" srcId="{971505A8-7170-4699-B963-F8D23E73B6BC}" destId="{18DCC2B6-E41C-403B-B55C-5AA430150894}" srcOrd="0" destOrd="0" presId="urn:microsoft.com/office/officeart/2005/8/layout/cycle2"/>
    <dgm:cxn modelId="{31358B8C-E967-4B95-96D2-45EA38160A0A}" type="presOf" srcId="{B03E4DAA-A62A-4CAF-AA41-A27FB7E299CA}" destId="{C3CAA06F-D6F3-4112-9C83-092D661F9700}" srcOrd="0" destOrd="0" presId="urn:microsoft.com/office/officeart/2005/8/layout/cycle2"/>
    <dgm:cxn modelId="{CA27939E-2E63-4447-AEF8-E50832B97AC6}" type="presOf" srcId="{DFFD5AA2-65B5-4B01-B7D2-7A2BBFA01827}" destId="{EEB9B7CB-7D70-41BF-A337-DE2A2C1F801E}" srcOrd="1" destOrd="0" presId="urn:microsoft.com/office/officeart/2005/8/layout/cycle2"/>
    <dgm:cxn modelId="{5B3695A8-32E7-49CC-BE17-DF24722B0069}" srcId="{247E8DEA-097B-4C35-9394-4F53B7645638}" destId="{A8E3A9DD-F86A-41E1-AA57-83AFCD355DA3}" srcOrd="6" destOrd="0" parTransId="{2548BB75-6913-4120-BB22-7BA61E23F591}" sibTransId="{62828DCC-42B3-4076-A7DF-CD86B778A326}"/>
    <dgm:cxn modelId="{574F94AE-DF86-4B42-914A-A5334AFF09D4}" type="presOf" srcId="{7F866420-566D-452E-B169-575F3FB24823}" destId="{DE4A4AB1-FACA-4BB1-AF41-2FF0CA1CB557}" srcOrd="0" destOrd="0" presId="urn:microsoft.com/office/officeart/2005/8/layout/cycle2"/>
    <dgm:cxn modelId="{762965AF-2E15-4F16-A3B8-B1666255F713}" type="presOf" srcId="{7F866420-566D-452E-B169-575F3FB24823}" destId="{674C92D0-53A9-4DE1-9E66-6927A67D06AC}" srcOrd="1" destOrd="0" presId="urn:microsoft.com/office/officeart/2005/8/layout/cycle2"/>
    <dgm:cxn modelId="{372DF7AF-CC45-4D3B-986D-5346CF224E33}" srcId="{247E8DEA-097B-4C35-9394-4F53B7645638}" destId="{9366BB5D-5F77-43B4-A692-F779750EDA19}" srcOrd="1" destOrd="0" parTransId="{DA5DB504-BCFA-4436-97A4-7C7F135A7897}" sibTransId="{7F866420-566D-452E-B169-575F3FB24823}"/>
    <dgm:cxn modelId="{4890CEB5-28C3-4FB9-B021-14515B515F06}" type="presOf" srcId="{432245D5-7387-4B50-892F-E87B7CA858C8}" destId="{B39C68CA-C377-4612-982A-6353AA45DD49}" srcOrd="1" destOrd="0" presId="urn:microsoft.com/office/officeart/2005/8/layout/cycle2"/>
    <dgm:cxn modelId="{1409A6B7-009C-4132-BDCB-153C76FBB74A}" type="presOf" srcId="{7E9585E4-148F-47E4-B277-F9BA20E5ABEB}" destId="{F8CA8FA2-6CCA-4679-950A-A7B9B2CA76D0}" srcOrd="0" destOrd="0" presId="urn:microsoft.com/office/officeart/2005/8/layout/cycle2"/>
    <dgm:cxn modelId="{4EB8D9C1-67E1-424E-AB8E-D264E7C7FCAE}" type="presOf" srcId="{E5D56AD2-5C22-4771-9153-252F7853DFD6}" destId="{346EA99E-DA90-47A3-A83F-6102B1AD0A82}" srcOrd="0" destOrd="0" presId="urn:microsoft.com/office/officeart/2005/8/layout/cycle2"/>
    <dgm:cxn modelId="{1DFF5BC2-5DD1-4E6B-9AA7-6C067E01BD07}" srcId="{247E8DEA-097B-4C35-9394-4F53B7645638}" destId="{0953F86D-145B-4A42-89E0-2053AEA36200}" srcOrd="0" destOrd="0" parTransId="{26A7F587-965C-4830-A750-1E67524A0896}" sibTransId="{DFFD5AA2-65B5-4B01-B7D2-7A2BBFA01827}"/>
    <dgm:cxn modelId="{E2C377C4-B0E7-4FDA-9F65-C02780BF86C3}" type="presOf" srcId="{7745206D-9F87-4BD3-9E21-48550BB12784}" destId="{3FAF532A-1554-4D8C-8ECA-6447CD076CF0}" srcOrd="0" destOrd="0" presId="urn:microsoft.com/office/officeart/2005/8/layout/cycle2"/>
    <dgm:cxn modelId="{B62558C8-E861-4D73-92D4-683BDC35C6CD}" type="presOf" srcId="{62828DCC-42B3-4076-A7DF-CD86B778A326}" destId="{AE42719D-CEFF-4450-AEB4-6D913DF7DE83}" srcOrd="0" destOrd="0" presId="urn:microsoft.com/office/officeart/2005/8/layout/cycle2"/>
    <dgm:cxn modelId="{0C05B0C8-AC5C-4658-A144-A39D354B378A}" type="presOf" srcId="{AEED9CE7-177F-49A2-B63A-60293D031208}" destId="{D0A4D3C3-E780-4C24-99ED-CEFAABB7F6BC}" srcOrd="0" destOrd="0" presId="urn:microsoft.com/office/officeart/2005/8/layout/cycle2"/>
    <dgm:cxn modelId="{842E05D3-5D3A-480A-95AC-0A558B0F5D26}" srcId="{247E8DEA-097B-4C35-9394-4F53B7645638}" destId="{8E36355A-B4BA-4BE7-848F-7FFA8882E002}" srcOrd="2" destOrd="0" parTransId="{2E3D64AC-075D-4DD1-9F99-BD78CC3C098C}" sibTransId="{432245D5-7387-4B50-892F-E87B7CA858C8}"/>
    <dgm:cxn modelId="{BC77F1EF-3F98-4A86-8018-2A8EF49AD3F3}" type="presOf" srcId="{9366BB5D-5F77-43B4-A692-F779750EDA19}" destId="{AD7580B4-95ED-4656-B36C-204B257670DE}" srcOrd="0" destOrd="0" presId="urn:microsoft.com/office/officeart/2005/8/layout/cycle2"/>
    <dgm:cxn modelId="{404EE9FF-D9C3-4ACC-93B4-A056D38F3D92}" type="presOf" srcId="{247E8DEA-097B-4C35-9394-4F53B7645638}" destId="{210CC811-0237-4822-8D2D-6FD74460D431}" srcOrd="0" destOrd="0" presId="urn:microsoft.com/office/officeart/2005/8/layout/cycle2"/>
    <dgm:cxn modelId="{83BABCD1-5DED-4BEF-B2BE-A2F71442C905}" type="presParOf" srcId="{210CC811-0237-4822-8D2D-6FD74460D431}" destId="{8D15436B-068B-4CD7-8539-FCE0509D87EF}" srcOrd="0" destOrd="0" presId="urn:microsoft.com/office/officeart/2005/8/layout/cycle2"/>
    <dgm:cxn modelId="{801C40DF-7578-4561-9683-FFAD7497290E}" type="presParOf" srcId="{210CC811-0237-4822-8D2D-6FD74460D431}" destId="{446EFB4A-88CD-4CD6-97B2-0870D4C124E0}" srcOrd="1" destOrd="0" presId="urn:microsoft.com/office/officeart/2005/8/layout/cycle2"/>
    <dgm:cxn modelId="{88212A01-7432-4A2E-B436-935B6BA7602A}" type="presParOf" srcId="{446EFB4A-88CD-4CD6-97B2-0870D4C124E0}" destId="{EEB9B7CB-7D70-41BF-A337-DE2A2C1F801E}" srcOrd="0" destOrd="0" presId="urn:microsoft.com/office/officeart/2005/8/layout/cycle2"/>
    <dgm:cxn modelId="{06370EFD-9519-414C-8ECB-A7D817931E0C}" type="presParOf" srcId="{210CC811-0237-4822-8D2D-6FD74460D431}" destId="{AD7580B4-95ED-4656-B36C-204B257670DE}" srcOrd="2" destOrd="0" presId="urn:microsoft.com/office/officeart/2005/8/layout/cycle2"/>
    <dgm:cxn modelId="{84060CB9-5AE2-4FEE-AB98-B46B0A8F814B}" type="presParOf" srcId="{210CC811-0237-4822-8D2D-6FD74460D431}" destId="{DE4A4AB1-FACA-4BB1-AF41-2FF0CA1CB557}" srcOrd="3" destOrd="0" presId="urn:microsoft.com/office/officeart/2005/8/layout/cycle2"/>
    <dgm:cxn modelId="{CE3013A2-7382-46E7-A66D-444A0CC70FB2}" type="presParOf" srcId="{DE4A4AB1-FACA-4BB1-AF41-2FF0CA1CB557}" destId="{674C92D0-53A9-4DE1-9E66-6927A67D06AC}" srcOrd="0" destOrd="0" presId="urn:microsoft.com/office/officeart/2005/8/layout/cycle2"/>
    <dgm:cxn modelId="{53C6AE73-FE51-44B0-B148-8686AE94117E}" type="presParOf" srcId="{210CC811-0237-4822-8D2D-6FD74460D431}" destId="{49BE4902-A43E-461E-9420-4F12C9CF74F4}" srcOrd="4" destOrd="0" presId="urn:microsoft.com/office/officeart/2005/8/layout/cycle2"/>
    <dgm:cxn modelId="{46BB245F-7AC2-4FD3-906F-6ECD4F2C93AB}" type="presParOf" srcId="{210CC811-0237-4822-8D2D-6FD74460D431}" destId="{3CB42993-021E-4AFD-9048-163DF147FC04}" srcOrd="5" destOrd="0" presId="urn:microsoft.com/office/officeart/2005/8/layout/cycle2"/>
    <dgm:cxn modelId="{37738A5F-E6FE-4823-9CE9-D62506093FAA}" type="presParOf" srcId="{3CB42993-021E-4AFD-9048-163DF147FC04}" destId="{B39C68CA-C377-4612-982A-6353AA45DD49}" srcOrd="0" destOrd="0" presId="urn:microsoft.com/office/officeart/2005/8/layout/cycle2"/>
    <dgm:cxn modelId="{455E8D0C-243A-44EA-8B66-C31072ED5BCB}" type="presParOf" srcId="{210CC811-0237-4822-8D2D-6FD74460D431}" destId="{346EA99E-DA90-47A3-A83F-6102B1AD0A82}" srcOrd="6" destOrd="0" presId="urn:microsoft.com/office/officeart/2005/8/layout/cycle2"/>
    <dgm:cxn modelId="{88728E8B-96AB-4263-B960-FFE8B5654429}" type="presParOf" srcId="{210CC811-0237-4822-8D2D-6FD74460D431}" destId="{D0A4D3C3-E780-4C24-99ED-CEFAABB7F6BC}" srcOrd="7" destOrd="0" presId="urn:microsoft.com/office/officeart/2005/8/layout/cycle2"/>
    <dgm:cxn modelId="{5DC73ECE-89F1-4142-9611-9B5EA43E156E}" type="presParOf" srcId="{D0A4D3C3-E780-4C24-99ED-CEFAABB7F6BC}" destId="{FF904438-BBC5-4553-B05D-48B5AC9961AF}" srcOrd="0" destOrd="0" presId="urn:microsoft.com/office/officeart/2005/8/layout/cycle2"/>
    <dgm:cxn modelId="{472ACBBB-B159-4CAC-8085-AC210986ED30}" type="presParOf" srcId="{210CC811-0237-4822-8D2D-6FD74460D431}" destId="{3FAF532A-1554-4D8C-8ECA-6447CD076CF0}" srcOrd="8" destOrd="0" presId="urn:microsoft.com/office/officeart/2005/8/layout/cycle2"/>
    <dgm:cxn modelId="{308C5338-2655-464E-9BBE-5AE9710EE8BD}" type="presParOf" srcId="{210CC811-0237-4822-8D2D-6FD74460D431}" destId="{F8CA8FA2-6CCA-4679-950A-A7B9B2CA76D0}" srcOrd="9" destOrd="0" presId="urn:microsoft.com/office/officeart/2005/8/layout/cycle2"/>
    <dgm:cxn modelId="{D75EAF04-A41D-41F4-9BAE-840DABA7595F}" type="presParOf" srcId="{F8CA8FA2-6CCA-4679-950A-A7B9B2CA76D0}" destId="{F0047E39-D3B5-47F8-B17D-54DA0E3E01AF}" srcOrd="0" destOrd="0" presId="urn:microsoft.com/office/officeart/2005/8/layout/cycle2"/>
    <dgm:cxn modelId="{F72B20E8-969D-4FB1-8236-D92BCE783979}" type="presParOf" srcId="{210CC811-0237-4822-8D2D-6FD74460D431}" destId="{B831A861-6334-46C2-8CDC-C1EB8B886A43}" srcOrd="10" destOrd="0" presId="urn:microsoft.com/office/officeart/2005/8/layout/cycle2"/>
    <dgm:cxn modelId="{38DDA4B8-7AD2-4904-834D-0680F580F1D1}" type="presParOf" srcId="{210CC811-0237-4822-8D2D-6FD74460D431}" destId="{74C60B1A-AE79-46C5-9142-0C976323F78B}" srcOrd="11" destOrd="0" presId="urn:microsoft.com/office/officeart/2005/8/layout/cycle2"/>
    <dgm:cxn modelId="{6037B49F-CB97-4DAA-9288-5E9260BFF8EE}" type="presParOf" srcId="{74C60B1A-AE79-46C5-9142-0C976323F78B}" destId="{CB6EB63F-69FA-4790-B21C-BD651CD51C5B}" srcOrd="0" destOrd="0" presId="urn:microsoft.com/office/officeart/2005/8/layout/cycle2"/>
    <dgm:cxn modelId="{848286FE-ADD3-41EE-B772-039C0C23C737}" type="presParOf" srcId="{210CC811-0237-4822-8D2D-6FD74460D431}" destId="{76936106-ABA1-4313-B003-401236E43F0E}" srcOrd="12" destOrd="0" presId="urn:microsoft.com/office/officeart/2005/8/layout/cycle2"/>
    <dgm:cxn modelId="{36B75E26-234F-44F8-A630-B87DDC9122CD}" type="presParOf" srcId="{210CC811-0237-4822-8D2D-6FD74460D431}" destId="{AE42719D-CEFF-4450-AEB4-6D913DF7DE83}" srcOrd="13" destOrd="0" presId="urn:microsoft.com/office/officeart/2005/8/layout/cycle2"/>
    <dgm:cxn modelId="{17991506-45F1-4B9F-BBAD-7C4D76953F71}" type="presParOf" srcId="{AE42719D-CEFF-4450-AEB4-6D913DF7DE83}" destId="{86F3D32E-0CAC-4E84-A26F-E128B0FC13BE}" srcOrd="0" destOrd="0" presId="urn:microsoft.com/office/officeart/2005/8/layout/cycle2"/>
    <dgm:cxn modelId="{916E68B8-AD54-40D8-9032-F71B9C3E43CD}" type="presParOf" srcId="{210CC811-0237-4822-8D2D-6FD74460D431}" destId="{C3CAA06F-D6F3-4112-9C83-092D661F9700}" srcOrd="14" destOrd="0" presId="urn:microsoft.com/office/officeart/2005/8/layout/cycle2"/>
    <dgm:cxn modelId="{CF374BC1-E4BC-4215-9D98-6EEEE8F6EEAB}" type="presParOf" srcId="{210CC811-0237-4822-8D2D-6FD74460D431}" destId="{18DCC2B6-E41C-403B-B55C-5AA430150894}" srcOrd="15" destOrd="0" presId="urn:microsoft.com/office/officeart/2005/8/layout/cycle2"/>
    <dgm:cxn modelId="{BF23CD20-F467-4190-96F3-FE27994F585D}" type="presParOf" srcId="{18DCC2B6-E41C-403B-B55C-5AA430150894}" destId="{128D52E9-B560-44A9-A81F-52D3981599F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5436B-068B-4CD7-8539-FCE0509D87EF}">
      <dsp:nvSpPr>
        <dsp:cNvPr id="0" name=""/>
        <dsp:cNvSpPr/>
      </dsp:nvSpPr>
      <dsp:spPr>
        <a:xfrm>
          <a:off x="4289893" y="1187"/>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Documentation</a:t>
          </a:r>
        </a:p>
      </dsp:txBody>
      <dsp:txXfrm>
        <a:off x="4457864" y="169158"/>
        <a:ext cx="811037" cy="811037"/>
      </dsp:txXfrm>
    </dsp:sp>
    <dsp:sp modelId="{446EFB4A-88CD-4CD6-97B2-0870D4C124E0}">
      <dsp:nvSpPr>
        <dsp:cNvPr id="0" name=""/>
        <dsp:cNvSpPr/>
      </dsp:nvSpPr>
      <dsp:spPr>
        <a:xfrm rot="1350000">
          <a:off x="5498286" y="707103"/>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5501759" y="767064"/>
        <a:ext cx="212912" cy="232263"/>
      </dsp:txXfrm>
    </dsp:sp>
    <dsp:sp modelId="{AD7580B4-95ED-4656-B36C-204B257670DE}">
      <dsp:nvSpPr>
        <dsp:cNvPr id="0" name=""/>
        <dsp:cNvSpPr/>
      </dsp:nvSpPr>
      <dsp:spPr>
        <a:xfrm>
          <a:off x="5879767" y="659734"/>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Designing </a:t>
          </a:r>
        </a:p>
      </dsp:txBody>
      <dsp:txXfrm>
        <a:off x="6047738" y="827705"/>
        <a:ext cx="811037" cy="811037"/>
      </dsp:txXfrm>
    </dsp:sp>
    <dsp:sp modelId="{DE4A4AB1-FACA-4BB1-AF41-2FF0CA1CB557}">
      <dsp:nvSpPr>
        <dsp:cNvPr id="0" name=""/>
        <dsp:cNvSpPr/>
      </dsp:nvSpPr>
      <dsp:spPr>
        <a:xfrm rot="4050000">
          <a:off x="6627156" y="1826655"/>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6655320" y="1861925"/>
        <a:ext cx="212912" cy="232263"/>
      </dsp:txXfrm>
    </dsp:sp>
    <dsp:sp modelId="{49BE4902-A43E-461E-9420-4F12C9CF74F4}">
      <dsp:nvSpPr>
        <dsp:cNvPr id="0" name=""/>
        <dsp:cNvSpPr/>
      </dsp:nvSpPr>
      <dsp:spPr>
        <a:xfrm>
          <a:off x="6538315" y="2249609"/>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Coding</a:t>
          </a:r>
        </a:p>
      </dsp:txBody>
      <dsp:txXfrm>
        <a:off x="6706286" y="2417580"/>
        <a:ext cx="811037" cy="811037"/>
      </dsp:txXfrm>
    </dsp:sp>
    <dsp:sp modelId="{3CB42993-021E-4AFD-9048-163DF147FC04}">
      <dsp:nvSpPr>
        <dsp:cNvPr id="0" name=""/>
        <dsp:cNvSpPr/>
      </dsp:nvSpPr>
      <dsp:spPr>
        <a:xfrm rot="6750000">
          <a:off x="6633745" y="3416530"/>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6696829" y="3451800"/>
        <a:ext cx="212912" cy="232263"/>
      </dsp:txXfrm>
    </dsp:sp>
    <dsp:sp modelId="{346EA99E-DA90-47A3-A83F-6102B1AD0A82}">
      <dsp:nvSpPr>
        <dsp:cNvPr id="0" name=""/>
        <dsp:cNvSpPr/>
      </dsp:nvSpPr>
      <dsp:spPr>
        <a:xfrm>
          <a:off x="5879767" y="3839483"/>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Database</a:t>
          </a:r>
        </a:p>
      </dsp:txBody>
      <dsp:txXfrm>
        <a:off x="6047738" y="4007454"/>
        <a:ext cx="811037" cy="811037"/>
      </dsp:txXfrm>
    </dsp:sp>
    <dsp:sp modelId="{D0A4D3C3-E780-4C24-99ED-CEFAABB7F6BC}">
      <dsp:nvSpPr>
        <dsp:cNvPr id="0" name=""/>
        <dsp:cNvSpPr/>
      </dsp:nvSpPr>
      <dsp:spPr>
        <a:xfrm rot="9450000">
          <a:off x="5514192" y="4545400"/>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5601967" y="4605361"/>
        <a:ext cx="212912" cy="232263"/>
      </dsp:txXfrm>
    </dsp:sp>
    <dsp:sp modelId="{3FAF532A-1554-4D8C-8ECA-6447CD076CF0}">
      <dsp:nvSpPr>
        <dsp:cNvPr id="0" name=""/>
        <dsp:cNvSpPr/>
      </dsp:nvSpPr>
      <dsp:spPr>
        <a:xfrm>
          <a:off x="4289893" y="4498031"/>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err="1"/>
            <a:t>Devlopment</a:t>
          </a:r>
          <a:endParaRPr lang="en-IN" sz="800" kern="1200" dirty="0"/>
        </a:p>
      </dsp:txBody>
      <dsp:txXfrm>
        <a:off x="4457864" y="4666002"/>
        <a:ext cx="811037" cy="811037"/>
      </dsp:txXfrm>
    </dsp:sp>
    <dsp:sp modelId="{F8CA8FA2-6CCA-4679-950A-A7B9B2CA76D0}">
      <dsp:nvSpPr>
        <dsp:cNvPr id="0" name=""/>
        <dsp:cNvSpPr/>
      </dsp:nvSpPr>
      <dsp:spPr>
        <a:xfrm rot="12150000">
          <a:off x="3924318" y="4551988"/>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4012093" y="4646869"/>
        <a:ext cx="212912" cy="232263"/>
      </dsp:txXfrm>
    </dsp:sp>
    <dsp:sp modelId="{B831A861-6334-46C2-8CDC-C1EB8B886A43}">
      <dsp:nvSpPr>
        <dsp:cNvPr id="0" name=""/>
        <dsp:cNvSpPr/>
      </dsp:nvSpPr>
      <dsp:spPr>
        <a:xfrm>
          <a:off x="2700018" y="3839483"/>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Implementation</a:t>
          </a:r>
        </a:p>
      </dsp:txBody>
      <dsp:txXfrm>
        <a:off x="2867989" y="4007454"/>
        <a:ext cx="811037" cy="811037"/>
      </dsp:txXfrm>
    </dsp:sp>
    <dsp:sp modelId="{74C60B1A-AE79-46C5-9142-0C976323F78B}">
      <dsp:nvSpPr>
        <dsp:cNvPr id="0" name=""/>
        <dsp:cNvSpPr/>
      </dsp:nvSpPr>
      <dsp:spPr>
        <a:xfrm rot="14850000">
          <a:off x="2795448" y="3432436"/>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2858532" y="3552008"/>
        <a:ext cx="212912" cy="232263"/>
      </dsp:txXfrm>
    </dsp:sp>
    <dsp:sp modelId="{76936106-ABA1-4313-B003-401236E43F0E}">
      <dsp:nvSpPr>
        <dsp:cNvPr id="0" name=""/>
        <dsp:cNvSpPr/>
      </dsp:nvSpPr>
      <dsp:spPr>
        <a:xfrm>
          <a:off x="2041471" y="2249609"/>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Testing</a:t>
          </a:r>
        </a:p>
      </dsp:txBody>
      <dsp:txXfrm>
        <a:off x="2209442" y="2417580"/>
        <a:ext cx="811037" cy="811037"/>
      </dsp:txXfrm>
    </dsp:sp>
    <dsp:sp modelId="{AE42719D-CEFF-4450-AEB4-6D913DF7DE83}">
      <dsp:nvSpPr>
        <dsp:cNvPr id="0" name=""/>
        <dsp:cNvSpPr/>
      </dsp:nvSpPr>
      <dsp:spPr>
        <a:xfrm rot="17550000">
          <a:off x="2788860" y="1842562"/>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817024" y="1962134"/>
        <a:ext cx="212912" cy="232263"/>
      </dsp:txXfrm>
    </dsp:sp>
    <dsp:sp modelId="{C3CAA06F-D6F3-4112-9C83-092D661F9700}">
      <dsp:nvSpPr>
        <dsp:cNvPr id="0" name=""/>
        <dsp:cNvSpPr/>
      </dsp:nvSpPr>
      <dsp:spPr>
        <a:xfrm>
          <a:off x="2700018" y="659734"/>
          <a:ext cx="1146979" cy="1146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Execution</a:t>
          </a:r>
        </a:p>
      </dsp:txBody>
      <dsp:txXfrm>
        <a:off x="2867989" y="827705"/>
        <a:ext cx="811037" cy="811037"/>
      </dsp:txXfrm>
    </dsp:sp>
    <dsp:sp modelId="{18DCC2B6-E41C-403B-B55C-5AA430150894}">
      <dsp:nvSpPr>
        <dsp:cNvPr id="0" name=""/>
        <dsp:cNvSpPr/>
      </dsp:nvSpPr>
      <dsp:spPr>
        <a:xfrm rot="20250000">
          <a:off x="3908412" y="713692"/>
          <a:ext cx="304160" cy="3871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911885" y="808573"/>
        <a:ext cx="212912" cy="2322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213842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324631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216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9969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430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219836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968376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212435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123154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26544-E3E9-4F22-A176-0F2E3EA19990}"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13443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26544-E3E9-4F22-A176-0F2E3EA19990}"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320992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26544-E3E9-4F22-A176-0F2E3EA19990}" type="datetimeFigureOut">
              <a:rPr lang="en-IN" smtClean="0"/>
              <a:t>04-03-2020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391344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26544-E3E9-4F22-A176-0F2E3EA19990}" type="datetimeFigureOut">
              <a:rPr lang="en-IN" smtClean="0"/>
              <a:t>04-03-2020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318719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26544-E3E9-4F22-A176-0F2E3EA19990}" type="datetimeFigureOut">
              <a:rPr lang="en-IN" smtClean="0"/>
              <a:t>04-03-2020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25282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26544-E3E9-4F22-A176-0F2E3EA19990}"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138642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26544-E3E9-4F22-A176-0F2E3EA19990}"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455DFC-1C2D-46DC-9CFD-174088874002}" type="slidenum">
              <a:rPr lang="en-IN" smtClean="0"/>
              <a:t>‹#›</a:t>
            </a:fld>
            <a:endParaRPr lang="en-IN"/>
          </a:p>
        </p:txBody>
      </p:sp>
    </p:spTree>
    <p:extLst>
      <p:ext uri="{BB962C8B-B14F-4D97-AF65-F5344CB8AC3E}">
        <p14:creationId xmlns:p14="http://schemas.microsoft.com/office/powerpoint/2010/main" val="5597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326544-E3E9-4F22-A176-0F2E3EA19990}" type="datetimeFigureOut">
              <a:rPr lang="en-IN" smtClean="0"/>
              <a:t>04-03-2020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455DFC-1C2D-46DC-9CFD-174088874002}" type="slidenum">
              <a:rPr lang="en-IN" smtClean="0"/>
              <a:t>‹#›</a:t>
            </a:fld>
            <a:endParaRPr lang="en-IN"/>
          </a:p>
        </p:txBody>
      </p:sp>
    </p:spTree>
    <p:extLst>
      <p:ext uri="{BB962C8B-B14F-4D97-AF65-F5344CB8AC3E}">
        <p14:creationId xmlns:p14="http://schemas.microsoft.com/office/powerpoint/2010/main" val="280140268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fontwesome.com/" TargetMode="External"/><Relationship Id="rId2" Type="http://schemas.openxmlformats.org/officeDocument/2006/relationships/hyperlink" Target="http://www.w3school.com/"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81EE-0992-432B-9640-E4D89D631D37}"/>
              </a:ext>
            </a:extLst>
          </p:cNvPr>
          <p:cNvSpPr>
            <a:spLocks noGrp="1"/>
          </p:cNvSpPr>
          <p:nvPr>
            <p:ph type="ctrTitle"/>
          </p:nvPr>
        </p:nvSpPr>
        <p:spPr>
          <a:xfrm>
            <a:off x="-106532" y="0"/>
            <a:ext cx="9336148" cy="1646302"/>
          </a:xfrm>
        </p:spPr>
        <p:txBody>
          <a:bodyPr/>
          <a:lstStyle/>
          <a:p>
            <a:r>
              <a:rPr lang="en-IN" dirty="0"/>
              <a:t>Online bus booking system</a:t>
            </a:r>
          </a:p>
        </p:txBody>
      </p:sp>
      <p:sp>
        <p:nvSpPr>
          <p:cNvPr id="3" name="Subtitle 2">
            <a:extLst>
              <a:ext uri="{FF2B5EF4-FFF2-40B4-BE49-F238E27FC236}">
                <a16:creationId xmlns:a16="http://schemas.microsoft.com/office/drawing/2014/main" id="{CFF78403-06BA-4EEE-9049-7808FD92F2AC}"/>
              </a:ext>
            </a:extLst>
          </p:cNvPr>
          <p:cNvSpPr>
            <a:spLocks noGrp="1"/>
          </p:cNvSpPr>
          <p:nvPr>
            <p:ph type="subTitle" idx="1"/>
          </p:nvPr>
        </p:nvSpPr>
        <p:spPr>
          <a:xfrm>
            <a:off x="1595020" y="2366755"/>
            <a:ext cx="5504156" cy="1779117"/>
          </a:xfrm>
        </p:spPr>
        <p:txBody>
          <a:bodyPr>
            <a:normAutofit/>
          </a:bodyPr>
          <a:lstStyle/>
          <a:p>
            <a:pPr algn="l"/>
            <a:r>
              <a:rPr lang="en-IN" sz="2400" dirty="0">
                <a:ln w="0"/>
                <a:solidFill>
                  <a:schemeClr val="tx1"/>
                </a:solidFill>
                <a:effectLst>
                  <a:outerShdw blurRad="38100" dist="19050" dir="2700000" algn="tl" rotWithShape="0">
                    <a:schemeClr val="dk1">
                      <a:alpha val="40000"/>
                    </a:schemeClr>
                  </a:outerShdw>
                </a:effectLst>
              </a:rPr>
              <a:t>Project by :</a:t>
            </a:r>
          </a:p>
          <a:p>
            <a:pPr algn="l"/>
            <a:r>
              <a:rPr lang="en-IN" sz="2400" dirty="0">
                <a:ln w="0"/>
                <a:solidFill>
                  <a:schemeClr val="tx1"/>
                </a:solidFill>
                <a:effectLst>
                  <a:outerShdw blurRad="38100" dist="19050" dir="2700000" algn="tl" rotWithShape="0">
                    <a:schemeClr val="dk1">
                      <a:alpha val="40000"/>
                    </a:schemeClr>
                  </a:outerShdw>
                </a:effectLst>
              </a:rPr>
              <a:t>Miss. Neha Mukund Chavan</a:t>
            </a:r>
          </a:p>
          <a:p>
            <a:pPr algn="l"/>
            <a:r>
              <a:rPr lang="en-IN" sz="2400" dirty="0">
                <a:ln w="0"/>
                <a:solidFill>
                  <a:schemeClr val="tx1"/>
                </a:solidFill>
                <a:effectLst>
                  <a:outerShdw blurRad="38100" dist="19050" dir="2700000" algn="tl" rotWithShape="0">
                    <a:schemeClr val="dk1">
                      <a:alpha val="40000"/>
                    </a:schemeClr>
                  </a:outerShdw>
                </a:effectLst>
              </a:rPr>
              <a:t>Miss. Swapnali </a:t>
            </a:r>
            <a:r>
              <a:rPr lang="en-IN" sz="2400" dirty="0" err="1">
                <a:ln w="0"/>
                <a:solidFill>
                  <a:schemeClr val="tx1"/>
                </a:solidFill>
                <a:effectLst>
                  <a:outerShdw blurRad="38100" dist="19050" dir="2700000" algn="tl" rotWithShape="0">
                    <a:schemeClr val="dk1">
                      <a:alpha val="40000"/>
                    </a:schemeClr>
                  </a:outerShdw>
                </a:effectLst>
              </a:rPr>
              <a:t>sambhaji</a:t>
            </a:r>
            <a:r>
              <a:rPr lang="en-IN" sz="2400" dirty="0">
                <a:ln w="0"/>
                <a:solidFill>
                  <a:schemeClr val="tx1"/>
                </a:solidFill>
                <a:effectLst>
                  <a:outerShdw blurRad="38100" dist="19050" dir="2700000" algn="tl" rotWithShape="0">
                    <a:schemeClr val="dk1">
                      <a:alpha val="40000"/>
                    </a:schemeClr>
                  </a:outerShdw>
                </a:effectLst>
              </a:rPr>
              <a:t> more</a:t>
            </a:r>
          </a:p>
        </p:txBody>
      </p:sp>
      <p:sp>
        <p:nvSpPr>
          <p:cNvPr id="5" name="TextBox 4">
            <a:extLst>
              <a:ext uri="{FF2B5EF4-FFF2-40B4-BE49-F238E27FC236}">
                <a16:creationId xmlns:a16="http://schemas.microsoft.com/office/drawing/2014/main" id="{91377602-29CF-427A-8355-1321FCEB11CF}"/>
              </a:ext>
            </a:extLst>
          </p:cNvPr>
          <p:cNvSpPr txBox="1"/>
          <p:nvPr/>
        </p:nvSpPr>
        <p:spPr>
          <a:xfrm>
            <a:off x="1595020" y="4512382"/>
            <a:ext cx="8131946" cy="830997"/>
          </a:xfrm>
          <a:prstGeom prst="rect">
            <a:avLst/>
          </a:prstGeom>
          <a:noFill/>
        </p:spPr>
        <p:txBody>
          <a:bodyPr wrap="square" rtlCol="0">
            <a:spAutoFit/>
          </a:bodyPr>
          <a:lstStyle/>
          <a:p>
            <a:r>
              <a:rPr lang="en-IN" sz="2400" dirty="0"/>
              <a:t>Under the guidance of:</a:t>
            </a:r>
          </a:p>
          <a:p>
            <a:r>
              <a:rPr lang="en-IN" sz="2400" dirty="0"/>
              <a:t>Miss. Jyoti </a:t>
            </a:r>
            <a:r>
              <a:rPr lang="en-IN" sz="2400" dirty="0" err="1"/>
              <a:t>chavan</a:t>
            </a:r>
            <a:endParaRPr lang="en-IN" sz="2400" dirty="0"/>
          </a:p>
        </p:txBody>
      </p:sp>
    </p:spTree>
    <p:extLst>
      <p:ext uri="{BB962C8B-B14F-4D97-AF65-F5344CB8AC3E}">
        <p14:creationId xmlns:p14="http://schemas.microsoft.com/office/powerpoint/2010/main" val="183044480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4797C8-F037-4274-8DF3-921BE2FB9DDD}"/>
              </a:ext>
            </a:extLst>
          </p:cNvPr>
          <p:cNvPicPr>
            <a:picLocks noGrp="1" noChangeAspect="1"/>
          </p:cNvPicPr>
          <p:nvPr>
            <p:ph idx="1"/>
          </p:nvPr>
        </p:nvPicPr>
        <p:blipFill>
          <a:blip r:embed="rId2"/>
          <a:stretch>
            <a:fillRect/>
          </a:stretch>
        </p:blipFill>
        <p:spPr>
          <a:xfrm>
            <a:off x="1062038" y="773113"/>
            <a:ext cx="9499600" cy="5450134"/>
          </a:xfrm>
          <a:prstGeom prst="rect">
            <a:avLst/>
          </a:prstGeom>
        </p:spPr>
      </p:pic>
    </p:spTree>
    <p:extLst>
      <p:ext uri="{BB962C8B-B14F-4D97-AF65-F5344CB8AC3E}">
        <p14:creationId xmlns:p14="http://schemas.microsoft.com/office/powerpoint/2010/main" val="302220038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D19B-FB41-48B3-89A1-B3C2E885C858}"/>
              </a:ext>
            </a:extLst>
          </p:cNvPr>
          <p:cNvSpPr>
            <a:spLocks noGrp="1"/>
          </p:cNvSpPr>
          <p:nvPr>
            <p:ph type="ctrTitle"/>
          </p:nvPr>
        </p:nvSpPr>
        <p:spPr>
          <a:xfrm>
            <a:off x="1533700" y="1702403"/>
            <a:ext cx="7766936" cy="1646302"/>
          </a:xfrm>
        </p:spPr>
        <p:txBody>
          <a:bodyPr/>
          <a:lstStyle/>
          <a:p>
            <a:pPr algn="ctr"/>
            <a:r>
              <a:rPr lang="en-IN" dirty="0"/>
              <a:t>System Diagrams </a:t>
            </a:r>
          </a:p>
        </p:txBody>
      </p:sp>
    </p:spTree>
    <p:extLst>
      <p:ext uri="{BB962C8B-B14F-4D97-AF65-F5344CB8AC3E}">
        <p14:creationId xmlns:p14="http://schemas.microsoft.com/office/powerpoint/2010/main" val="3809559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E19EF938-A151-4F26-87C7-03922C6BC739}"/>
              </a:ext>
            </a:extLst>
          </p:cNvPr>
          <p:cNvPicPr>
            <a:picLocks noGrp="1" noChangeAspect="1"/>
          </p:cNvPicPr>
          <p:nvPr>
            <p:ph idx="1"/>
          </p:nvPr>
        </p:nvPicPr>
        <p:blipFill rotWithShape="1">
          <a:blip r:embed="rId2"/>
          <a:srcRect l="23716" t="15979" r="26300" b="30732"/>
          <a:stretch/>
        </p:blipFill>
        <p:spPr>
          <a:xfrm>
            <a:off x="1171853" y="772357"/>
            <a:ext cx="9152877" cy="5280507"/>
          </a:xfrm>
          <a:prstGeom prst="rect">
            <a:avLst/>
          </a:prstGeom>
        </p:spPr>
      </p:pic>
    </p:spTree>
    <p:extLst>
      <p:ext uri="{BB962C8B-B14F-4D97-AF65-F5344CB8AC3E}">
        <p14:creationId xmlns:p14="http://schemas.microsoft.com/office/powerpoint/2010/main" val="408706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EC656B-C58A-433E-9B42-5E57A23939D2}"/>
              </a:ext>
            </a:extLst>
          </p:cNvPr>
          <p:cNvPicPr>
            <a:picLocks noChangeAspect="1"/>
          </p:cNvPicPr>
          <p:nvPr/>
        </p:nvPicPr>
        <p:blipFill rotWithShape="1">
          <a:blip r:embed="rId2"/>
          <a:srcRect l="24030" t="20632" r="25727" b="5091"/>
          <a:stretch/>
        </p:blipFill>
        <p:spPr>
          <a:xfrm>
            <a:off x="1633490" y="240141"/>
            <a:ext cx="7972148" cy="6377717"/>
          </a:xfrm>
          <a:prstGeom prst="rect">
            <a:avLst/>
          </a:prstGeom>
        </p:spPr>
      </p:pic>
    </p:spTree>
    <p:extLst>
      <p:ext uri="{BB962C8B-B14F-4D97-AF65-F5344CB8AC3E}">
        <p14:creationId xmlns:p14="http://schemas.microsoft.com/office/powerpoint/2010/main" val="348382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8C2F2B-DB68-4CCA-B110-9C2E5630D77D}"/>
              </a:ext>
            </a:extLst>
          </p:cNvPr>
          <p:cNvPicPr>
            <a:picLocks noChangeAspect="1"/>
          </p:cNvPicPr>
          <p:nvPr/>
        </p:nvPicPr>
        <p:blipFill rotWithShape="1">
          <a:blip r:embed="rId2"/>
          <a:srcRect l="28471" t="11348" r="30097" b="2669"/>
          <a:stretch/>
        </p:blipFill>
        <p:spPr>
          <a:xfrm>
            <a:off x="2778711" y="275208"/>
            <a:ext cx="5660090" cy="6356411"/>
          </a:xfrm>
          <a:prstGeom prst="rect">
            <a:avLst/>
          </a:prstGeom>
        </p:spPr>
      </p:pic>
    </p:spTree>
    <p:extLst>
      <p:ext uri="{BB962C8B-B14F-4D97-AF65-F5344CB8AC3E}">
        <p14:creationId xmlns:p14="http://schemas.microsoft.com/office/powerpoint/2010/main" val="139076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FE8E-BDDC-496D-9BCE-273C9019344D}"/>
              </a:ext>
            </a:extLst>
          </p:cNvPr>
          <p:cNvSpPr>
            <a:spLocks noGrp="1"/>
          </p:cNvSpPr>
          <p:nvPr>
            <p:ph type="title"/>
          </p:nvPr>
        </p:nvSpPr>
        <p:spPr>
          <a:xfrm>
            <a:off x="1486606" y="227414"/>
            <a:ext cx="3894666" cy="1050524"/>
          </a:xfrm>
        </p:spPr>
        <p:txBody>
          <a:bodyPr/>
          <a:lstStyle/>
          <a:p>
            <a:r>
              <a:rPr lang="en-IN" dirty="0"/>
              <a:t>Report </a:t>
            </a:r>
          </a:p>
        </p:txBody>
      </p:sp>
      <p:pic>
        <p:nvPicPr>
          <p:cNvPr id="4" name="Content Placeholder 3">
            <a:extLst>
              <a:ext uri="{FF2B5EF4-FFF2-40B4-BE49-F238E27FC236}">
                <a16:creationId xmlns:a16="http://schemas.microsoft.com/office/drawing/2014/main" id="{13C24500-77C8-48A8-B3D0-AC92BB637209}"/>
              </a:ext>
            </a:extLst>
          </p:cNvPr>
          <p:cNvPicPr>
            <a:picLocks noGrp="1" noChangeAspect="1"/>
          </p:cNvPicPr>
          <p:nvPr>
            <p:ph idx="1"/>
          </p:nvPr>
        </p:nvPicPr>
        <p:blipFill>
          <a:blip r:embed="rId2"/>
          <a:stretch>
            <a:fillRect/>
          </a:stretch>
        </p:blipFill>
        <p:spPr>
          <a:xfrm>
            <a:off x="1486606" y="1277938"/>
            <a:ext cx="8917920" cy="5016330"/>
          </a:xfrm>
          <a:prstGeom prst="rect">
            <a:avLst/>
          </a:prstGeom>
        </p:spPr>
      </p:pic>
    </p:spTree>
    <p:extLst>
      <p:ext uri="{BB962C8B-B14F-4D97-AF65-F5344CB8AC3E}">
        <p14:creationId xmlns:p14="http://schemas.microsoft.com/office/powerpoint/2010/main" val="262586246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E966-6E32-4FBC-A419-97A573BF56C5}"/>
              </a:ext>
            </a:extLst>
          </p:cNvPr>
          <p:cNvSpPr>
            <a:spLocks noGrp="1"/>
          </p:cNvSpPr>
          <p:nvPr>
            <p:ph type="title"/>
          </p:nvPr>
        </p:nvSpPr>
        <p:spPr>
          <a:xfrm>
            <a:off x="1946840" y="547457"/>
            <a:ext cx="5954285" cy="917359"/>
          </a:xfrm>
        </p:spPr>
        <p:txBody>
          <a:bodyPr/>
          <a:lstStyle/>
          <a:p>
            <a:pPr algn="ctr"/>
            <a:r>
              <a:rPr lang="en-IN" dirty="0"/>
              <a:t>Conclusion</a:t>
            </a:r>
          </a:p>
        </p:txBody>
      </p:sp>
      <p:sp>
        <p:nvSpPr>
          <p:cNvPr id="3" name="Content Placeholder 2">
            <a:extLst>
              <a:ext uri="{FF2B5EF4-FFF2-40B4-BE49-F238E27FC236}">
                <a16:creationId xmlns:a16="http://schemas.microsoft.com/office/drawing/2014/main" id="{07148991-FA76-45F5-9E29-EED0FC4CC723}"/>
              </a:ext>
            </a:extLst>
          </p:cNvPr>
          <p:cNvSpPr>
            <a:spLocks noGrp="1"/>
          </p:cNvSpPr>
          <p:nvPr>
            <p:ph idx="1"/>
          </p:nvPr>
        </p:nvSpPr>
        <p:spPr>
          <a:xfrm>
            <a:off x="677334" y="1766658"/>
            <a:ext cx="9407699" cy="4798488"/>
          </a:xfrm>
        </p:spPr>
        <p:txBody>
          <a:bodyPr/>
          <a:lstStyle/>
          <a:p>
            <a:pPr marL="0" indent="0">
              <a:buNone/>
            </a:pPr>
            <a:r>
              <a:rPr lang="en-IN" sz="2400" dirty="0"/>
              <a:t>		In our project work, and attempt has been made to develop a bus booking based website. We develop this project that helps the people and make them aware so that they can know any booking information. To establish this website we use various methodologies. To develop this project we have faced many problems but we hardly tried to develop this project. Our supervisor helps us by giving his valuable opinion, decision and time.</a:t>
            </a:r>
          </a:p>
          <a:p>
            <a:pPr marL="0" indent="0">
              <a:buNone/>
            </a:pPr>
            <a:endParaRPr lang="en-IN" dirty="0"/>
          </a:p>
        </p:txBody>
      </p:sp>
    </p:spTree>
    <p:extLst>
      <p:ext uri="{BB962C8B-B14F-4D97-AF65-F5344CB8AC3E}">
        <p14:creationId xmlns:p14="http://schemas.microsoft.com/office/powerpoint/2010/main" val="84918238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90D0-AF15-41CF-B68D-77EA0EAC723B}"/>
              </a:ext>
            </a:extLst>
          </p:cNvPr>
          <p:cNvSpPr>
            <a:spLocks noGrp="1"/>
          </p:cNvSpPr>
          <p:nvPr>
            <p:ph type="title"/>
          </p:nvPr>
        </p:nvSpPr>
        <p:spPr/>
        <p:txBody>
          <a:bodyPr/>
          <a:lstStyle/>
          <a:p>
            <a:pPr algn="ctr"/>
            <a:r>
              <a:rPr lang="en-IN" dirty="0"/>
              <a:t>Bibliography</a:t>
            </a:r>
          </a:p>
        </p:txBody>
      </p:sp>
      <p:sp>
        <p:nvSpPr>
          <p:cNvPr id="3" name="Content Placeholder 2">
            <a:extLst>
              <a:ext uri="{FF2B5EF4-FFF2-40B4-BE49-F238E27FC236}">
                <a16:creationId xmlns:a16="http://schemas.microsoft.com/office/drawing/2014/main" id="{C2BC7681-F04A-4C8E-A39B-BF57C8132850}"/>
              </a:ext>
            </a:extLst>
          </p:cNvPr>
          <p:cNvSpPr>
            <a:spLocks noGrp="1"/>
          </p:cNvSpPr>
          <p:nvPr>
            <p:ph idx="1"/>
          </p:nvPr>
        </p:nvSpPr>
        <p:spPr>
          <a:xfrm>
            <a:off x="810499" y="2577840"/>
            <a:ext cx="8596668" cy="2260491"/>
          </a:xfrm>
        </p:spPr>
        <p:txBody>
          <a:bodyPr>
            <a:normAutofit/>
          </a:bodyPr>
          <a:lstStyle/>
          <a:p>
            <a:r>
              <a:rPr lang="en-IN" sz="2400" dirty="0"/>
              <a:t> </a:t>
            </a:r>
            <a:r>
              <a:rPr lang="en-IN" sz="2400" u="sng" dirty="0">
                <a:hlinkClick r:id="rId2"/>
              </a:rPr>
              <a:t>www.w3school.com</a:t>
            </a:r>
            <a:endParaRPr lang="en-IN" sz="2400" dirty="0"/>
          </a:p>
          <a:p>
            <a:r>
              <a:rPr lang="en-IN" sz="2400" u="sng" dirty="0">
                <a:hlinkClick r:id="rId3"/>
              </a:rPr>
              <a:t> www.fontwesome.com</a:t>
            </a:r>
            <a:endParaRPr lang="en-IN" sz="2400" dirty="0"/>
          </a:p>
          <a:p>
            <a:r>
              <a:rPr lang="en-IN" sz="2400" dirty="0"/>
              <a:t> </a:t>
            </a:r>
            <a:r>
              <a:rPr lang="en-IN" sz="2400" u="sng" dirty="0">
                <a:hlinkClick r:id="rId4"/>
              </a:rPr>
              <a:t>www.google.com</a:t>
            </a:r>
            <a:endParaRPr lang="en-IN" sz="2400" dirty="0"/>
          </a:p>
        </p:txBody>
      </p:sp>
    </p:spTree>
    <p:extLst>
      <p:ext uri="{BB962C8B-B14F-4D97-AF65-F5344CB8AC3E}">
        <p14:creationId xmlns:p14="http://schemas.microsoft.com/office/powerpoint/2010/main" val="504004370"/>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6A7D-7567-4A08-A688-C76CBD0C845D}"/>
              </a:ext>
            </a:extLst>
          </p:cNvPr>
          <p:cNvSpPr>
            <a:spLocks noGrp="1"/>
          </p:cNvSpPr>
          <p:nvPr>
            <p:ph type="title"/>
          </p:nvPr>
        </p:nvSpPr>
        <p:spPr>
          <a:xfrm>
            <a:off x="1121217" y="2580443"/>
            <a:ext cx="8596668" cy="1320800"/>
          </a:xfrm>
        </p:spPr>
        <p:txBody>
          <a:bodyPr>
            <a:normAutofit/>
          </a:bodyPr>
          <a:lstStyle/>
          <a:p>
            <a:r>
              <a:rPr lang="en-IN" sz="5400" dirty="0"/>
              <a:t>Thank you…</a:t>
            </a:r>
          </a:p>
        </p:txBody>
      </p:sp>
    </p:spTree>
    <p:extLst>
      <p:ext uri="{BB962C8B-B14F-4D97-AF65-F5344CB8AC3E}">
        <p14:creationId xmlns:p14="http://schemas.microsoft.com/office/powerpoint/2010/main" val="1601926946"/>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9043-43AB-4317-AAB7-2F2AD039D05E}"/>
              </a:ext>
            </a:extLst>
          </p:cNvPr>
          <p:cNvSpPr>
            <a:spLocks noGrp="1"/>
          </p:cNvSpPr>
          <p:nvPr>
            <p:ph type="title"/>
          </p:nvPr>
        </p:nvSpPr>
        <p:spPr/>
        <p:txBody>
          <a:bodyPr/>
          <a:lstStyle/>
          <a:p>
            <a:pPr algn="ctr"/>
            <a:r>
              <a:rPr lang="en-IN" dirty="0"/>
              <a:t>Introduction </a:t>
            </a:r>
          </a:p>
        </p:txBody>
      </p:sp>
      <p:sp>
        <p:nvSpPr>
          <p:cNvPr id="4" name="Content Placeholder 3">
            <a:extLst>
              <a:ext uri="{FF2B5EF4-FFF2-40B4-BE49-F238E27FC236}">
                <a16:creationId xmlns:a16="http://schemas.microsoft.com/office/drawing/2014/main" id="{76008544-8779-4BC4-A897-6853FA5A8F74}"/>
              </a:ext>
            </a:extLst>
          </p:cNvPr>
          <p:cNvSpPr>
            <a:spLocks noGrp="1"/>
          </p:cNvSpPr>
          <p:nvPr>
            <p:ph sz="half" idx="1"/>
          </p:nvPr>
        </p:nvSpPr>
        <p:spPr>
          <a:xfrm>
            <a:off x="489793" y="2012983"/>
            <a:ext cx="8482368" cy="3880773"/>
          </a:xfrm>
        </p:spPr>
        <p:txBody>
          <a:bodyPr>
            <a:noAutofit/>
          </a:bodyPr>
          <a:lstStyle/>
          <a:p>
            <a:pPr marL="0" indent="0">
              <a:lnSpc>
                <a:spcPct val="150000"/>
              </a:lnSpc>
              <a:buNone/>
            </a:pPr>
            <a:r>
              <a:rPr lang="en-US" i="1" dirty="0">
                <a:latin typeface="Lato Light" panose="020F0502020204030203"/>
                <a:ea typeface="Lato Light" panose="020F0502020204030203" pitchFamily="34" charset="0"/>
                <a:cs typeface="Lato Light" panose="020F0502020204030203" pitchFamily="34" charset="0"/>
              </a:rPr>
              <a:t>The online bus booking system :</a:t>
            </a:r>
          </a:p>
          <a:p>
            <a:pPr marL="0" indent="0">
              <a:lnSpc>
                <a:spcPct val="150000"/>
              </a:lnSpc>
              <a:buNone/>
            </a:pPr>
            <a:r>
              <a:rPr lang="en-US" i="1" dirty="0">
                <a:latin typeface="Lato Light" panose="020F0502020204030203"/>
                <a:ea typeface="Lato Light" panose="020F0502020204030203" pitchFamily="34" charset="0"/>
                <a:cs typeface="Lato Light" panose="020F0502020204030203" pitchFamily="34" charset="0"/>
              </a:rPr>
              <a:t>This is an online project development using PHP and MYSQL. The purpose of this project is to provide the complete information about the buses available for a tour.  There are two type of different user. First the customer visit the site and enter place from where to where he wishes to travel. Then he sends these details employee of travel and tourism agency. They receives the mail and check which bus is available at that day and return back to customer along with quotation. If  the customer agrees for any of the quotation, he can reply back along the agreed quotation.</a:t>
            </a:r>
          </a:p>
          <a:p>
            <a:pPr>
              <a:lnSpc>
                <a:spcPct val="150000"/>
              </a:lnSpc>
            </a:pPr>
            <a:endParaRPr lang="en-US" dirty="0">
              <a:latin typeface="Lato Light" panose="020F0502020204030203"/>
              <a:ea typeface="Lato Light" panose="020F0502020204030203" pitchFamily="34" charset="0"/>
              <a:cs typeface="Lato Light" panose="020F0502020204030203" pitchFamily="34" charset="0"/>
            </a:endParaRPr>
          </a:p>
          <a:p>
            <a:pPr algn="r">
              <a:lnSpc>
                <a:spcPct val="150000"/>
              </a:lnSpc>
            </a:pPr>
            <a:r>
              <a:rPr lang="en-US" dirty="0">
                <a:latin typeface="Lato Light" panose="020F0502020204030203"/>
                <a:ea typeface="Lato Light" panose="020F0502020204030203" pitchFamily="34" charset="0"/>
                <a:cs typeface="Lato Light" panose="020F0502020204030203" pitchFamily="34" charset="0"/>
              </a:rPr>
              <a:t>    </a:t>
            </a:r>
          </a:p>
          <a:p>
            <a:endParaRPr lang="en-IN" dirty="0">
              <a:latin typeface="Lato Light" panose="020F0502020204030203"/>
            </a:endParaRPr>
          </a:p>
        </p:txBody>
      </p:sp>
    </p:spTree>
    <p:extLst>
      <p:ext uri="{BB962C8B-B14F-4D97-AF65-F5344CB8AC3E}">
        <p14:creationId xmlns:p14="http://schemas.microsoft.com/office/powerpoint/2010/main" val="2119571018"/>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BE6F-E9BD-4365-84C1-C590288CF5B6}"/>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3761D562-B50A-4E53-B556-A677B19A32DA}"/>
              </a:ext>
            </a:extLst>
          </p:cNvPr>
          <p:cNvSpPr>
            <a:spLocks noGrp="1"/>
          </p:cNvSpPr>
          <p:nvPr>
            <p:ph sz="half" idx="1"/>
          </p:nvPr>
        </p:nvSpPr>
        <p:spPr>
          <a:xfrm>
            <a:off x="677334" y="1322773"/>
            <a:ext cx="9771683" cy="4718588"/>
          </a:xfrm>
        </p:spPr>
        <p:txBody>
          <a:bodyPr>
            <a:normAutofit/>
          </a:bodyPr>
          <a:lstStyle/>
          <a:p>
            <a:pPr marL="0" indent="0">
              <a:buNone/>
            </a:pPr>
            <a:endParaRPr lang="en-IN" dirty="0"/>
          </a:p>
          <a:p>
            <a:r>
              <a:rPr lang="en-IN" dirty="0"/>
              <a:t>The main objective of the Bus booking system is to manage detail of </a:t>
            </a:r>
            <a:r>
              <a:rPr lang="en-IN" dirty="0" err="1"/>
              <a:t>bus,ticket</a:t>
            </a:r>
            <a:r>
              <a:rPr lang="en-IN" dirty="0"/>
              <a:t>, booking, seats  </a:t>
            </a:r>
          </a:p>
          <a:p>
            <a:r>
              <a:rPr lang="en-IN" dirty="0"/>
              <a:t>Provides the searching facilities based on various </a:t>
            </a:r>
            <a:r>
              <a:rPr lang="en-IN" dirty="0" err="1"/>
              <a:t>factors.Such</a:t>
            </a:r>
            <a:r>
              <a:rPr lang="en-IN" dirty="0"/>
              <a:t> as bus, booking, agent, seats.</a:t>
            </a:r>
          </a:p>
          <a:p>
            <a:r>
              <a:rPr lang="en-IN" dirty="0"/>
              <a:t> Manage the information of tickets</a:t>
            </a:r>
          </a:p>
          <a:p>
            <a:r>
              <a:rPr lang="en-IN" dirty="0"/>
              <a:t> To increase efficiency of managing the bus and tickets</a:t>
            </a:r>
          </a:p>
          <a:p>
            <a:pPr lvl="0"/>
            <a:r>
              <a:rPr lang="en-IN" dirty="0"/>
              <a:t>It deals with monitoring the information and transactions of booking.</a:t>
            </a:r>
          </a:p>
          <a:p>
            <a:pPr lvl="0"/>
            <a:r>
              <a:rPr lang="en-IN" dirty="0"/>
              <a:t>Integration of all records of seats.</a:t>
            </a:r>
          </a:p>
          <a:p>
            <a:pPr lvl="0"/>
            <a:r>
              <a:rPr lang="en-IN" dirty="0"/>
              <a:t>You can easily export PDF for the bus, customer, seats.</a:t>
            </a:r>
          </a:p>
          <a:p>
            <a:pPr lvl="0"/>
            <a:r>
              <a:rPr lang="en-IN" dirty="0"/>
              <a:t>Shows the information and description of customer.</a:t>
            </a:r>
          </a:p>
          <a:p>
            <a:endParaRPr lang="en-IN" dirty="0"/>
          </a:p>
        </p:txBody>
      </p:sp>
    </p:spTree>
    <p:extLst>
      <p:ext uri="{BB962C8B-B14F-4D97-AF65-F5344CB8AC3E}">
        <p14:creationId xmlns:p14="http://schemas.microsoft.com/office/powerpoint/2010/main" val="4239617319"/>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99ED-EAC6-48B3-8CEC-372C0A2EEC7F}"/>
              </a:ext>
            </a:extLst>
          </p:cNvPr>
          <p:cNvSpPr>
            <a:spLocks noGrp="1"/>
          </p:cNvSpPr>
          <p:nvPr>
            <p:ph type="title"/>
          </p:nvPr>
        </p:nvSpPr>
        <p:spPr>
          <a:xfrm>
            <a:off x="677334" y="680622"/>
            <a:ext cx="8596668" cy="1320800"/>
          </a:xfrm>
        </p:spPr>
        <p:txBody>
          <a:bodyPr/>
          <a:lstStyle/>
          <a:p>
            <a:pPr algn="ctr"/>
            <a:r>
              <a:rPr lang="en-IN" dirty="0"/>
              <a:t>Existing system</a:t>
            </a:r>
          </a:p>
        </p:txBody>
      </p:sp>
      <p:sp>
        <p:nvSpPr>
          <p:cNvPr id="3" name="Content Placeholder 2">
            <a:extLst>
              <a:ext uri="{FF2B5EF4-FFF2-40B4-BE49-F238E27FC236}">
                <a16:creationId xmlns:a16="http://schemas.microsoft.com/office/drawing/2014/main" id="{760C74A6-5BF3-42B3-94B9-F765745B187B}"/>
              </a:ext>
            </a:extLst>
          </p:cNvPr>
          <p:cNvSpPr>
            <a:spLocks noGrp="1"/>
          </p:cNvSpPr>
          <p:nvPr>
            <p:ph sz="half" idx="1"/>
          </p:nvPr>
        </p:nvSpPr>
        <p:spPr>
          <a:xfrm>
            <a:off x="677334" y="2160589"/>
            <a:ext cx="8596668" cy="4275722"/>
          </a:xfrm>
        </p:spPr>
        <p:txBody>
          <a:bodyPr/>
          <a:lstStyle/>
          <a:p>
            <a:pPr marL="0" indent="0">
              <a:buNone/>
            </a:pPr>
            <a:r>
              <a:rPr lang="en-IN" dirty="0"/>
              <a:t> </a:t>
            </a:r>
          </a:p>
          <a:p>
            <a:r>
              <a:rPr lang="en-IN" dirty="0"/>
              <a:t>Existing system consists of the following: </a:t>
            </a:r>
          </a:p>
          <a:p>
            <a:r>
              <a:rPr lang="en-IN" dirty="0"/>
              <a:t>Admin user: The user that has authority to use data from </a:t>
            </a:r>
            <a:r>
              <a:rPr lang="en-IN" dirty="0" err="1"/>
              <a:t>databse</a:t>
            </a:r>
            <a:r>
              <a:rPr lang="en-IN" dirty="0"/>
              <a:t> and manage the business. </a:t>
            </a:r>
          </a:p>
          <a:p>
            <a:r>
              <a:rPr lang="en-IN" dirty="0"/>
              <a:t>It also meets following criteria’s: </a:t>
            </a:r>
          </a:p>
          <a:p>
            <a:r>
              <a:rPr lang="en-IN" dirty="0"/>
              <a:t>User friendly interface. </a:t>
            </a:r>
          </a:p>
          <a:p>
            <a:r>
              <a:rPr lang="en-IN" dirty="0"/>
              <a:t>Availability of multiple categorized bookings at one place at same time. </a:t>
            </a:r>
          </a:p>
          <a:p>
            <a:r>
              <a:rPr lang="en-IN" dirty="0"/>
              <a:t>Upload and manage more than one booking in one session</a:t>
            </a:r>
            <a:r>
              <a:rPr lang="en-IN"/>
              <a:t>. </a:t>
            </a:r>
            <a:endParaRPr lang="en-IN" dirty="0"/>
          </a:p>
          <a:p>
            <a:endParaRPr lang="en-IN" dirty="0"/>
          </a:p>
        </p:txBody>
      </p:sp>
    </p:spTree>
    <p:extLst>
      <p:ext uri="{BB962C8B-B14F-4D97-AF65-F5344CB8AC3E}">
        <p14:creationId xmlns:p14="http://schemas.microsoft.com/office/powerpoint/2010/main" val="23691984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3E4E-7754-4EAF-819B-5F3B2BC59D82}"/>
              </a:ext>
            </a:extLst>
          </p:cNvPr>
          <p:cNvSpPr>
            <a:spLocks noGrp="1"/>
          </p:cNvSpPr>
          <p:nvPr>
            <p:ph type="title"/>
          </p:nvPr>
        </p:nvSpPr>
        <p:spPr>
          <a:xfrm>
            <a:off x="1201117" y="93215"/>
            <a:ext cx="6664499" cy="896645"/>
          </a:xfrm>
        </p:spPr>
        <p:txBody>
          <a:bodyPr/>
          <a:lstStyle/>
          <a:p>
            <a:r>
              <a:rPr lang="en-IN" dirty="0"/>
              <a:t>Flow of project -</a:t>
            </a:r>
          </a:p>
        </p:txBody>
      </p:sp>
      <p:graphicFrame>
        <p:nvGraphicFramePr>
          <p:cNvPr id="4" name="Content Placeholder 3">
            <a:extLst>
              <a:ext uri="{FF2B5EF4-FFF2-40B4-BE49-F238E27FC236}">
                <a16:creationId xmlns:a16="http://schemas.microsoft.com/office/drawing/2014/main" id="{F2FF9570-85C2-4BF2-BD34-7A742B08CB83}"/>
              </a:ext>
            </a:extLst>
          </p:cNvPr>
          <p:cNvGraphicFramePr>
            <a:graphicFrameLocks noGrp="1"/>
          </p:cNvGraphicFramePr>
          <p:nvPr>
            <p:ph idx="1"/>
            <p:extLst>
              <p:ext uri="{D42A27DB-BD31-4B8C-83A1-F6EECF244321}">
                <p14:modId xmlns:p14="http://schemas.microsoft.com/office/powerpoint/2010/main" val="2085519679"/>
              </p:ext>
            </p:extLst>
          </p:nvPr>
        </p:nvGraphicFramePr>
        <p:xfrm>
          <a:off x="677863" y="1047566"/>
          <a:ext cx="9726766" cy="5646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06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23C4-D14E-40B4-9279-14D890B55B8C}"/>
              </a:ext>
            </a:extLst>
          </p:cNvPr>
          <p:cNvSpPr>
            <a:spLocks noGrp="1"/>
          </p:cNvSpPr>
          <p:nvPr>
            <p:ph type="title"/>
          </p:nvPr>
        </p:nvSpPr>
        <p:spPr>
          <a:xfrm>
            <a:off x="686212" y="2349624"/>
            <a:ext cx="8596668" cy="1320800"/>
          </a:xfrm>
        </p:spPr>
        <p:txBody>
          <a:bodyPr>
            <a:normAutofit/>
          </a:bodyPr>
          <a:lstStyle/>
          <a:p>
            <a:r>
              <a:rPr lang="en-IN" sz="4800" dirty="0"/>
              <a:t>Online implementation -</a:t>
            </a:r>
          </a:p>
        </p:txBody>
      </p:sp>
    </p:spTree>
    <p:extLst>
      <p:ext uri="{BB962C8B-B14F-4D97-AF65-F5344CB8AC3E}">
        <p14:creationId xmlns:p14="http://schemas.microsoft.com/office/powerpoint/2010/main" val="4283886302"/>
      </p:ext>
    </p:extLst>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073AF6F-2C63-40F6-807A-7B20B523C3D6}"/>
              </a:ext>
            </a:extLst>
          </p:cNvPr>
          <p:cNvPicPr>
            <a:picLocks noGrp="1" noChangeAspect="1"/>
          </p:cNvPicPr>
          <p:nvPr>
            <p:ph idx="1"/>
          </p:nvPr>
        </p:nvPicPr>
        <p:blipFill>
          <a:blip r:embed="rId2"/>
          <a:stretch>
            <a:fillRect/>
          </a:stretch>
        </p:blipFill>
        <p:spPr>
          <a:xfrm>
            <a:off x="949910" y="541539"/>
            <a:ext cx="9854214" cy="5663952"/>
          </a:xfrm>
          <a:prstGeom prst="rect">
            <a:avLst/>
          </a:prstGeom>
        </p:spPr>
      </p:pic>
    </p:spTree>
    <p:extLst>
      <p:ext uri="{BB962C8B-B14F-4D97-AF65-F5344CB8AC3E}">
        <p14:creationId xmlns:p14="http://schemas.microsoft.com/office/powerpoint/2010/main" val="229409732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53984C-9527-4348-8D81-3604F79F7CAC}"/>
              </a:ext>
            </a:extLst>
          </p:cNvPr>
          <p:cNvPicPr>
            <a:picLocks noGrp="1" noChangeAspect="1"/>
          </p:cNvPicPr>
          <p:nvPr>
            <p:ph idx="1"/>
          </p:nvPr>
        </p:nvPicPr>
        <p:blipFill>
          <a:blip r:embed="rId2"/>
          <a:stretch>
            <a:fillRect/>
          </a:stretch>
        </p:blipFill>
        <p:spPr>
          <a:xfrm>
            <a:off x="845697" y="709613"/>
            <a:ext cx="10038643" cy="5646737"/>
          </a:xfrm>
          <a:prstGeom prst="rect">
            <a:avLst/>
          </a:prstGeom>
        </p:spPr>
      </p:pic>
    </p:spTree>
    <p:extLst>
      <p:ext uri="{BB962C8B-B14F-4D97-AF65-F5344CB8AC3E}">
        <p14:creationId xmlns:p14="http://schemas.microsoft.com/office/powerpoint/2010/main" val="72305431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61D866-AA8C-40C9-9989-365E06B774B2}"/>
              </a:ext>
            </a:extLst>
          </p:cNvPr>
          <p:cNvPicPr>
            <a:picLocks noGrp="1" noChangeAspect="1"/>
          </p:cNvPicPr>
          <p:nvPr>
            <p:ph idx="1"/>
          </p:nvPr>
        </p:nvPicPr>
        <p:blipFill>
          <a:blip r:embed="rId2"/>
          <a:stretch>
            <a:fillRect/>
          </a:stretch>
        </p:blipFill>
        <p:spPr>
          <a:xfrm>
            <a:off x="1317008" y="825500"/>
            <a:ext cx="9273822" cy="5415502"/>
          </a:xfrm>
          <a:prstGeom prst="rect">
            <a:avLst/>
          </a:prstGeom>
        </p:spPr>
      </p:pic>
    </p:spTree>
    <p:extLst>
      <p:ext uri="{BB962C8B-B14F-4D97-AF65-F5344CB8AC3E}">
        <p14:creationId xmlns:p14="http://schemas.microsoft.com/office/powerpoint/2010/main" val="167913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422</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Lato Light</vt:lpstr>
      <vt:lpstr>Trebuchet MS</vt:lpstr>
      <vt:lpstr>Wingdings 3</vt:lpstr>
      <vt:lpstr>Facet</vt:lpstr>
      <vt:lpstr>Online bus booking system</vt:lpstr>
      <vt:lpstr>Introduction </vt:lpstr>
      <vt:lpstr>Objectives</vt:lpstr>
      <vt:lpstr>Existing system</vt:lpstr>
      <vt:lpstr>Flow of project -</vt:lpstr>
      <vt:lpstr>Online implementation -</vt:lpstr>
      <vt:lpstr>PowerPoint Presentation</vt:lpstr>
      <vt:lpstr>PowerPoint Presentation</vt:lpstr>
      <vt:lpstr>PowerPoint Presentation</vt:lpstr>
      <vt:lpstr>PowerPoint Presentation</vt:lpstr>
      <vt:lpstr>System Diagrams </vt:lpstr>
      <vt:lpstr>PowerPoint Presentation</vt:lpstr>
      <vt:lpstr>PowerPoint Presentation</vt:lpstr>
      <vt:lpstr>PowerPoint Presentation</vt:lpstr>
      <vt:lpstr>Report </vt:lpstr>
      <vt:lpstr>Conclusion</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swapnali more</dc:creator>
  <cp:lastModifiedBy>swapnali more</cp:lastModifiedBy>
  <cp:revision>27</cp:revision>
  <dcterms:created xsi:type="dcterms:W3CDTF">2020-03-03T16:28:52Z</dcterms:created>
  <dcterms:modified xsi:type="dcterms:W3CDTF">2020-03-04T05:03:18Z</dcterms:modified>
</cp:coreProperties>
</file>