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565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MYBIKE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 : Swapna </a:t>
            </a:r>
            <a:r>
              <a:rPr lang="en-US" dirty="0" err="1">
                <a:solidFill>
                  <a:schemeClr val="tx1"/>
                </a:solidFill>
              </a:rPr>
              <a:t>Tidke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B78-EDC3-44AD-A3DE-674F7852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MYBIKE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0AC9-C1F9-455F-B631-72267C88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2888B"/>
                </a:solidFill>
                <a:effectLst/>
                <a:latin typeface="Open Sans" panose="020B0606030504020204" pitchFamily="34" charset="0"/>
              </a:rPr>
              <a:t>Showroom experience has always played an important role while buying a new bike. </a:t>
            </a:r>
            <a:r>
              <a:rPr lang="en-US" b="0" i="0" dirty="0" err="1">
                <a:solidFill>
                  <a:srgbClr val="82888B"/>
                </a:solidFill>
                <a:effectLst/>
                <a:latin typeface="Open Sans" panose="020B0606030504020204" pitchFamily="34" charset="0"/>
              </a:rPr>
              <a:t>BikeWale</a:t>
            </a:r>
            <a:r>
              <a:rPr lang="en-US" b="0" i="0" dirty="0">
                <a:solidFill>
                  <a:srgbClr val="82888B"/>
                </a:solidFill>
                <a:effectLst/>
                <a:latin typeface="Open Sans" panose="020B0606030504020204" pitchFamily="34" charset="0"/>
              </a:rPr>
              <a:t> brings you the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82888B"/>
                </a:solidFill>
                <a:effectLst/>
                <a:latin typeface="Open Sans" panose="020B0606030504020204" pitchFamily="34" charset="0"/>
              </a:rPr>
              <a:t>address, contact details and directions of Honda Showroom to improve your buying experience</a:t>
            </a:r>
          </a:p>
          <a:p>
            <a:pPr marL="0" indent="0">
              <a:buNone/>
            </a:pPr>
            <a:endParaRPr lang="en-US" dirty="0">
              <a:solidFill>
                <a:srgbClr val="82888B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82888B"/>
                </a:solidFill>
                <a:latin typeface="Open Sans" panose="020B0606030504020204" pitchFamily="34" charset="0"/>
              </a:rPr>
              <a:t>TECHNOLOGY USED:- HTML ,CSS</a:t>
            </a:r>
          </a:p>
          <a:p>
            <a:r>
              <a:rPr lang="en-US" dirty="0">
                <a:solidFill>
                  <a:srgbClr val="82888B"/>
                </a:solidFill>
                <a:latin typeface="Open Sans" panose="020B0606030504020204" pitchFamily="34" charset="0"/>
              </a:rPr>
              <a:t>1) LOGIN PAGE</a:t>
            </a:r>
          </a:p>
          <a:p>
            <a:r>
              <a:rPr lang="en-US" dirty="0">
                <a:solidFill>
                  <a:srgbClr val="82888B"/>
                </a:solidFill>
                <a:latin typeface="Open Sans" panose="020B0606030504020204" pitchFamily="34" charset="0"/>
              </a:rPr>
              <a:t>2)BIKE MODEL</a:t>
            </a:r>
          </a:p>
          <a:p>
            <a:r>
              <a:rPr lang="en-US" dirty="0">
                <a:solidFill>
                  <a:srgbClr val="82888B"/>
                </a:solidFill>
                <a:latin typeface="Open Sans" panose="020B0606030504020204" pitchFamily="34" charset="0"/>
              </a:rPr>
              <a:t>3)CONTACT</a:t>
            </a:r>
          </a:p>
          <a:p>
            <a:r>
              <a:rPr lang="en-US" dirty="0">
                <a:solidFill>
                  <a:srgbClr val="82888B"/>
                </a:solidFill>
                <a:latin typeface="Open Sans" panose="020B0606030504020204" pitchFamily="34" charset="0"/>
              </a:rPr>
              <a:t>4)GALARY</a:t>
            </a:r>
          </a:p>
          <a:p>
            <a:r>
              <a:rPr lang="en-US" dirty="0">
                <a:solidFill>
                  <a:srgbClr val="82888B"/>
                </a:solidFill>
                <a:latin typeface="Open Sans" panose="020B0606030504020204" pitchFamily="34" charset="0"/>
              </a:rPr>
              <a:t>5)LOGOUT</a:t>
            </a:r>
          </a:p>
        </p:txBody>
      </p:sp>
    </p:spTree>
    <p:extLst>
      <p:ext uri="{BB962C8B-B14F-4D97-AF65-F5344CB8AC3E}">
        <p14:creationId xmlns:p14="http://schemas.microsoft.com/office/powerpoint/2010/main" val="9275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7CB-136F-4208-9BCF-AE1B93D7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6E469-F078-414A-9339-4E90089BA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15" y="2103438"/>
            <a:ext cx="8038943" cy="4111968"/>
          </a:xfrm>
        </p:spPr>
      </p:pic>
    </p:spTree>
    <p:extLst>
      <p:ext uri="{BB962C8B-B14F-4D97-AF65-F5344CB8AC3E}">
        <p14:creationId xmlns:p14="http://schemas.microsoft.com/office/powerpoint/2010/main" val="250021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3A5F-9421-47DC-A532-9FA52D2F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794EA-E3DF-47B4-9CB8-D7C941E50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550504"/>
            <a:ext cx="10327419" cy="5307496"/>
          </a:xfrm>
        </p:spPr>
      </p:pic>
    </p:spTree>
    <p:extLst>
      <p:ext uri="{BB962C8B-B14F-4D97-AF65-F5344CB8AC3E}">
        <p14:creationId xmlns:p14="http://schemas.microsoft.com/office/powerpoint/2010/main" val="39684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380C-BE3A-4319-AF67-EAAA1E5A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47A0A-D9B6-4E6C-A019-EE97152A0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89" y="2103438"/>
            <a:ext cx="8062855" cy="4111968"/>
          </a:xfrm>
        </p:spPr>
      </p:pic>
    </p:spTree>
    <p:extLst>
      <p:ext uri="{BB962C8B-B14F-4D97-AF65-F5344CB8AC3E}">
        <p14:creationId xmlns:p14="http://schemas.microsoft.com/office/powerpoint/2010/main" val="252574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{D52AF45E-7229-4B2D-B79E-C3A73A752D10}tf78438558_win32</Template>
  <TotalTime>18</TotalTime>
  <Words>67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Garamond</vt:lpstr>
      <vt:lpstr>Open Sans</vt:lpstr>
      <vt:lpstr>SavonVTI</vt:lpstr>
      <vt:lpstr>MYBIKE</vt:lpstr>
      <vt:lpstr>ABOUT MYBIKE</vt:lpstr>
      <vt:lpstr>LOGIN</vt:lpstr>
      <vt:lpstr>BIKE MODEL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MYBIKE</dc:title>
  <dc:creator>swapnagtidke@gmail.com</dc:creator>
  <cp:lastModifiedBy>swapnagtidke@gmail.com</cp:lastModifiedBy>
  <cp:revision>3</cp:revision>
  <dcterms:created xsi:type="dcterms:W3CDTF">2021-09-09T10:15:41Z</dcterms:created>
  <dcterms:modified xsi:type="dcterms:W3CDTF">2021-09-09T14:31:56Z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