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5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1733BD-B0D1-634D-B3C7-E845A789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308100"/>
            <a:ext cx="10020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D24360-BB0C-2941-B12C-C1619F4D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81" y="321277"/>
            <a:ext cx="8686799" cy="5896962"/>
          </a:xfrm>
        </p:spPr>
      </p:pic>
    </p:spTree>
    <p:extLst>
      <p:ext uri="{BB962C8B-B14F-4D97-AF65-F5344CB8AC3E}">
        <p14:creationId xmlns:p14="http://schemas.microsoft.com/office/powerpoint/2010/main" val="259697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06C871-7504-1D4A-8FC4-7C1D505E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52"/>
            <a:ext cx="12192000" cy="53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7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1E3BD2C-9685-BD41-ACF1-62CF1720A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352" y="691979"/>
            <a:ext cx="8913609" cy="5526260"/>
          </a:xfrm>
        </p:spPr>
      </p:pic>
    </p:spTree>
    <p:extLst>
      <p:ext uri="{BB962C8B-B14F-4D97-AF65-F5344CB8AC3E}">
        <p14:creationId xmlns:p14="http://schemas.microsoft.com/office/powerpoint/2010/main" val="418244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A766F4-3F3E-BE4E-A6F8-79461ABDE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00897"/>
            <a:ext cx="10820400" cy="5192056"/>
          </a:xfrm>
        </p:spPr>
      </p:pic>
    </p:spTree>
    <p:extLst>
      <p:ext uri="{BB962C8B-B14F-4D97-AF65-F5344CB8AC3E}">
        <p14:creationId xmlns:p14="http://schemas.microsoft.com/office/powerpoint/2010/main" val="207713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5FEE98FB-0FEE-184B-8CB3-6D5DBFFCB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464" y="1025611"/>
            <a:ext cx="9865071" cy="5192627"/>
          </a:xfrm>
        </p:spPr>
      </p:pic>
    </p:spTree>
    <p:extLst>
      <p:ext uri="{BB962C8B-B14F-4D97-AF65-F5344CB8AC3E}">
        <p14:creationId xmlns:p14="http://schemas.microsoft.com/office/powerpoint/2010/main" val="10607426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Yeruvala</dc:creator>
  <cp:lastModifiedBy>Swapna Yeruvala</cp:lastModifiedBy>
  <cp:revision>3</cp:revision>
  <dcterms:created xsi:type="dcterms:W3CDTF">2020-11-27T07:25:07Z</dcterms:created>
  <dcterms:modified xsi:type="dcterms:W3CDTF">2020-11-27T08:01:44Z</dcterms:modified>
</cp:coreProperties>
</file>