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F337-A76A-4D6F-A102-32488EDCCE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C5C23D-04E6-4AD0-94F6-F2DDC216F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943820-7E83-483F-A8E0-9A57A5CC6AB2}"/>
              </a:ext>
            </a:extLst>
          </p:cNvPr>
          <p:cNvSpPr>
            <a:spLocks noGrp="1"/>
          </p:cNvSpPr>
          <p:nvPr>
            <p:ph type="dt" sz="half" idx="10"/>
          </p:nvPr>
        </p:nvSpPr>
        <p:spPr/>
        <p:txBody>
          <a:bodyPr/>
          <a:lstStyle/>
          <a:p>
            <a:fld id="{59193924-1DE5-4851-B6C4-AFD5431B25A4}" type="datetimeFigureOut">
              <a:rPr lang="en-US" smtClean="0"/>
              <a:t>12/5/2018</a:t>
            </a:fld>
            <a:endParaRPr lang="en-US"/>
          </a:p>
        </p:txBody>
      </p:sp>
      <p:sp>
        <p:nvSpPr>
          <p:cNvPr id="5" name="Footer Placeholder 4">
            <a:extLst>
              <a:ext uri="{FF2B5EF4-FFF2-40B4-BE49-F238E27FC236}">
                <a16:creationId xmlns:a16="http://schemas.microsoft.com/office/drawing/2014/main" id="{75A96475-C6C2-41D7-8096-A20E40ADE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0A37A-1543-4A20-8293-882F7D9B5AA4}"/>
              </a:ext>
            </a:extLst>
          </p:cNvPr>
          <p:cNvSpPr>
            <a:spLocks noGrp="1"/>
          </p:cNvSpPr>
          <p:nvPr>
            <p:ph type="sldNum" sz="quarter" idx="12"/>
          </p:nvPr>
        </p:nvSpPr>
        <p:spPr/>
        <p:txBody>
          <a:bodyPr/>
          <a:lstStyle/>
          <a:p>
            <a:fld id="{F864C53E-D3CA-478A-BA5E-845B26062A44}" type="slidenum">
              <a:rPr lang="en-US" smtClean="0"/>
              <a:t>‹#›</a:t>
            </a:fld>
            <a:endParaRPr lang="en-US"/>
          </a:p>
        </p:txBody>
      </p:sp>
    </p:spTree>
    <p:extLst>
      <p:ext uri="{BB962C8B-B14F-4D97-AF65-F5344CB8AC3E}">
        <p14:creationId xmlns:p14="http://schemas.microsoft.com/office/powerpoint/2010/main" val="7267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AB75-F703-4FC8-91AC-0A330B43AC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C2E2D2-5D76-4C2C-8ADC-128B3C67DC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C8FFE-9017-4B96-9204-A8B368EB2729}"/>
              </a:ext>
            </a:extLst>
          </p:cNvPr>
          <p:cNvSpPr>
            <a:spLocks noGrp="1"/>
          </p:cNvSpPr>
          <p:nvPr>
            <p:ph type="dt" sz="half" idx="10"/>
          </p:nvPr>
        </p:nvSpPr>
        <p:spPr/>
        <p:txBody>
          <a:bodyPr/>
          <a:lstStyle/>
          <a:p>
            <a:fld id="{59193924-1DE5-4851-B6C4-AFD5431B25A4}" type="datetimeFigureOut">
              <a:rPr lang="en-US" smtClean="0"/>
              <a:t>12/5/2018</a:t>
            </a:fld>
            <a:endParaRPr lang="en-US"/>
          </a:p>
        </p:txBody>
      </p:sp>
      <p:sp>
        <p:nvSpPr>
          <p:cNvPr id="5" name="Footer Placeholder 4">
            <a:extLst>
              <a:ext uri="{FF2B5EF4-FFF2-40B4-BE49-F238E27FC236}">
                <a16:creationId xmlns:a16="http://schemas.microsoft.com/office/drawing/2014/main" id="{D921C1A8-FAB0-43C2-BF5B-2A2038DCB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F32D0-8108-4768-81F9-87449AD511CC}"/>
              </a:ext>
            </a:extLst>
          </p:cNvPr>
          <p:cNvSpPr>
            <a:spLocks noGrp="1"/>
          </p:cNvSpPr>
          <p:nvPr>
            <p:ph type="sldNum" sz="quarter" idx="12"/>
          </p:nvPr>
        </p:nvSpPr>
        <p:spPr/>
        <p:txBody>
          <a:bodyPr/>
          <a:lstStyle/>
          <a:p>
            <a:fld id="{F864C53E-D3CA-478A-BA5E-845B26062A44}" type="slidenum">
              <a:rPr lang="en-US" smtClean="0"/>
              <a:t>‹#›</a:t>
            </a:fld>
            <a:endParaRPr lang="en-US"/>
          </a:p>
        </p:txBody>
      </p:sp>
    </p:spTree>
    <p:extLst>
      <p:ext uri="{BB962C8B-B14F-4D97-AF65-F5344CB8AC3E}">
        <p14:creationId xmlns:p14="http://schemas.microsoft.com/office/powerpoint/2010/main" val="53211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B85A4A-1249-4196-83C3-323384DC3C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64345A-2B81-47A9-836A-4969F38A90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F1B5F-9F7D-47C8-8861-396ACF88913E}"/>
              </a:ext>
            </a:extLst>
          </p:cNvPr>
          <p:cNvSpPr>
            <a:spLocks noGrp="1"/>
          </p:cNvSpPr>
          <p:nvPr>
            <p:ph type="dt" sz="half" idx="10"/>
          </p:nvPr>
        </p:nvSpPr>
        <p:spPr/>
        <p:txBody>
          <a:bodyPr/>
          <a:lstStyle/>
          <a:p>
            <a:fld id="{59193924-1DE5-4851-B6C4-AFD5431B25A4}" type="datetimeFigureOut">
              <a:rPr lang="en-US" smtClean="0"/>
              <a:t>12/5/2018</a:t>
            </a:fld>
            <a:endParaRPr lang="en-US"/>
          </a:p>
        </p:txBody>
      </p:sp>
      <p:sp>
        <p:nvSpPr>
          <p:cNvPr id="5" name="Footer Placeholder 4">
            <a:extLst>
              <a:ext uri="{FF2B5EF4-FFF2-40B4-BE49-F238E27FC236}">
                <a16:creationId xmlns:a16="http://schemas.microsoft.com/office/drawing/2014/main" id="{9DB60E0E-AA9C-4ACF-910A-AD1D95AA5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B1373-E876-4451-965D-EDF0127DBE3D}"/>
              </a:ext>
            </a:extLst>
          </p:cNvPr>
          <p:cNvSpPr>
            <a:spLocks noGrp="1"/>
          </p:cNvSpPr>
          <p:nvPr>
            <p:ph type="sldNum" sz="quarter" idx="12"/>
          </p:nvPr>
        </p:nvSpPr>
        <p:spPr/>
        <p:txBody>
          <a:bodyPr/>
          <a:lstStyle/>
          <a:p>
            <a:fld id="{F864C53E-D3CA-478A-BA5E-845B26062A44}" type="slidenum">
              <a:rPr lang="en-US" smtClean="0"/>
              <a:t>‹#›</a:t>
            </a:fld>
            <a:endParaRPr lang="en-US"/>
          </a:p>
        </p:txBody>
      </p:sp>
    </p:spTree>
    <p:extLst>
      <p:ext uri="{BB962C8B-B14F-4D97-AF65-F5344CB8AC3E}">
        <p14:creationId xmlns:p14="http://schemas.microsoft.com/office/powerpoint/2010/main" val="109812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8BA3-F5E7-4060-95B9-BF7C9AE0C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57EDC5-99F5-4282-AF4E-709DC175D4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097AD-DF9D-425A-A70D-9DA7C90041F2}"/>
              </a:ext>
            </a:extLst>
          </p:cNvPr>
          <p:cNvSpPr>
            <a:spLocks noGrp="1"/>
          </p:cNvSpPr>
          <p:nvPr>
            <p:ph type="dt" sz="half" idx="10"/>
          </p:nvPr>
        </p:nvSpPr>
        <p:spPr/>
        <p:txBody>
          <a:bodyPr/>
          <a:lstStyle/>
          <a:p>
            <a:fld id="{59193924-1DE5-4851-B6C4-AFD5431B25A4}" type="datetimeFigureOut">
              <a:rPr lang="en-US" smtClean="0"/>
              <a:t>12/5/2018</a:t>
            </a:fld>
            <a:endParaRPr lang="en-US"/>
          </a:p>
        </p:txBody>
      </p:sp>
      <p:sp>
        <p:nvSpPr>
          <p:cNvPr id="5" name="Footer Placeholder 4">
            <a:extLst>
              <a:ext uri="{FF2B5EF4-FFF2-40B4-BE49-F238E27FC236}">
                <a16:creationId xmlns:a16="http://schemas.microsoft.com/office/drawing/2014/main" id="{B2F2E8E3-AFCD-42AA-9FD8-D318A0A8A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25665-8965-4220-9627-7486F8A3E9BD}"/>
              </a:ext>
            </a:extLst>
          </p:cNvPr>
          <p:cNvSpPr>
            <a:spLocks noGrp="1"/>
          </p:cNvSpPr>
          <p:nvPr>
            <p:ph type="sldNum" sz="quarter" idx="12"/>
          </p:nvPr>
        </p:nvSpPr>
        <p:spPr/>
        <p:txBody>
          <a:bodyPr/>
          <a:lstStyle/>
          <a:p>
            <a:fld id="{F864C53E-D3CA-478A-BA5E-845B26062A44}" type="slidenum">
              <a:rPr lang="en-US" smtClean="0"/>
              <a:t>‹#›</a:t>
            </a:fld>
            <a:endParaRPr lang="en-US"/>
          </a:p>
        </p:txBody>
      </p:sp>
    </p:spTree>
    <p:extLst>
      <p:ext uri="{BB962C8B-B14F-4D97-AF65-F5344CB8AC3E}">
        <p14:creationId xmlns:p14="http://schemas.microsoft.com/office/powerpoint/2010/main" val="343241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ECB8-B542-421C-BB37-AA9737E0B9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A770F6-ECC4-4DD6-A4C7-4D568A512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1A93B6-A841-40C2-8FE4-502A890F7F19}"/>
              </a:ext>
            </a:extLst>
          </p:cNvPr>
          <p:cNvSpPr>
            <a:spLocks noGrp="1"/>
          </p:cNvSpPr>
          <p:nvPr>
            <p:ph type="dt" sz="half" idx="10"/>
          </p:nvPr>
        </p:nvSpPr>
        <p:spPr/>
        <p:txBody>
          <a:bodyPr/>
          <a:lstStyle/>
          <a:p>
            <a:fld id="{59193924-1DE5-4851-B6C4-AFD5431B25A4}" type="datetimeFigureOut">
              <a:rPr lang="en-US" smtClean="0"/>
              <a:t>12/5/2018</a:t>
            </a:fld>
            <a:endParaRPr lang="en-US"/>
          </a:p>
        </p:txBody>
      </p:sp>
      <p:sp>
        <p:nvSpPr>
          <p:cNvPr id="5" name="Footer Placeholder 4">
            <a:extLst>
              <a:ext uri="{FF2B5EF4-FFF2-40B4-BE49-F238E27FC236}">
                <a16:creationId xmlns:a16="http://schemas.microsoft.com/office/drawing/2014/main" id="{0F0C3F6E-A13E-4E60-A8B7-5530C39BB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66AF6-7E05-4BA1-AE1A-29B800ADFAE4}"/>
              </a:ext>
            </a:extLst>
          </p:cNvPr>
          <p:cNvSpPr>
            <a:spLocks noGrp="1"/>
          </p:cNvSpPr>
          <p:nvPr>
            <p:ph type="sldNum" sz="quarter" idx="12"/>
          </p:nvPr>
        </p:nvSpPr>
        <p:spPr/>
        <p:txBody>
          <a:bodyPr/>
          <a:lstStyle/>
          <a:p>
            <a:fld id="{F864C53E-D3CA-478A-BA5E-845B26062A44}" type="slidenum">
              <a:rPr lang="en-US" smtClean="0"/>
              <a:t>‹#›</a:t>
            </a:fld>
            <a:endParaRPr lang="en-US"/>
          </a:p>
        </p:txBody>
      </p:sp>
    </p:spTree>
    <p:extLst>
      <p:ext uri="{BB962C8B-B14F-4D97-AF65-F5344CB8AC3E}">
        <p14:creationId xmlns:p14="http://schemas.microsoft.com/office/powerpoint/2010/main" val="1379255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C26C-3A82-4594-8BC3-9A8D07954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898A4-3120-4DE6-8DC2-0CC8FF7EAE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8C2159-1CB4-4E2D-BF2F-BD708C60A8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3042FE-4ADC-4A77-AE03-6669C5DDC56A}"/>
              </a:ext>
            </a:extLst>
          </p:cNvPr>
          <p:cNvSpPr>
            <a:spLocks noGrp="1"/>
          </p:cNvSpPr>
          <p:nvPr>
            <p:ph type="dt" sz="half" idx="10"/>
          </p:nvPr>
        </p:nvSpPr>
        <p:spPr/>
        <p:txBody>
          <a:bodyPr/>
          <a:lstStyle/>
          <a:p>
            <a:fld id="{59193924-1DE5-4851-B6C4-AFD5431B25A4}" type="datetimeFigureOut">
              <a:rPr lang="en-US" smtClean="0"/>
              <a:t>12/5/2018</a:t>
            </a:fld>
            <a:endParaRPr lang="en-US"/>
          </a:p>
        </p:txBody>
      </p:sp>
      <p:sp>
        <p:nvSpPr>
          <p:cNvPr id="6" name="Footer Placeholder 5">
            <a:extLst>
              <a:ext uri="{FF2B5EF4-FFF2-40B4-BE49-F238E27FC236}">
                <a16:creationId xmlns:a16="http://schemas.microsoft.com/office/drawing/2014/main" id="{ED4181CB-15A3-4712-AF0F-C5422A4A2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676BE-A013-455E-8C28-11F65539D7C5}"/>
              </a:ext>
            </a:extLst>
          </p:cNvPr>
          <p:cNvSpPr>
            <a:spLocks noGrp="1"/>
          </p:cNvSpPr>
          <p:nvPr>
            <p:ph type="sldNum" sz="quarter" idx="12"/>
          </p:nvPr>
        </p:nvSpPr>
        <p:spPr/>
        <p:txBody>
          <a:bodyPr/>
          <a:lstStyle/>
          <a:p>
            <a:fld id="{F864C53E-D3CA-478A-BA5E-845B26062A44}" type="slidenum">
              <a:rPr lang="en-US" smtClean="0"/>
              <a:t>‹#›</a:t>
            </a:fld>
            <a:endParaRPr lang="en-US"/>
          </a:p>
        </p:txBody>
      </p:sp>
    </p:spTree>
    <p:extLst>
      <p:ext uri="{BB962C8B-B14F-4D97-AF65-F5344CB8AC3E}">
        <p14:creationId xmlns:p14="http://schemas.microsoft.com/office/powerpoint/2010/main" val="222758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B3FB-17BA-4108-B50F-3A534325ED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552E1-75BD-4FA3-9A23-9C2D12D264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7B013F-9A14-4F6E-B76B-C0BDD75BCC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D13A29-32F8-4FDB-847A-61CF997D7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44F308-4C90-48AB-BD3B-83190B00AA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1A0D5A-51D8-4928-A643-CB76AAA8075E}"/>
              </a:ext>
            </a:extLst>
          </p:cNvPr>
          <p:cNvSpPr>
            <a:spLocks noGrp="1"/>
          </p:cNvSpPr>
          <p:nvPr>
            <p:ph type="dt" sz="half" idx="10"/>
          </p:nvPr>
        </p:nvSpPr>
        <p:spPr/>
        <p:txBody>
          <a:bodyPr/>
          <a:lstStyle/>
          <a:p>
            <a:fld id="{59193924-1DE5-4851-B6C4-AFD5431B25A4}" type="datetimeFigureOut">
              <a:rPr lang="en-US" smtClean="0"/>
              <a:t>12/5/2018</a:t>
            </a:fld>
            <a:endParaRPr lang="en-US"/>
          </a:p>
        </p:txBody>
      </p:sp>
      <p:sp>
        <p:nvSpPr>
          <p:cNvPr id="8" name="Footer Placeholder 7">
            <a:extLst>
              <a:ext uri="{FF2B5EF4-FFF2-40B4-BE49-F238E27FC236}">
                <a16:creationId xmlns:a16="http://schemas.microsoft.com/office/drawing/2014/main" id="{E8686A65-6741-462B-9544-1BFE50AF33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52883E-611F-4DA7-8B24-57F6A074DE41}"/>
              </a:ext>
            </a:extLst>
          </p:cNvPr>
          <p:cNvSpPr>
            <a:spLocks noGrp="1"/>
          </p:cNvSpPr>
          <p:nvPr>
            <p:ph type="sldNum" sz="quarter" idx="12"/>
          </p:nvPr>
        </p:nvSpPr>
        <p:spPr/>
        <p:txBody>
          <a:bodyPr/>
          <a:lstStyle/>
          <a:p>
            <a:fld id="{F864C53E-D3CA-478A-BA5E-845B26062A44}" type="slidenum">
              <a:rPr lang="en-US" smtClean="0"/>
              <a:t>‹#›</a:t>
            </a:fld>
            <a:endParaRPr lang="en-US"/>
          </a:p>
        </p:txBody>
      </p:sp>
    </p:spTree>
    <p:extLst>
      <p:ext uri="{BB962C8B-B14F-4D97-AF65-F5344CB8AC3E}">
        <p14:creationId xmlns:p14="http://schemas.microsoft.com/office/powerpoint/2010/main" val="186735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68B4-FE45-4EBD-89E3-6F18E6A687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73409F-E67A-476C-A628-1B47F39051C2}"/>
              </a:ext>
            </a:extLst>
          </p:cNvPr>
          <p:cNvSpPr>
            <a:spLocks noGrp="1"/>
          </p:cNvSpPr>
          <p:nvPr>
            <p:ph type="dt" sz="half" idx="10"/>
          </p:nvPr>
        </p:nvSpPr>
        <p:spPr/>
        <p:txBody>
          <a:bodyPr/>
          <a:lstStyle/>
          <a:p>
            <a:fld id="{59193924-1DE5-4851-B6C4-AFD5431B25A4}" type="datetimeFigureOut">
              <a:rPr lang="en-US" smtClean="0"/>
              <a:t>12/5/2018</a:t>
            </a:fld>
            <a:endParaRPr lang="en-US"/>
          </a:p>
        </p:txBody>
      </p:sp>
      <p:sp>
        <p:nvSpPr>
          <p:cNvPr id="4" name="Footer Placeholder 3">
            <a:extLst>
              <a:ext uri="{FF2B5EF4-FFF2-40B4-BE49-F238E27FC236}">
                <a16:creationId xmlns:a16="http://schemas.microsoft.com/office/drawing/2014/main" id="{096486E8-63C7-494E-86BF-38026229EA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C33018-E3B6-4473-B2B2-E7369705608C}"/>
              </a:ext>
            </a:extLst>
          </p:cNvPr>
          <p:cNvSpPr>
            <a:spLocks noGrp="1"/>
          </p:cNvSpPr>
          <p:nvPr>
            <p:ph type="sldNum" sz="quarter" idx="12"/>
          </p:nvPr>
        </p:nvSpPr>
        <p:spPr/>
        <p:txBody>
          <a:bodyPr/>
          <a:lstStyle/>
          <a:p>
            <a:fld id="{F864C53E-D3CA-478A-BA5E-845B26062A44}" type="slidenum">
              <a:rPr lang="en-US" smtClean="0"/>
              <a:t>‹#›</a:t>
            </a:fld>
            <a:endParaRPr lang="en-US"/>
          </a:p>
        </p:txBody>
      </p:sp>
    </p:spTree>
    <p:extLst>
      <p:ext uri="{BB962C8B-B14F-4D97-AF65-F5344CB8AC3E}">
        <p14:creationId xmlns:p14="http://schemas.microsoft.com/office/powerpoint/2010/main" val="124055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733116-5EA8-4F72-BCCC-B5DF159A071E}"/>
              </a:ext>
            </a:extLst>
          </p:cNvPr>
          <p:cNvSpPr>
            <a:spLocks noGrp="1"/>
          </p:cNvSpPr>
          <p:nvPr>
            <p:ph type="dt" sz="half" idx="10"/>
          </p:nvPr>
        </p:nvSpPr>
        <p:spPr/>
        <p:txBody>
          <a:bodyPr/>
          <a:lstStyle/>
          <a:p>
            <a:fld id="{59193924-1DE5-4851-B6C4-AFD5431B25A4}" type="datetimeFigureOut">
              <a:rPr lang="en-US" smtClean="0"/>
              <a:t>12/5/2018</a:t>
            </a:fld>
            <a:endParaRPr lang="en-US"/>
          </a:p>
        </p:txBody>
      </p:sp>
      <p:sp>
        <p:nvSpPr>
          <p:cNvPr id="3" name="Footer Placeholder 2">
            <a:extLst>
              <a:ext uri="{FF2B5EF4-FFF2-40B4-BE49-F238E27FC236}">
                <a16:creationId xmlns:a16="http://schemas.microsoft.com/office/drawing/2014/main" id="{EB4CED19-180E-442F-A34C-FE064016CE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C46393-58DD-47C8-8C4C-F372D3B47D70}"/>
              </a:ext>
            </a:extLst>
          </p:cNvPr>
          <p:cNvSpPr>
            <a:spLocks noGrp="1"/>
          </p:cNvSpPr>
          <p:nvPr>
            <p:ph type="sldNum" sz="quarter" idx="12"/>
          </p:nvPr>
        </p:nvSpPr>
        <p:spPr/>
        <p:txBody>
          <a:bodyPr/>
          <a:lstStyle/>
          <a:p>
            <a:fld id="{F864C53E-D3CA-478A-BA5E-845B26062A44}" type="slidenum">
              <a:rPr lang="en-US" smtClean="0"/>
              <a:t>‹#›</a:t>
            </a:fld>
            <a:endParaRPr lang="en-US"/>
          </a:p>
        </p:txBody>
      </p:sp>
    </p:spTree>
    <p:extLst>
      <p:ext uri="{BB962C8B-B14F-4D97-AF65-F5344CB8AC3E}">
        <p14:creationId xmlns:p14="http://schemas.microsoft.com/office/powerpoint/2010/main" val="65729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D2C1-750F-4DBA-ABCF-7DD51EFDA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9AA77F-167C-4744-948C-A640A6FEB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C5CF1A-5EC6-488A-97CF-14065FD7F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55AFBA-0EC5-4BD6-AED3-0D0F18A19391}"/>
              </a:ext>
            </a:extLst>
          </p:cNvPr>
          <p:cNvSpPr>
            <a:spLocks noGrp="1"/>
          </p:cNvSpPr>
          <p:nvPr>
            <p:ph type="dt" sz="half" idx="10"/>
          </p:nvPr>
        </p:nvSpPr>
        <p:spPr/>
        <p:txBody>
          <a:bodyPr/>
          <a:lstStyle/>
          <a:p>
            <a:fld id="{59193924-1DE5-4851-B6C4-AFD5431B25A4}" type="datetimeFigureOut">
              <a:rPr lang="en-US" smtClean="0"/>
              <a:t>12/5/2018</a:t>
            </a:fld>
            <a:endParaRPr lang="en-US"/>
          </a:p>
        </p:txBody>
      </p:sp>
      <p:sp>
        <p:nvSpPr>
          <p:cNvPr id="6" name="Footer Placeholder 5">
            <a:extLst>
              <a:ext uri="{FF2B5EF4-FFF2-40B4-BE49-F238E27FC236}">
                <a16:creationId xmlns:a16="http://schemas.microsoft.com/office/drawing/2014/main" id="{95760740-C018-4A03-B025-5E7B5AB63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DD8D20-A519-41FD-A287-423EC7FE8224}"/>
              </a:ext>
            </a:extLst>
          </p:cNvPr>
          <p:cNvSpPr>
            <a:spLocks noGrp="1"/>
          </p:cNvSpPr>
          <p:nvPr>
            <p:ph type="sldNum" sz="quarter" idx="12"/>
          </p:nvPr>
        </p:nvSpPr>
        <p:spPr/>
        <p:txBody>
          <a:bodyPr/>
          <a:lstStyle/>
          <a:p>
            <a:fld id="{F864C53E-D3CA-478A-BA5E-845B26062A44}" type="slidenum">
              <a:rPr lang="en-US" smtClean="0"/>
              <a:t>‹#›</a:t>
            </a:fld>
            <a:endParaRPr lang="en-US"/>
          </a:p>
        </p:txBody>
      </p:sp>
    </p:spTree>
    <p:extLst>
      <p:ext uri="{BB962C8B-B14F-4D97-AF65-F5344CB8AC3E}">
        <p14:creationId xmlns:p14="http://schemas.microsoft.com/office/powerpoint/2010/main" val="173285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581-5961-4140-AD84-19E72A60F4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CCD506-E907-4A8B-88C3-0815B71EC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C6C2A9-749B-4B88-A1A8-CFFA5461A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A15DE9-6FA6-410A-9E5F-39F670D39617}"/>
              </a:ext>
            </a:extLst>
          </p:cNvPr>
          <p:cNvSpPr>
            <a:spLocks noGrp="1"/>
          </p:cNvSpPr>
          <p:nvPr>
            <p:ph type="dt" sz="half" idx="10"/>
          </p:nvPr>
        </p:nvSpPr>
        <p:spPr/>
        <p:txBody>
          <a:bodyPr/>
          <a:lstStyle/>
          <a:p>
            <a:fld id="{59193924-1DE5-4851-B6C4-AFD5431B25A4}" type="datetimeFigureOut">
              <a:rPr lang="en-US" smtClean="0"/>
              <a:t>12/5/2018</a:t>
            </a:fld>
            <a:endParaRPr lang="en-US"/>
          </a:p>
        </p:txBody>
      </p:sp>
      <p:sp>
        <p:nvSpPr>
          <p:cNvPr id="6" name="Footer Placeholder 5">
            <a:extLst>
              <a:ext uri="{FF2B5EF4-FFF2-40B4-BE49-F238E27FC236}">
                <a16:creationId xmlns:a16="http://schemas.microsoft.com/office/drawing/2014/main" id="{164C98D7-8743-4875-AC15-F257A3A7D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4FB8E-7356-4C20-BC9B-82492C374C85}"/>
              </a:ext>
            </a:extLst>
          </p:cNvPr>
          <p:cNvSpPr>
            <a:spLocks noGrp="1"/>
          </p:cNvSpPr>
          <p:nvPr>
            <p:ph type="sldNum" sz="quarter" idx="12"/>
          </p:nvPr>
        </p:nvSpPr>
        <p:spPr/>
        <p:txBody>
          <a:bodyPr/>
          <a:lstStyle/>
          <a:p>
            <a:fld id="{F864C53E-D3CA-478A-BA5E-845B26062A44}" type="slidenum">
              <a:rPr lang="en-US" smtClean="0"/>
              <a:t>‹#›</a:t>
            </a:fld>
            <a:endParaRPr lang="en-US"/>
          </a:p>
        </p:txBody>
      </p:sp>
    </p:spTree>
    <p:extLst>
      <p:ext uri="{BB962C8B-B14F-4D97-AF65-F5344CB8AC3E}">
        <p14:creationId xmlns:p14="http://schemas.microsoft.com/office/powerpoint/2010/main" val="330764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F43BB5-CF8A-4D1C-B6FC-440CE427D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AC56E3-9D2F-4A76-97B4-52E09DFB0D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2C091-D01B-4175-AEF6-6C35D596B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93924-1DE5-4851-B6C4-AFD5431B25A4}" type="datetimeFigureOut">
              <a:rPr lang="en-US" smtClean="0"/>
              <a:t>12/5/2018</a:t>
            </a:fld>
            <a:endParaRPr lang="en-US"/>
          </a:p>
        </p:txBody>
      </p:sp>
      <p:sp>
        <p:nvSpPr>
          <p:cNvPr id="5" name="Footer Placeholder 4">
            <a:extLst>
              <a:ext uri="{FF2B5EF4-FFF2-40B4-BE49-F238E27FC236}">
                <a16:creationId xmlns:a16="http://schemas.microsoft.com/office/drawing/2014/main" id="{1A8322A8-436F-458C-B417-7A58D7431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5767BF-CA6C-4839-929E-0942E836F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4C53E-D3CA-478A-BA5E-845B26062A44}" type="slidenum">
              <a:rPr lang="en-US" smtClean="0"/>
              <a:t>‹#›</a:t>
            </a:fld>
            <a:endParaRPr lang="en-US"/>
          </a:p>
        </p:txBody>
      </p:sp>
    </p:spTree>
    <p:extLst>
      <p:ext uri="{BB962C8B-B14F-4D97-AF65-F5344CB8AC3E}">
        <p14:creationId xmlns:p14="http://schemas.microsoft.com/office/powerpoint/2010/main" val="161725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3B05-B1D5-4312-9C7E-55461366F70B}"/>
              </a:ext>
            </a:extLst>
          </p:cNvPr>
          <p:cNvSpPr>
            <a:spLocks noGrp="1"/>
          </p:cNvSpPr>
          <p:nvPr>
            <p:ph type="ctrTitle"/>
          </p:nvPr>
        </p:nvSpPr>
        <p:spPr/>
        <p:txBody>
          <a:bodyPr>
            <a:normAutofit/>
          </a:bodyPr>
          <a:lstStyle/>
          <a:p>
            <a:r>
              <a:rPr lang="en-US" dirty="0"/>
              <a:t>Classification of Gaze Fixations by Area of Interest</a:t>
            </a:r>
          </a:p>
        </p:txBody>
      </p:sp>
      <p:sp>
        <p:nvSpPr>
          <p:cNvPr id="3" name="Subtitle 2">
            <a:extLst>
              <a:ext uri="{FF2B5EF4-FFF2-40B4-BE49-F238E27FC236}">
                <a16:creationId xmlns:a16="http://schemas.microsoft.com/office/drawing/2014/main" id="{9A8CFD95-D0E3-4736-83A5-88162C38E451}"/>
              </a:ext>
            </a:extLst>
          </p:cNvPr>
          <p:cNvSpPr>
            <a:spLocks noGrp="1"/>
          </p:cNvSpPr>
          <p:nvPr>
            <p:ph type="subTitle" idx="1"/>
          </p:nvPr>
        </p:nvSpPr>
        <p:spPr/>
        <p:txBody>
          <a:bodyPr/>
          <a:lstStyle/>
          <a:p>
            <a:r>
              <a:rPr lang="en-US" dirty="0"/>
              <a:t>Swapnil Vekhande</a:t>
            </a:r>
          </a:p>
        </p:txBody>
      </p:sp>
    </p:spTree>
    <p:extLst>
      <p:ext uri="{BB962C8B-B14F-4D97-AF65-F5344CB8AC3E}">
        <p14:creationId xmlns:p14="http://schemas.microsoft.com/office/powerpoint/2010/main" val="10771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2370-A91F-45D3-A73B-1A9F05C8886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F26B397-592E-4C57-A975-C065713282C6}"/>
              </a:ext>
            </a:extLst>
          </p:cNvPr>
          <p:cNvSpPr>
            <a:spLocks noGrp="1"/>
          </p:cNvSpPr>
          <p:nvPr>
            <p:ph idx="1"/>
          </p:nvPr>
        </p:nvSpPr>
        <p:spPr/>
        <p:txBody>
          <a:bodyPr/>
          <a:lstStyle/>
          <a:p>
            <a:r>
              <a:rPr lang="en-US" dirty="0"/>
              <a:t>Eye tracking systems have proven invaluable to studying human computer interaction with visual displays</a:t>
            </a:r>
          </a:p>
          <a:p>
            <a:r>
              <a:rPr lang="en-US" dirty="0"/>
              <a:t>They typically come with the caveat of requiring labor-intensive manual annotation.</a:t>
            </a:r>
          </a:p>
          <a:p>
            <a:r>
              <a:rPr lang="en-US" dirty="0"/>
              <a:t>Thus automatic extraction of  relevant temporal segments of eye tracking data and classify gaze fixations by areas of interest using data mining or machine learning techniques is the goal of this project</a:t>
            </a:r>
          </a:p>
        </p:txBody>
      </p:sp>
    </p:spTree>
    <p:extLst>
      <p:ext uri="{BB962C8B-B14F-4D97-AF65-F5344CB8AC3E}">
        <p14:creationId xmlns:p14="http://schemas.microsoft.com/office/powerpoint/2010/main" val="3951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EFD7-163F-443F-AE70-E6FE92DC0CA2}"/>
              </a:ext>
            </a:extLst>
          </p:cNvPr>
          <p:cNvSpPr>
            <a:spLocks noGrp="1"/>
          </p:cNvSpPr>
          <p:nvPr>
            <p:ph type="title"/>
          </p:nvPr>
        </p:nvSpPr>
        <p:spPr/>
        <p:txBody>
          <a:bodyPr/>
          <a:lstStyle/>
          <a:p>
            <a:r>
              <a:rPr lang="en-US" dirty="0"/>
              <a:t>PROBLEM STATEMENT</a:t>
            </a:r>
            <a:br>
              <a:rPr lang="en-US" dirty="0"/>
            </a:br>
            <a:endParaRPr lang="en-US" dirty="0"/>
          </a:p>
        </p:txBody>
      </p:sp>
      <p:sp>
        <p:nvSpPr>
          <p:cNvPr id="3" name="Content Placeholder 2">
            <a:extLst>
              <a:ext uri="{FF2B5EF4-FFF2-40B4-BE49-F238E27FC236}">
                <a16:creationId xmlns:a16="http://schemas.microsoft.com/office/drawing/2014/main" id="{DB50B6A9-0C59-4BB2-82FB-1CE7EEFB8437}"/>
              </a:ext>
            </a:extLst>
          </p:cNvPr>
          <p:cNvSpPr>
            <a:spLocks noGrp="1"/>
          </p:cNvSpPr>
          <p:nvPr>
            <p:ph idx="1"/>
          </p:nvPr>
        </p:nvSpPr>
        <p:spPr/>
        <p:txBody>
          <a:bodyPr>
            <a:normAutofit fontScale="92500"/>
          </a:bodyPr>
          <a:lstStyle/>
          <a:p>
            <a:r>
              <a:rPr lang="en-US" dirty="0"/>
              <a:t>The issue of unreliable tracking typically arises from the method of eye tracking itself, or poor calibration of the eye tracking system. </a:t>
            </a:r>
          </a:p>
          <a:p>
            <a:endParaRPr lang="en-US" dirty="0"/>
          </a:p>
          <a:p>
            <a:r>
              <a:rPr lang="en-US" dirty="0"/>
              <a:t>While we can not solve the issue of unreliable technology without producing a completely new method of tracking, the issue of automatic classification features simply being unavailable can be solved with proper data analysis techniques.</a:t>
            </a:r>
          </a:p>
          <a:p>
            <a:endParaRPr lang="en-US" dirty="0"/>
          </a:p>
          <a:p>
            <a:r>
              <a:rPr lang="en-US" dirty="0"/>
              <a:t>Human Factors specialist in the Industrial System Engineering department were consulted for their expert inputs related to the domain. </a:t>
            </a:r>
          </a:p>
          <a:p>
            <a:endParaRPr lang="en-US" dirty="0"/>
          </a:p>
        </p:txBody>
      </p:sp>
    </p:spTree>
    <p:extLst>
      <p:ext uri="{BB962C8B-B14F-4D97-AF65-F5344CB8AC3E}">
        <p14:creationId xmlns:p14="http://schemas.microsoft.com/office/powerpoint/2010/main" val="312404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66E1-517E-4E22-8CC8-8AF059500A11}"/>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E87B6C36-29AE-4EAD-B9D3-793543A7F48F}"/>
              </a:ext>
            </a:extLst>
          </p:cNvPr>
          <p:cNvSpPr>
            <a:spLocks noGrp="1"/>
          </p:cNvSpPr>
          <p:nvPr>
            <p:ph idx="1"/>
          </p:nvPr>
        </p:nvSpPr>
        <p:spPr/>
        <p:txBody>
          <a:bodyPr/>
          <a:lstStyle/>
          <a:p>
            <a:r>
              <a:rPr lang="en-US" dirty="0"/>
              <a:t>The data for this project is exported from </a:t>
            </a:r>
            <a:r>
              <a:rPr lang="en-US" dirty="0" err="1"/>
              <a:t>BeGaze</a:t>
            </a:r>
            <a:r>
              <a:rPr lang="en-US" dirty="0"/>
              <a:t> eye tracking software as a CSV where each data point represents an eye tracking event.</a:t>
            </a:r>
          </a:p>
          <a:p>
            <a:r>
              <a:rPr lang="en-US" dirty="0"/>
              <a:t>Eye tracking events are primarily classified within the dataset by behavior (i.e., blinks, saccades, or fixations). These classifications determine what quantitative data is available for the event (e.g., blink events do not report pupil size). </a:t>
            </a:r>
          </a:p>
        </p:txBody>
      </p:sp>
    </p:spTree>
    <p:extLst>
      <p:ext uri="{BB962C8B-B14F-4D97-AF65-F5344CB8AC3E}">
        <p14:creationId xmlns:p14="http://schemas.microsoft.com/office/powerpoint/2010/main" val="75381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205E-77EE-4B56-9327-93CC3EACEEEA}"/>
              </a:ext>
            </a:extLst>
          </p:cNvPr>
          <p:cNvSpPr>
            <a:spLocks noGrp="1"/>
          </p:cNvSpPr>
          <p:nvPr>
            <p:ph type="title"/>
          </p:nvPr>
        </p:nvSpPr>
        <p:spPr/>
        <p:txBody>
          <a:bodyPr/>
          <a:lstStyle/>
          <a:p>
            <a:r>
              <a:rPr lang="en-US" dirty="0"/>
              <a:t>The System</a:t>
            </a:r>
          </a:p>
        </p:txBody>
      </p:sp>
      <p:pic>
        <p:nvPicPr>
          <p:cNvPr id="7" name="Content Placeholder 6">
            <a:extLst>
              <a:ext uri="{FF2B5EF4-FFF2-40B4-BE49-F238E27FC236}">
                <a16:creationId xmlns:a16="http://schemas.microsoft.com/office/drawing/2014/main" id="{B01FF25D-FE20-4CA5-A7FC-47F73C2C083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7771" y="1690688"/>
            <a:ext cx="5367311" cy="4802187"/>
          </a:xfrm>
        </p:spPr>
      </p:pic>
      <p:pic>
        <p:nvPicPr>
          <p:cNvPr id="9" name="Content Placeholder 8">
            <a:extLst>
              <a:ext uri="{FF2B5EF4-FFF2-40B4-BE49-F238E27FC236}">
                <a16:creationId xmlns:a16="http://schemas.microsoft.com/office/drawing/2014/main" id="{EE227582-E52F-4E42-8BDA-E3297A4592B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3078591"/>
            <a:ext cx="5181600" cy="3191580"/>
          </a:xfrm>
        </p:spPr>
      </p:pic>
      <p:pic>
        <p:nvPicPr>
          <p:cNvPr id="5" name="Content Placeholder 4">
            <a:extLst>
              <a:ext uri="{FF2B5EF4-FFF2-40B4-BE49-F238E27FC236}">
                <a16:creationId xmlns:a16="http://schemas.microsoft.com/office/drawing/2014/main" id="{F6B0FC1E-206C-4A8F-A8F3-174A8943FE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031" y="1088570"/>
            <a:ext cx="3345939" cy="1758183"/>
          </a:xfrm>
          <a:prstGeom prst="rect">
            <a:avLst/>
          </a:prstGeom>
        </p:spPr>
      </p:pic>
    </p:spTree>
    <p:extLst>
      <p:ext uri="{BB962C8B-B14F-4D97-AF65-F5344CB8AC3E}">
        <p14:creationId xmlns:p14="http://schemas.microsoft.com/office/powerpoint/2010/main" val="201920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96FD-EB83-492F-B969-FFE1A280AB52}"/>
              </a:ext>
            </a:extLst>
          </p:cNvPr>
          <p:cNvSpPr>
            <a:spLocks noGrp="1"/>
          </p:cNvSpPr>
          <p:nvPr>
            <p:ph type="title"/>
          </p:nvPr>
        </p:nvSpPr>
        <p:spPr/>
        <p:txBody>
          <a:bodyPr/>
          <a:lstStyle/>
          <a:p>
            <a:r>
              <a:rPr lang="en-US" dirty="0"/>
              <a:t>DATA PRE-PROCESSING</a:t>
            </a:r>
            <a:br>
              <a:rPr lang="en-US" b="1" dirty="0"/>
            </a:br>
            <a:endParaRPr lang="en-US" dirty="0"/>
          </a:p>
        </p:txBody>
      </p:sp>
      <p:sp>
        <p:nvSpPr>
          <p:cNvPr id="3" name="Content Placeholder 2">
            <a:extLst>
              <a:ext uri="{FF2B5EF4-FFF2-40B4-BE49-F238E27FC236}">
                <a16:creationId xmlns:a16="http://schemas.microsoft.com/office/drawing/2014/main" id="{5D9D04E3-2308-429F-87E6-1234C71E6567}"/>
              </a:ext>
            </a:extLst>
          </p:cNvPr>
          <p:cNvSpPr>
            <a:spLocks noGrp="1"/>
          </p:cNvSpPr>
          <p:nvPr>
            <p:ph idx="1"/>
          </p:nvPr>
        </p:nvSpPr>
        <p:spPr/>
        <p:txBody>
          <a:bodyPr/>
          <a:lstStyle/>
          <a:p>
            <a:r>
              <a:rPr lang="en-US" dirty="0"/>
              <a:t>First we remove the Fish-Eye distortions from the data.</a:t>
            </a:r>
          </a:p>
          <a:p>
            <a:r>
              <a:rPr lang="en-US" dirty="0"/>
              <a:t>Load the eye tracking data </a:t>
            </a:r>
          </a:p>
          <a:p>
            <a:r>
              <a:rPr lang="en-US" dirty="0"/>
              <a:t>Create a panorama by stitching together images.</a:t>
            </a:r>
          </a:p>
          <a:p>
            <a:r>
              <a:rPr lang="en-US" dirty="0"/>
              <a:t>Calibrate the camera</a:t>
            </a:r>
          </a:p>
          <a:p>
            <a:r>
              <a:rPr lang="en-US" dirty="0"/>
              <a:t>Homographic Projection of the data onto the 3D </a:t>
            </a:r>
            <a:r>
              <a:rPr lang="en-US" dirty="0" err="1"/>
              <a:t>planeto</a:t>
            </a:r>
            <a:r>
              <a:rPr lang="en-US" dirty="0"/>
              <a:t> account for the difference in perspective. Internally it uses RANSAC algorithm for matching</a:t>
            </a:r>
          </a:p>
          <a:p>
            <a:r>
              <a:rPr lang="en-US" dirty="0"/>
              <a:t>, data was normalized and reshaped  </a:t>
            </a:r>
          </a:p>
        </p:txBody>
      </p:sp>
    </p:spTree>
    <p:extLst>
      <p:ext uri="{BB962C8B-B14F-4D97-AF65-F5344CB8AC3E}">
        <p14:creationId xmlns:p14="http://schemas.microsoft.com/office/powerpoint/2010/main" val="233911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ACBD-DB2E-46D4-B3BB-E483A87FE93A}"/>
              </a:ext>
            </a:extLst>
          </p:cNvPr>
          <p:cNvSpPr>
            <a:spLocks noGrp="1"/>
          </p:cNvSpPr>
          <p:nvPr>
            <p:ph type="title"/>
          </p:nvPr>
        </p:nvSpPr>
        <p:spPr/>
        <p:txBody>
          <a:bodyPr/>
          <a:lstStyle/>
          <a:p>
            <a:r>
              <a:rPr lang="en-US" dirty="0"/>
              <a:t>DATA EXPLORATION</a:t>
            </a:r>
            <a:br>
              <a:rPr lang="en-US" dirty="0"/>
            </a:br>
            <a:endParaRPr lang="en-US" dirty="0"/>
          </a:p>
        </p:txBody>
      </p:sp>
      <p:sp>
        <p:nvSpPr>
          <p:cNvPr id="3" name="Content Placeholder 2">
            <a:extLst>
              <a:ext uri="{FF2B5EF4-FFF2-40B4-BE49-F238E27FC236}">
                <a16:creationId xmlns:a16="http://schemas.microsoft.com/office/drawing/2014/main" id="{2B1944E7-7460-4DD5-BC1A-B0A3AA545ED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1043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DB3E-0F5F-4FD8-AE92-A8E23CDEB9BD}"/>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9AFCB5F3-DFAB-42F2-A91F-8B78C89066BB}"/>
              </a:ext>
            </a:extLst>
          </p:cNvPr>
          <p:cNvSpPr>
            <a:spLocks noGrp="1"/>
          </p:cNvSpPr>
          <p:nvPr>
            <p:ph idx="1"/>
          </p:nvPr>
        </p:nvSpPr>
        <p:spPr/>
        <p:txBody>
          <a:bodyPr/>
          <a:lstStyle/>
          <a:p>
            <a:r>
              <a:rPr lang="en-US" dirty="0"/>
              <a:t>First Scale Invariant Features are extracted from the video </a:t>
            </a:r>
          </a:p>
          <a:p>
            <a:r>
              <a:rPr lang="en-US" dirty="0"/>
              <a:t>They are fed to the matcher</a:t>
            </a:r>
          </a:p>
          <a:p>
            <a:endParaRPr lang="en-US" dirty="0"/>
          </a:p>
        </p:txBody>
      </p:sp>
    </p:spTree>
    <p:extLst>
      <p:ext uri="{BB962C8B-B14F-4D97-AF65-F5344CB8AC3E}">
        <p14:creationId xmlns:p14="http://schemas.microsoft.com/office/powerpoint/2010/main" val="169885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5474-6512-4069-BD3E-B0CA5A19D075}"/>
              </a:ext>
            </a:extLst>
          </p:cNvPr>
          <p:cNvSpPr>
            <a:spLocks noGrp="1"/>
          </p:cNvSpPr>
          <p:nvPr>
            <p:ph type="title"/>
          </p:nvPr>
        </p:nvSpPr>
        <p:spPr/>
        <p:txBody>
          <a:bodyPr/>
          <a:lstStyle/>
          <a:p>
            <a:r>
              <a:rPr lang="en-US"/>
              <a:t>REAL-WORLD INSIGHTS</a:t>
            </a:r>
            <a:br>
              <a:rPr lang="en-US" dirty="0"/>
            </a:br>
            <a:endParaRPr lang="en-US" dirty="0"/>
          </a:p>
        </p:txBody>
      </p:sp>
      <p:sp>
        <p:nvSpPr>
          <p:cNvPr id="3" name="Content Placeholder 2">
            <a:extLst>
              <a:ext uri="{FF2B5EF4-FFF2-40B4-BE49-F238E27FC236}">
                <a16:creationId xmlns:a16="http://schemas.microsoft.com/office/drawing/2014/main" id="{66B5FF00-EF67-4E06-8F73-D87A126FFD35}"/>
              </a:ext>
            </a:extLst>
          </p:cNvPr>
          <p:cNvSpPr>
            <a:spLocks noGrp="1"/>
          </p:cNvSpPr>
          <p:nvPr>
            <p:ph idx="1"/>
          </p:nvPr>
        </p:nvSpPr>
        <p:spPr/>
        <p:txBody>
          <a:bodyPr/>
          <a:lstStyle/>
          <a:p>
            <a:r>
              <a:rPr lang="en-US" dirty="0"/>
              <a:t>All application area of Human Computer Interaction will be impacted by the study of Region of Human Interest.</a:t>
            </a:r>
          </a:p>
          <a:p>
            <a:endParaRPr lang="en-US" dirty="0"/>
          </a:p>
          <a:p>
            <a:r>
              <a:rPr lang="en-US" dirty="0"/>
              <a:t>human factors research like drowsy driver </a:t>
            </a:r>
            <a:r>
              <a:rPr lang="en-US" dirty="0" err="1"/>
              <a:t>dedtection</a:t>
            </a:r>
            <a:r>
              <a:rPr lang="en-US" dirty="0"/>
              <a:t> will benefit by alleviating its primary bottleneck of manual annotation </a:t>
            </a:r>
          </a:p>
          <a:p>
            <a:endParaRPr lang="en-US" dirty="0"/>
          </a:p>
          <a:p>
            <a:r>
              <a:rPr lang="en-US" dirty="0"/>
              <a:t>automated approach to data preparation by similarly alleviating bottlenecks associated with research areas such as mental health and consumer experience.</a:t>
            </a:r>
          </a:p>
          <a:p>
            <a:endParaRPr lang="en-US" dirty="0"/>
          </a:p>
          <a:p>
            <a:endParaRPr lang="en-US" dirty="0"/>
          </a:p>
        </p:txBody>
      </p:sp>
    </p:spTree>
    <p:extLst>
      <p:ext uri="{BB962C8B-B14F-4D97-AF65-F5344CB8AC3E}">
        <p14:creationId xmlns:p14="http://schemas.microsoft.com/office/powerpoint/2010/main" val="2625481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363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Classification of Gaze Fixations by Area of Interest</vt:lpstr>
      <vt:lpstr>Introduction</vt:lpstr>
      <vt:lpstr>PROBLEM STATEMENT </vt:lpstr>
      <vt:lpstr>Data Description</vt:lpstr>
      <vt:lpstr>The System</vt:lpstr>
      <vt:lpstr>DATA PRE-PROCESSING </vt:lpstr>
      <vt:lpstr>DATA EXPLORATION </vt:lpstr>
      <vt:lpstr>Model Building</vt:lpstr>
      <vt:lpstr>REAL-WORLD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Region Of Interest Classification using Machine Learning</dc:title>
  <dc:creator>Swapnil Vekhande</dc:creator>
  <cp:lastModifiedBy>Swapnil Vekhande</cp:lastModifiedBy>
  <cp:revision>12</cp:revision>
  <dcterms:created xsi:type="dcterms:W3CDTF">2018-11-23T22:17:07Z</dcterms:created>
  <dcterms:modified xsi:type="dcterms:W3CDTF">2018-12-06T02:39:39Z</dcterms:modified>
</cp:coreProperties>
</file>