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3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C04923E-DD61-4108-8462-6E8A08E26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34" b="961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68AD-D50E-4469-A50A-9471D385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IN" sz="5100"/>
              <a:t>Determine Locations for New Yoga Center in Bangalore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6911-E628-4E7E-A19E-ACA3E0879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IN" dirty="0"/>
              <a:t>By Swapneel Prasanth Mishra </a:t>
            </a:r>
          </a:p>
        </p:txBody>
      </p:sp>
    </p:spTree>
    <p:extLst>
      <p:ext uri="{BB962C8B-B14F-4D97-AF65-F5344CB8AC3E}">
        <p14:creationId xmlns:p14="http://schemas.microsoft.com/office/powerpoint/2010/main" val="320944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B413-8B07-4AE2-B2ED-C875FF8F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the Locations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4D85C-E513-4BE8-9E34-58B53513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80" y="2449952"/>
            <a:ext cx="3871647" cy="369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1CFBA-3D1C-444D-A242-795D325E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06" y="2454751"/>
            <a:ext cx="3890422" cy="368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BC3C8-6EB9-4DD1-B4F7-39A3C4A016D3}"/>
              </a:ext>
            </a:extLst>
          </p:cNvPr>
          <p:cNvSpPr txBox="1"/>
          <p:nvPr/>
        </p:nvSpPr>
        <p:spPr>
          <a:xfrm flipH="1">
            <a:off x="1565029" y="6309360"/>
            <a:ext cx="38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of Primary Locations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D54F7-67D1-4ED3-8F37-774E79729925}"/>
              </a:ext>
            </a:extLst>
          </p:cNvPr>
          <p:cNvSpPr txBox="1"/>
          <p:nvPr/>
        </p:nvSpPr>
        <p:spPr>
          <a:xfrm flipH="1">
            <a:off x="6788141" y="6346315"/>
            <a:ext cx="38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of Secondary Locations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750F4-44E2-474A-8D75-E87A4200A90C}"/>
              </a:ext>
            </a:extLst>
          </p:cNvPr>
          <p:cNvSpPr txBox="1"/>
          <p:nvPr/>
        </p:nvSpPr>
        <p:spPr>
          <a:xfrm flipH="1">
            <a:off x="773723" y="2063035"/>
            <a:ext cx="108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K-means Clustering Algorithm we create 15 clusters of Primary and Secondary Locations  </a:t>
            </a:r>
          </a:p>
        </p:txBody>
      </p:sp>
    </p:spTree>
    <p:extLst>
      <p:ext uri="{BB962C8B-B14F-4D97-AF65-F5344CB8AC3E}">
        <p14:creationId xmlns:p14="http://schemas.microsoft.com/office/powerpoint/2010/main" val="181614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5EBD-C2E2-450A-8E23-F4E0E06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 of Probable Locations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A2916-4EF9-4EC8-B215-3C981F34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093656"/>
            <a:ext cx="6354377" cy="212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B4760-1A18-42DE-AC18-F0D965FD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24" y="4450616"/>
            <a:ext cx="5324989" cy="24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3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E2E-CBE4-4698-ABBA-615D2A7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F9B3-0B95-497D-80CC-12FA443A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addresses are mere Starting Points for further exploration by stake holders </a:t>
            </a:r>
          </a:p>
          <a:p>
            <a:r>
              <a:rPr lang="en-IN" dirty="0"/>
              <a:t>Additional information like Real Estate rates, Population demographics of the area would aid in </a:t>
            </a:r>
            <a:r>
              <a:rPr lang="en-IN"/>
              <a:t>further refinement.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7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1DCB-E541-4E5D-90B8-83D34DCC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Bangalore is the New Hub of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435D-69F6-45F6-B405-0B42D868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Thanks to IT industry Bangalore has Grown exponentially in past decade.</a:t>
            </a:r>
          </a:p>
          <a:p>
            <a:r>
              <a:rPr lang="en-IN" dirty="0"/>
              <a:t>Rise in population has meant high demand for services</a:t>
            </a:r>
          </a:p>
          <a:p>
            <a:r>
              <a:rPr lang="en-IN" dirty="0"/>
              <a:t>Its now new hub of Start Up businesses</a:t>
            </a:r>
          </a:p>
          <a:p>
            <a:r>
              <a:rPr lang="en-IN" dirty="0"/>
              <a:t>Tech Savvy people looking for affordable fitness centres.</a:t>
            </a:r>
          </a:p>
          <a:p>
            <a:r>
              <a:rPr lang="en-IN" dirty="0"/>
              <a:t>Fitness focussing on Mind and body wellbeing are niche areas still under explored in Bangalore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A70-952D-4B4F-B11E-15D50BE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E038-FC62-459A-9D73-BF6CD027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on Bangalore Localities is picked from Wikipedia. </a:t>
            </a:r>
          </a:p>
          <a:p>
            <a:r>
              <a:rPr lang="en-IN" dirty="0"/>
              <a:t>Respective localities are plotted on map to arrive at nominal area to </a:t>
            </a:r>
            <a:r>
              <a:rPr lang="en-IN" dirty="0" err="1"/>
              <a:t>analyze</a:t>
            </a:r>
            <a:endParaRPr lang="en-IN" dirty="0"/>
          </a:p>
          <a:p>
            <a:r>
              <a:rPr lang="en-IN" dirty="0"/>
              <a:t>Foursquare API used to determine location profile and key statistics</a:t>
            </a:r>
          </a:p>
          <a:p>
            <a:r>
              <a:rPr lang="en-IN" dirty="0"/>
              <a:t>Opencage API for geocoding and reverse geocoding </a:t>
            </a:r>
          </a:p>
        </p:txBody>
      </p:sp>
    </p:spTree>
    <p:extLst>
      <p:ext uri="{BB962C8B-B14F-4D97-AF65-F5344CB8AC3E}">
        <p14:creationId xmlns:p14="http://schemas.microsoft.com/office/powerpoint/2010/main" val="11730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64FC-9DB9-4181-B6FA-B980AA05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0505"/>
            <a:ext cx="10168128" cy="1179576"/>
          </a:xfrm>
        </p:spPr>
        <p:txBody>
          <a:bodyPr/>
          <a:lstStyle/>
          <a:p>
            <a:r>
              <a:rPr lang="en-IN" dirty="0"/>
              <a:t>Stages of Data Acquisition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A78D6-5796-4A00-8711-2F956C43C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619375"/>
            <a:ext cx="3038475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04A68-F1A0-442F-ACAE-96605A79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38" y="2619375"/>
            <a:ext cx="1597554" cy="1516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AD0DF-32B5-47C4-ACD6-A22A3E3E3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4" y="4635366"/>
            <a:ext cx="2275890" cy="2011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32A87-F256-47BA-8E57-ED5ED34D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141" y="2619376"/>
            <a:ext cx="1597554" cy="1466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7D40A-E84A-482F-BB17-8D85B86947F5}"/>
              </a:ext>
            </a:extLst>
          </p:cNvPr>
          <p:cNvSpPr txBox="1"/>
          <p:nvPr/>
        </p:nvSpPr>
        <p:spPr>
          <a:xfrm>
            <a:off x="614276" y="2241335"/>
            <a:ext cx="470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Get Spatial Coordinates of Each Location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4655F-36E5-4FBC-B7C4-044E450FCCC1}"/>
              </a:ext>
            </a:extLst>
          </p:cNvPr>
          <p:cNvSpPr txBox="1"/>
          <p:nvPr/>
        </p:nvSpPr>
        <p:spPr>
          <a:xfrm>
            <a:off x="3741054" y="2241334"/>
            <a:ext cx="470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Plot Each Location and do comparative study to find Effective Radius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DE9D9-2F89-4948-B29D-6C0D5AF73421}"/>
              </a:ext>
            </a:extLst>
          </p:cNvPr>
          <p:cNvSpPr txBox="1"/>
          <p:nvPr/>
        </p:nvSpPr>
        <p:spPr>
          <a:xfrm>
            <a:off x="8127830" y="2241334"/>
            <a:ext cx="470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The effective Radius shown as Green Circle Denotes area of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6AB0E-9F5C-4FD8-AE81-636722B99BD2}"/>
              </a:ext>
            </a:extLst>
          </p:cNvPr>
          <p:cNvSpPr txBox="1"/>
          <p:nvPr/>
        </p:nvSpPr>
        <p:spPr>
          <a:xfrm>
            <a:off x="614276" y="4313885"/>
            <a:ext cx="470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Entire Area of Bangalore is Divided into Circular Cells of 500 M Radius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5DB5F-8355-4D8B-8F4B-56ACA95084EA}"/>
              </a:ext>
            </a:extLst>
          </p:cNvPr>
          <p:cNvSpPr txBox="1"/>
          <p:nvPr/>
        </p:nvSpPr>
        <p:spPr>
          <a:xfrm>
            <a:off x="4945678" y="4350490"/>
            <a:ext cx="746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For each Cell the Spatial Coordinates and Cartesian Coordinates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9EC102-910E-4DFD-AD95-B9F6881B2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742" y="4879537"/>
            <a:ext cx="7496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40C8-481A-4401-B901-0B71E5FB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Refinement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69450-A8D6-4464-A857-05D306A29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71" y="4493232"/>
            <a:ext cx="6990454" cy="181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BB0B-26DB-42FD-9C08-5BA32297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91" y="2249423"/>
            <a:ext cx="6181247" cy="1179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D5C8E-CF16-40FE-B19E-8338EA09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71" y="2480913"/>
            <a:ext cx="5232723" cy="1063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C4F73-9AB4-466F-BA17-6A381A644B5C}"/>
              </a:ext>
            </a:extLst>
          </p:cNvPr>
          <p:cNvSpPr txBox="1"/>
          <p:nvPr/>
        </p:nvSpPr>
        <p:spPr>
          <a:xfrm>
            <a:off x="615571" y="3997031"/>
            <a:ext cx="79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Above Data is Combined to Arrive at following final data for Exploration </a:t>
            </a:r>
          </a:p>
        </p:txBody>
      </p:sp>
    </p:spTree>
    <p:extLst>
      <p:ext uri="{BB962C8B-B14F-4D97-AF65-F5344CB8AC3E}">
        <p14:creationId xmlns:p14="http://schemas.microsoft.com/office/powerpoint/2010/main" val="24777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51A3-CC97-4613-91DD-66FD789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D117-EFFE-41AB-9FFE-A3EACF06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Analyse the extracted data to determine Primary locations of interest.</a:t>
            </a:r>
          </a:p>
          <a:p>
            <a:r>
              <a:rPr lang="en-IN" dirty="0"/>
              <a:t>Do an exploratory analysis to determine Secondary Locations of Interest . </a:t>
            </a:r>
          </a:p>
          <a:p>
            <a:r>
              <a:rPr lang="en-IN" dirty="0"/>
              <a:t>Using </a:t>
            </a:r>
            <a:r>
              <a:rPr lang="en-IN" dirty="0" err="1"/>
              <a:t>Kmeans</a:t>
            </a:r>
            <a:r>
              <a:rPr lang="en-IN" dirty="0"/>
              <a:t> Clustering Algorithm identify Primary and Secondary Clusters of interest </a:t>
            </a:r>
          </a:p>
          <a:p>
            <a:r>
              <a:rPr lang="en-IN" dirty="0"/>
              <a:t>Use Reverse Geocoding to determine the addresses of the </a:t>
            </a:r>
            <a:r>
              <a:rPr lang="en-IN" dirty="0" err="1"/>
              <a:t>the</a:t>
            </a:r>
            <a:r>
              <a:rPr lang="en-IN" dirty="0"/>
              <a:t> clusters as the final result </a:t>
            </a:r>
          </a:p>
        </p:txBody>
      </p:sp>
    </p:spTree>
    <p:extLst>
      <p:ext uri="{BB962C8B-B14F-4D97-AF65-F5344CB8AC3E}">
        <p14:creationId xmlns:p14="http://schemas.microsoft.com/office/powerpoint/2010/main" val="8287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D534-7DEE-48A9-948A-1EE57FC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Further Analysis of Data Collected in Previous Stage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FAA7C-A81E-4F19-8A03-9964C71F1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292" y="2977135"/>
            <a:ext cx="10058400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8A924-7C2F-4074-AE09-B3F1F8696748}"/>
              </a:ext>
            </a:extLst>
          </p:cNvPr>
          <p:cNvSpPr txBox="1"/>
          <p:nvPr/>
        </p:nvSpPr>
        <p:spPr>
          <a:xfrm>
            <a:off x="861292" y="2168009"/>
            <a:ext cx="93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compute for each location distance to nearest  Gym, Yoga Centre and Amenities </a:t>
            </a:r>
          </a:p>
        </p:txBody>
      </p:sp>
    </p:spTree>
    <p:extLst>
      <p:ext uri="{BB962C8B-B14F-4D97-AF65-F5344CB8AC3E}">
        <p14:creationId xmlns:p14="http://schemas.microsoft.com/office/powerpoint/2010/main" val="217009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1A08-B159-4AD8-82A4-1C5B562D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Required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F76A-E469-4EFB-A265-46650159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Panda </a:t>
            </a:r>
            <a:r>
              <a:rPr lang="en-IN" dirty="0" err="1"/>
              <a:t>Sql</a:t>
            </a:r>
            <a:r>
              <a:rPr lang="en-IN" dirty="0"/>
              <a:t> we derive our Desired Primary and Secondary Locations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8FE4F-F093-48DE-B58A-83052BE4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607191"/>
            <a:ext cx="949642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AC0C7-5C0D-48C5-A29E-012E29DD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7" y="5098806"/>
            <a:ext cx="9801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91C3-B261-4E85-9B6A-329C677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on Map to Show Areas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1AF3-B2E8-4F66-9C23-F3EDD26C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Areas marked in Blue are Primary Locations </a:t>
            </a:r>
          </a:p>
          <a:p>
            <a:r>
              <a:rPr lang="en-IN" dirty="0"/>
              <a:t>Areas marked in Yellow are the Secondary Locations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28A1A-3289-4FF6-8E82-F867F058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1" y="3607660"/>
            <a:ext cx="2693283" cy="27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29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F41"/>
      </a:dk2>
      <a:lt2>
        <a:srgbClr val="E6E8E2"/>
      </a:lt2>
      <a:accent1>
        <a:srgbClr val="7246E7"/>
      </a:accent1>
      <a:accent2>
        <a:srgbClr val="475CDB"/>
      </a:accent2>
      <a:accent3>
        <a:srgbClr val="2C93E4"/>
      </a:accent3>
      <a:accent4>
        <a:srgbClr val="17B5B9"/>
      </a:accent4>
      <a:accent5>
        <a:srgbClr val="24BA7F"/>
      </a:accent5>
      <a:accent6>
        <a:srgbClr val="17BE37"/>
      </a:accent6>
      <a:hlink>
        <a:srgbClr val="748E2F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349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Determine Locations for New Yoga Center in Bangalore</vt:lpstr>
      <vt:lpstr>Bangalore is the New Hub of Business</vt:lpstr>
      <vt:lpstr>Data Acquisition </vt:lpstr>
      <vt:lpstr>Stages of Data Acquisition </vt:lpstr>
      <vt:lpstr>Data Refinement </vt:lpstr>
      <vt:lpstr>Methodology</vt:lpstr>
      <vt:lpstr>Further Analysis of Data Collected in Previous Stage </vt:lpstr>
      <vt:lpstr>Selecting Required Data </vt:lpstr>
      <vt:lpstr>Plotting on Map to Show Areas of Interest </vt:lpstr>
      <vt:lpstr>Clustering the Locations </vt:lpstr>
      <vt:lpstr>Final Result of Probable Locations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Locations for New Yoga Center in Bangalore</dc:title>
  <dc:creator>Swapneel Mishra</dc:creator>
  <cp:lastModifiedBy>Swapneel Mishra</cp:lastModifiedBy>
  <cp:revision>7</cp:revision>
  <dcterms:created xsi:type="dcterms:W3CDTF">2020-04-30T08:58:04Z</dcterms:created>
  <dcterms:modified xsi:type="dcterms:W3CDTF">2020-04-30T10:14:16Z</dcterms:modified>
</cp:coreProperties>
</file>