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34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2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1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3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0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9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9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9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5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1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4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AC04923E-DD61-4108-8462-6E8A08E26A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34" b="9616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68AD-D50E-4469-A50A-9471D3853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IN" sz="5100"/>
              <a:t>Determine Locations for New Yoga Center in Bangalore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46911-E628-4E7E-A19E-ACA3E0879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IN" dirty="0"/>
              <a:t>By Swapneel Prasanth Mishra </a:t>
            </a:r>
          </a:p>
        </p:txBody>
      </p:sp>
    </p:spTree>
    <p:extLst>
      <p:ext uri="{BB962C8B-B14F-4D97-AF65-F5344CB8AC3E}">
        <p14:creationId xmlns:p14="http://schemas.microsoft.com/office/powerpoint/2010/main" val="3209449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1DCB-E541-4E5D-90B8-83D34DCC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Bangalore is the New Hub of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B435D-69F6-45F6-B405-0B42D8685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Thanks to IT industry Bangalore has Grown exponentially in past decade.</a:t>
            </a:r>
          </a:p>
          <a:p>
            <a:r>
              <a:rPr lang="en-IN" dirty="0"/>
              <a:t>Rise in population has meant high demand for services</a:t>
            </a:r>
          </a:p>
          <a:p>
            <a:r>
              <a:rPr lang="en-IN" dirty="0"/>
              <a:t>Its now new hub of Start Up businesses</a:t>
            </a:r>
          </a:p>
          <a:p>
            <a:r>
              <a:rPr lang="en-IN" dirty="0"/>
              <a:t>Tech Savvy people looking for affordable fitness centres.</a:t>
            </a:r>
          </a:p>
          <a:p>
            <a:r>
              <a:rPr lang="en-IN" dirty="0"/>
              <a:t>Fitness focussing on Mind and body wellbeing are niche areas still under explored in Bangalore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45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7A70-952D-4B4F-B11E-15D50BE8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Acquisition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FE038-FC62-459A-9D73-BF6CD0276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on Bangalore Localities is picked from Wikipedia. </a:t>
            </a:r>
          </a:p>
          <a:p>
            <a:r>
              <a:rPr lang="en-IN" dirty="0"/>
              <a:t>Respective localities are plotted on map to arrive at nominal area to </a:t>
            </a:r>
            <a:r>
              <a:rPr lang="en-IN" dirty="0" err="1"/>
              <a:t>analyze</a:t>
            </a:r>
            <a:endParaRPr lang="en-IN" dirty="0"/>
          </a:p>
          <a:p>
            <a:r>
              <a:rPr lang="en-IN" dirty="0"/>
              <a:t>Foursquare API used to determine location profile and key statistics</a:t>
            </a:r>
          </a:p>
          <a:p>
            <a:r>
              <a:rPr lang="en-IN" dirty="0"/>
              <a:t>Opencage API for geocoding and reverse geocoding </a:t>
            </a:r>
          </a:p>
        </p:txBody>
      </p:sp>
    </p:spTree>
    <p:extLst>
      <p:ext uri="{BB962C8B-B14F-4D97-AF65-F5344CB8AC3E}">
        <p14:creationId xmlns:p14="http://schemas.microsoft.com/office/powerpoint/2010/main" val="117305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51A3-CC97-4613-91DD-66FD7895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AD117-EFFE-41AB-9FFE-A3EACF06E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Analyse the extracted data to determine Primary locations of interest.</a:t>
            </a:r>
          </a:p>
          <a:p>
            <a:r>
              <a:rPr lang="en-IN" dirty="0"/>
              <a:t>Do an exploratory analysis to determine Secondary Locations of Interest . </a:t>
            </a:r>
          </a:p>
          <a:p>
            <a:r>
              <a:rPr lang="en-IN" dirty="0"/>
              <a:t>Using </a:t>
            </a:r>
            <a:r>
              <a:rPr lang="en-IN" dirty="0" err="1"/>
              <a:t>Kmeans</a:t>
            </a:r>
            <a:r>
              <a:rPr lang="en-IN" dirty="0"/>
              <a:t> Clustering Algorithm identify Primary and Secondary Clusters of interest </a:t>
            </a:r>
          </a:p>
          <a:p>
            <a:r>
              <a:rPr lang="en-IN" dirty="0"/>
              <a:t>Use Reverse Geocoding to determine the addresses of the </a:t>
            </a:r>
            <a:r>
              <a:rPr lang="en-IN" dirty="0" err="1"/>
              <a:t>the</a:t>
            </a:r>
            <a:r>
              <a:rPr lang="en-IN" dirty="0"/>
              <a:t> clusters as the final result </a:t>
            </a:r>
          </a:p>
        </p:txBody>
      </p:sp>
    </p:spTree>
    <p:extLst>
      <p:ext uri="{BB962C8B-B14F-4D97-AF65-F5344CB8AC3E}">
        <p14:creationId xmlns:p14="http://schemas.microsoft.com/office/powerpoint/2010/main" val="82873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9E2E-CBE4-4698-ABBA-615D2A70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EF9B3-0B95-497D-80CC-12FA443A5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addresses are mere Starting Points for further exploration by stake holders </a:t>
            </a:r>
          </a:p>
          <a:p>
            <a:r>
              <a:rPr lang="en-IN" dirty="0"/>
              <a:t>Additional information like Real Estate rates, Population demographics of the area would aid in </a:t>
            </a:r>
            <a:r>
              <a:rPr lang="en-IN"/>
              <a:t>further refinement.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72901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43F41"/>
      </a:dk2>
      <a:lt2>
        <a:srgbClr val="E6E8E2"/>
      </a:lt2>
      <a:accent1>
        <a:srgbClr val="7246E7"/>
      </a:accent1>
      <a:accent2>
        <a:srgbClr val="475CDB"/>
      </a:accent2>
      <a:accent3>
        <a:srgbClr val="2C93E4"/>
      </a:accent3>
      <a:accent4>
        <a:srgbClr val="17B5B9"/>
      </a:accent4>
      <a:accent5>
        <a:srgbClr val="24BA7F"/>
      </a:accent5>
      <a:accent6>
        <a:srgbClr val="17BE37"/>
      </a:accent6>
      <a:hlink>
        <a:srgbClr val="748E2F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193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AccentBoxVTI</vt:lpstr>
      <vt:lpstr>Determine Locations for New Yoga Center in Bangalore</vt:lpstr>
      <vt:lpstr>Bangalore is the New Hub of Business</vt:lpstr>
      <vt:lpstr>Data Acquisition </vt:lpstr>
      <vt:lpstr>Methodology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Determine Locations for New Yoga Center in Bangalore</dc:title>
  <dc:creator>Swapneel Mishra</dc:creator>
  <cp:lastModifiedBy>Swapneel Mishra</cp:lastModifiedBy>
  <cp:revision>2</cp:revision>
  <dcterms:created xsi:type="dcterms:W3CDTF">2020-04-30T08:58:04Z</dcterms:created>
  <dcterms:modified xsi:type="dcterms:W3CDTF">2020-04-30T09:13:48Z</dcterms:modified>
</cp:coreProperties>
</file>