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7" r:id="rId1"/>
  </p:sldMasterIdLst>
  <p:notesMasterIdLst>
    <p:notesMasterId r:id="rId10"/>
  </p:notesMasterIdLst>
  <p:sldIdLst>
    <p:sldId id="256" r:id="rId2"/>
    <p:sldId id="281" r:id="rId3"/>
    <p:sldId id="282" r:id="rId4"/>
    <p:sldId id="258" r:id="rId5"/>
    <p:sldId id="284" r:id="rId6"/>
    <p:sldId id="285" r:id="rId7"/>
    <p:sldId id="286" r:id="rId8"/>
    <p:sldId id="28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5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353FD-5B18-4737-8657-68CFDE218E13}" v="3" dt="2024-09-21T02:57:46.631"/>
    <p1510:client id="{7CA3330D-C71F-4530-82B6-6CF6E978EE51}" v="21" dt="2024-09-20T14:22:46.408"/>
    <p1510:client id="{B2AF9660-3DD0-4287-AC48-00613D46983F}" v="13" dt="2024-09-21T02:59:33.268"/>
    <p1510:client id="{C840B885-F710-4D71-B8E5-D65ACF057C5E}" v="153" dt="2024-09-20T17:11:16.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2" y="-5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7CA3330D-C71F-4530-82B6-6CF6E978EE51}"/>
    <pc:docChg chg="modSld">
      <pc:chgData name="Guest User" userId="" providerId="Windows Live" clId="Web-{7CA3330D-C71F-4530-82B6-6CF6E978EE51}" dt="2024-09-20T14:22:46.408" v="20" actId="20577"/>
      <pc:docMkLst>
        <pc:docMk/>
      </pc:docMkLst>
      <pc:sldChg chg="modSp">
        <pc:chgData name="Guest User" userId="" providerId="Windows Live" clId="Web-{7CA3330D-C71F-4530-82B6-6CF6E978EE51}" dt="2024-09-20T14:22:46.408" v="20" actId="20577"/>
        <pc:sldMkLst>
          <pc:docMk/>
          <pc:sldMk cId="92846213" sldId="256"/>
        </pc:sldMkLst>
        <pc:spChg chg="mod">
          <ac:chgData name="Guest User" userId="" providerId="Windows Live" clId="Web-{7CA3330D-C71F-4530-82B6-6CF6E978EE51}" dt="2024-09-20T14:22:46.408" v="20" actId="20577"/>
          <ac:spMkLst>
            <pc:docMk/>
            <pc:sldMk cId="92846213" sldId="256"/>
            <ac:spMk id="3" creationId="{2B3A5FED-E3F0-199C-3B7F-01B0034BD374}"/>
          </ac:spMkLst>
        </pc:spChg>
      </pc:sldChg>
    </pc:docChg>
  </pc:docChgLst>
  <pc:docChgLst>
    <pc:chgData name="Swapnil Kesharwani" userId="db5490c047852604" providerId="LiveId" clId="{C840B885-F710-4D71-B8E5-D65ACF057C5E}"/>
    <pc:docChg chg="custSel modSld">
      <pc:chgData name="Swapnil Kesharwani" userId="db5490c047852604" providerId="LiveId" clId="{C840B885-F710-4D71-B8E5-D65ACF057C5E}" dt="2024-09-20T17:11:31.725" v="210" actId="313"/>
      <pc:docMkLst>
        <pc:docMk/>
      </pc:docMkLst>
      <pc:sldChg chg="modSp mod">
        <pc:chgData name="Swapnil Kesharwani" userId="db5490c047852604" providerId="LiveId" clId="{C840B885-F710-4D71-B8E5-D65ACF057C5E}" dt="2024-09-20T14:25:56.283" v="129" actId="20577"/>
        <pc:sldMkLst>
          <pc:docMk/>
          <pc:sldMk cId="92846213" sldId="256"/>
        </pc:sldMkLst>
        <pc:spChg chg="mod">
          <ac:chgData name="Swapnil Kesharwani" userId="db5490c047852604" providerId="LiveId" clId="{C840B885-F710-4D71-B8E5-D65ACF057C5E}" dt="2024-09-20T14:25:56.283" v="129" actId="20577"/>
          <ac:spMkLst>
            <pc:docMk/>
            <pc:sldMk cId="92846213" sldId="256"/>
            <ac:spMk id="3" creationId="{2B3A5FED-E3F0-199C-3B7F-01B0034BD374}"/>
          </ac:spMkLst>
        </pc:spChg>
      </pc:sldChg>
      <pc:sldChg chg="addSp modSp mod">
        <pc:chgData name="Swapnil Kesharwani" userId="db5490c047852604" providerId="LiveId" clId="{C840B885-F710-4D71-B8E5-D65ACF057C5E}" dt="2024-09-20T17:11:31.725" v="210" actId="313"/>
        <pc:sldMkLst>
          <pc:docMk/>
          <pc:sldMk cId="1762612582" sldId="281"/>
        </pc:sldMkLst>
        <pc:spChg chg="mod">
          <ac:chgData name="Swapnil Kesharwani" userId="db5490c047852604" providerId="LiveId" clId="{C840B885-F710-4D71-B8E5-D65ACF057C5E}" dt="2024-09-20T17:11:31.725" v="210" actId="313"/>
          <ac:spMkLst>
            <pc:docMk/>
            <pc:sldMk cId="1762612582" sldId="281"/>
            <ac:spMk id="5" creationId="{C48295CB-5F1A-2088-1246-16D46A95496C}"/>
          </ac:spMkLst>
        </pc:spChg>
        <pc:picChg chg="add mod">
          <ac:chgData name="Swapnil Kesharwani" userId="db5490c047852604" providerId="LiveId" clId="{C840B885-F710-4D71-B8E5-D65ACF057C5E}" dt="2024-09-20T17:11:16.859" v="206" actId="14100"/>
          <ac:picMkLst>
            <pc:docMk/>
            <pc:sldMk cId="1762612582" sldId="281"/>
            <ac:picMk id="1026" creationId="{0E591DA0-DEA0-9CED-AEAC-CBAA79F54329}"/>
          </ac:picMkLst>
        </pc:picChg>
      </pc:sldChg>
      <pc:sldChg chg="modNotesTx">
        <pc:chgData name="Swapnil Kesharwani" userId="db5490c047852604" providerId="LiveId" clId="{C840B885-F710-4D71-B8E5-D65ACF057C5E}" dt="2024-09-20T14:39:12.728" v="181" actId="20577"/>
        <pc:sldMkLst>
          <pc:docMk/>
          <pc:sldMk cId="3645002840" sldId="285"/>
        </pc:sldMkLst>
      </pc:sldChg>
    </pc:docChg>
  </pc:docChgLst>
  <pc:docChgLst>
    <pc:chgData name="Guest User" providerId="Windows Live" clId="Web-{B2AF9660-3DD0-4287-AC48-00613D46983F}"/>
    <pc:docChg chg="delSld modSld">
      <pc:chgData name="Guest User" userId="" providerId="Windows Live" clId="Web-{B2AF9660-3DD0-4287-AC48-00613D46983F}" dt="2024-09-21T02:59:33.268" v="11"/>
      <pc:docMkLst>
        <pc:docMk/>
      </pc:docMkLst>
      <pc:sldChg chg="modSp del">
        <pc:chgData name="Guest User" userId="" providerId="Windows Live" clId="Web-{B2AF9660-3DD0-4287-AC48-00613D46983F}" dt="2024-09-21T02:59:33.268" v="11"/>
        <pc:sldMkLst>
          <pc:docMk/>
          <pc:sldMk cId="2783499322" sldId="257"/>
        </pc:sldMkLst>
        <pc:spChg chg="mod">
          <ac:chgData name="Guest User" userId="" providerId="Windows Live" clId="Web-{B2AF9660-3DD0-4287-AC48-00613D46983F}" dt="2024-09-21T02:59:16.971" v="10" actId="20577"/>
          <ac:spMkLst>
            <pc:docMk/>
            <pc:sldMk cId="2783499322" sldId="257"/>
            <ac:spMk id="3" creationId="{A8C0CC59-CF73-B3C1-373A-15973C5B5F2B}"/>
          </ac:spMkLst>
        </pc:spChg>
      </pc:sldChg>
    </pc:docChg>
  </pc:docChgLst>
  <pc:docChgLst>
    <pc:chgData name="Guest User" providerId="Windows Live" clId="Web-{584353FD-5B18-4737-8657-68CFDE218E13}"/>
    <pc:docChg chg="modSld">
      <pc:chgData name="Guest User" userId="" providerId="Windows Live" clId="Web-{584353FD-5B18-4737-8657-68CFDE218E13}" dt="2024-09-21T02:57:46.085" v="1" actId="20577"/>
      <pc:docMkLst>
        <pc:docMk/>
      </pc:docMkLst>
      <pc:sldChg chg="modSp">
        <pc:chgData name="Guest User" userId="" providerId="Windows Live" clId="Web-{584353FD-5B18-4737-8657-68CFDE218E13}" dt="2024-09-21T02:57:46.085" v="1" actId="20577"/>
        <pc:sldMkLst>
          <pc:docMk/>
          <pc:sldMk cId="2783499322" sldId="257"/>
        </pc:sldMkLst>
        <pc:spChg chg="mod">
          <ac:chgData name="Guest User" userId="" providerId="Windows Live" clId="Web-{584353FD-5B18-4737-8657-68CFDE218E13}" dt="2024-09-21T02:57:46.085" v="1" actId="20577"/>
          <ac:spMkLst>
            <pc:docMk/>
            <pc:sldMk cId="2783499322" sldId="257"/>
            <ac:spMk id="3" creationId="{A8C0CC59-CF73-B3C1-373A-15973C5B5F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9E637-8A5E-4170-93EE-CFBA1810D9BC}" type="datetimeFigureOut">
              <a:rPr lang="en-IN" smtClean="0"/>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A6DE8-8DF3-4E2C-A408-466998124B23}" type="slidenum">
              <a:rPr lang="en-IN" smtClean="0"/>
              <a:t>‹#›</a:t>
            </a:fld>
            <a:endParaRPr lang="en-IN"/>
          </a:p>
        </p:txBody>
      </p:sp>
    </p:spTree>
    <p:extLst>
      <p:ext uri="{BB962C8B-B14F-4D97-AF65-F5344CB8AC3E}">
        <p14:creationId xmlns:p14="http://schemas.microsoft.com/office/powerpoint/2010/main" val="3192151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1A6DE8-8DF3-4E2C-A408-466998124B23}" type="slidenum">
              <a:rPr lang="en-IN" smtClean="0"/>
              <a:t>7</a:t>
            </a:fld>
            <a:endParaRPr lang="en-IN"/>
          </a:p>
        </p:txBody>
      </p:sp>
    </p:spTree>
    <p:extLst>
      <p:ext uri="{BB962C8B-B14F-4D97-AF65-F5344CB8AC3E}">
        <p14:creationId xmlns:p14="http://schemas.microsoft.com/office/powerpoint/2010/main" val="111296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ADC717-44CB-48AC-AC58-E7B8B37456A8}" type="datetime1">
              <a:rPr lang="en-IN" smtClean="0"/>
              <a:t>20-09-2024</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331712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A619F-58D2-41EB-B113-AF67A5D83EE4}" type="datetime1">
              <a:rPr lang="en-IN" smtClean="0"/>
              <a:t>20-09-2024</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80420532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A619F-58D2-41EB-B113-AF67A5D83EE4}" type="datetime1">
              <a:rPr lang="en-IN" smtClean="0"/>
              <a:t>20-09-2024</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441D84-F219-4239-8489-C73372F917E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67730302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8A619F-58D2-41EB-B113-AF67A5D83EE4}" type="datetime1">
              <a:rPr lang="en-IN" smtClean="0"/>
              <a:t>20-09-2024</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80952171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8A619F-58D2-41EB-B113-AF67A5D83EE4}" type="datetime1">
              <a:rPr lang="en-IN" smtClean="0"/>
              <a:t>20-09-2024</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9991392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8A619F-58D2-41EB-B113-AF67A5D83EE4}" type="datetime1">
              <a:rPr lang="en-IN" smtClean="0"/>
              <a:t>20-09-2024</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49399512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125477-11D9-4256-835B-E4EF6973FDF6}" type="datetime1">
              <a:rPr lang="en-IN" smtClean="0"/>
              <a:t>20-09-2024</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428896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AA7F4-0C9A-428F-B76C-068AF2169EB9}" type="datetime1">
              <a:rPr lang="en-IN" smtClean="0"/>
              <a:t>20-09-2024</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126870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0FF79-BB89-4C60-A6D1-79E592AB3F45}" type="datetime1">
              <a:rPr lang="en-IN" smtClean="0"/>
              <a:t>20-09-2024</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335379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CFEE8-67FC-4F7E-84FA-3073E27AA83B}" type="datetime1">
              <a:rPr lang="en-IN" smtClean="0"/>
              <a:t>20-09-2024</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70495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C6BCF3-3347-439E-8763-753442B93191}" type="datetime1">
              <a:rPr lang="en-IN" smtClean="0"/>
              <a:t>20-09-2024</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79340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2E4AE9-ABD5-4ECF-A441-DC77688CBDE3}" type="datetime1">
              <a:rPr lang="en-IN" smtClean="0"/>
              <a:t>20-09-2024</a:t>
            </a:fld>
            <a:endParaRPr lang="en-IN"/>
          </a:p>
        </p:txBody>
      </p:sp>
      <p:sp>
        <p:nvSpPr>
          <p:cNvPr id="8" name="Footer Placeholder 7"/>
          <p:cNvSpPr>
            <a:spLocks noGrp="1"/>
          </p:cNvSpPr>
          <p:nvPr>
            <p:ph type="ftr" sz="quarter" idx="11"/>
          </p:nvPr>
        </p:nvSpPr>
        <p:spPr/>
        <p:txBody>
          <a:bodyPr/>
          <a:lstStyle/>
          <a:p>
            <a:r>
              <a:rPr lang="en-IN"/>
              <a:t>DataBase Managament System                                                                                         Pallavi Shukla</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53631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22FDA6-A9C7-49DE-9B5D-23B60290D943}" type="datetime1">
              <a:rPr lang="en-IN" smtClean="0"/>
              <a:t>20-09-2024</a:t>
            </a:fld>
            <a:endParaRPr lang="en-IN"/>
          </a:p>
        </p:txBody>
      </p:sp>
      <p:sp>
        <p:nvSpPr>
          <p:cNvPr id="4" name="Footer Placeholder 3"/>
          <p:cNvSpPr>
            <a:spLocks noGrp="1"/>
          </p:cNvSpPr>
          <p:nvPr>
            <p:ph type="ftr" sz="quarter" idx="11"/>
          </p:nvPr>
        </p:nvSpPr>
        <p:spPr/>
        <p:txBody>
          <a:bodyPr/>
          <a:lstStyle/>
          <a:p>
            <a:r>
              <a:rPr lang="en-IN"/>
              <a:t>DataBase Managament System                                                                                         Pallavi Shukla</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34911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24CB7-3BB6-45F0-9E90-A8939CABEA37}" type="datetime1">
              <a:rPr lang="en-IN" smtClean="0"/>
              <a:t>20-09-2024</a:t>
            </a:fld>
            <a:endParaRPr lang="en-IN"/>
          </a:p>
        </p:txBody>
      </p:sp>
      <p:sp>
        <p:nvSpPr>
          <p:cNvPr id="3" name="Footer Placeholder 2"/>
          <p:cNvSpPr>
            <a:spLocks noGrp="1"/>
          </p:cNvSpPr>
          <p:nvPr>
            <p:ph type="ftr" sz="quarter" idx="11"/>
          </p:nvPr>
        </p:nvSpPr>
        <p:spPr/>
        <p:txBody>
          <a:bodyPr/>
          <a:lstStyle/>
          <a:p>
            <a:r>
              <a:rPr lang="en-IN"/>
              <a:t>DataBase Managament System                                                                                         Pallavi Shukla</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71074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A79294-AF16-4AEA-91FA-314EEBD85CC5}" type="datetime1">
              <a:rPr lang="en-IN" smtClean="0"/>
              <a:t>20-09-2024</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1633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D47BA-6AC2-4BA0-9FFD-D08CF519E72E}" type="datetime1">
              <a:rPr lang="en-IN" smtClean="0"/>
              <a:t>20-09-2024</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125380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8A619F-58D2-41EB-B113-AF67A5D83EE4}" type="datetime1">
              <a:rPr lang="en-IN" smtClean="0"/>
              <a:t>20-09-2024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DataBase Managament System                                                                                         Pallavi Shukla</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441D84-F219-4239-8489-C73372F917E5}" type="slidenum">
              <a:rPr lang="en-IN" smtClean="0"/>
              <a:t>‹#›</a:t>
            </a:fld>
            <a:endParaRPr lang="en-IN"/>
          </a:p>
        </p:txBody>
      </p:sp>
    </p:spTree>
    <p:extLst>
      <p:ext uri="{BB962C8B-B14F-4D97-AF65-F5344CB8AC3E}">
        <p14:creationId xmlns:p14="http://schemas.microsoft.com/office/powerpoint/2010/main" val="26561480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ikipedia.com/Python" TargetMode="External"/><Relationship Id="rId2" Type="http://schemas.openxmlformats.org/officeDocument/2006/relationships/hyperlink" Target="http://www.google.com/Python"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ww.youtube.com/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8056-610E-3525-95BF-2CD45284173C}"/>
              </a:ext>
            </a:extLst>
          </p:cNvPr>
          <p:cNvSpPr>
            <a:spLocks noGrp="1"/>
          </p:cNvSpPr>
          <p:nvPr>
            <p:ph type="title"/>
          </p:nvPr>
        </p:nvSpPr>
        <p:spPr>
          <a:xfrm>
            <a:off x="1562985" y="648529"/>
            <a:ext cx="10515600" cy="1095507"/>
          </a:xfrm>
        </p:spPr>
        <p:txBody>
          <a:bodyPr>
            <a:normAutofit/>
          </a:bodyPr>
          <a:lstStyle/>
          <a:p>
            <a:r>
              <a:rPr lang="en-IN" sz="4800" b="1" u="sng">
                <a:solidFill>
                  <a:schemeClr val="tx1"/>
                </a:solidFill>
                <a:effectLst>
                  <a:outerShdw blurRad="38100" dist="38100" dir="2700000" algn="tl">
                    <a:srgbClr val="000000">
                      <a:alpha val="43137"/>
                    </a:srgbClr>
                  </a:outerShdw>
                </a:effectLst>
                <a:latin typeface="+mn-lt"/>
              </a:rPr>
              <a:t>Topics Covered</a:t>
            </a:r>
          </a:p>
        </p:txBody>
      </p:sp>
      <p:sp>
        <p:nvSpPr>
          <p:cNvPr id="3" name="Content Placeholder 2">
            <a:extLst>
              <a:ext uri="{FF2B5EF4-FFF2-40B4-BE49-F238E27FC236}">
                <a16:creationId xmlns:a16="http://schemas.microsoft.com/office/drawing/2014/main" id="{2B3A5FED-E3F0-199C-3B7F-01B0034BD374}"/>
              </a:ext>
            </a:extLst>
          </p:cNvPr>
          <p:cNvSpPr>
            <a:spLocks noGrp="1"/>
          </p:cNvSpPr>
          <p:nvPr>
            <p:ph idx="1"/>
          </p:nvPr>
        </p:nvSpPr>
        <p:spPr>
          <a:xfrm>
            <a:off x="1562985" y="1509823"/>
            <a:ext cx="10030395" cy="4973278"/>
          </a:xfrm>
        </p:spPr>
        <p:txBody>
          <a:bodyPr vert="horz" lIns="91440" tIns="45720" rIns="91440" bIns="45720" rtlCol="0" anchor="t">
            <a:normAutofit/>
          </a:bodyPr>
          <a:lstStyle/>
          <a:p>
            <a:pPr marL="0" indent="0">
              <a:buNone/>
            </a:pPr>
            <a:r>
              <a:rPr lang="en-IN" sz="2800">
                <a:solidFill>
                  <a:schemeClr val="tx1"/>
                </a:solidFill>
              </a:rPr>
              <a:t>Representing the board</a:t>
            </a:r>
          </a:p>
          <a:p>
            <a:pPr marL="0" indent="0">
              <a:buNone/>
            </a:pPr>
            <a:r>
              <a:rPr lang="en-IN" sz="2800">
                <a:solidFill>
                  <a:schemeClr val="tx1"/>
                </a:solidFill>
              </a:rPr>
              <a:t>Functions </a:t>
            </a:r>
          </a:p>
          <a:p>
            <a:pPr marL="0" indent="0">
              <a:buNone/>
            </a:pPr>
            <a:r>
              <a:rPr lang="en-IN" sz="2800">
                <a:solidFill>
                  <a:schemeClr val="tx1"/>
                </a:solidFill>
              </a:rPr>
              <a:t>While loops</a:t>
            </a:r>
          </a:p>
          <a:p>
            <a:pPr marL="0" indent="0">
              <a:buNone/>
            </a:pPr>
            <a:r>
              <a:rPr lang="en-IN" sz="2800">
                <a:solidFill>
                  <a:schemeClr val="tx1"/>
                </a:solidFill>
              </a:rPr>
              <a:t>Random module</a:t>
            </a:r>
          </a:p>
          <a:p>
            <a:pPr marL="0" indent="0">
              <a:buNone/>
            </a:pPr>
            <a:r>
              <a:rPr lang="en-IN" sz="2800" err="1">
                <a:solidFill>
                  <a:schemeClr val="tx1"/>
                </a:solidFill>
              </a:rPr>
              <a:t>Tkinter</a:t>
            </a:r>
            <a:r>
              <a:rPr lang="en-IN" sz="2800">
                <a:solidFill>
                  <a:schemeClr val="tx1"/>
                </a:solidFill>
              </a:rPr>
              <a:t> GUI toolkit</a:t>
            </a:r>
          </a:p>
          <a:p>
            <a:pPr marL="0" indent="0">
              <a:buNone/>
            </a:pPr>
            <a:r>
              <a:rPr lang="en-IN" sz="2800">
                <a:solidFill>
                  <a:schemeClr val="tx1"/>
                </a:solidFill>
              </a:rPr>
              <a:t>Minimax algorithm(AI algorithm)</a:t>
            </a:r>
          </a:p>
        </p:txBody>
      </p:sp>
      <p:sp>
        <p:nvSpPr>
          <p:cNvPr id="7" name="Slide Number Placeholder 6">
            <a:extLst>
              <a:ext uri="{FF2B5EF4-FFF2-40B4-BE49-F238E27FC236}">
                <a16:creationId xmlns:a16="http://schemas.microsoft.com/office/drawing/2014/main" id="{BDA28170-91D6-CBF4-845D-B7CE1961EA0A}"/>
              </a:ext>
            </a:extLst>
          </p:cNvPr>
          <p:cNvSpPr>
            <a:spLocks noGrp="1"/>
          </p:cNvSpPr>
          <p:nvPr>
            <p:ph type="sldNum" sz="quarter" idx="12"/>
          </p:nvPr>
        </p:nvSpPr>
        <p:spPr/>
        <p:txBody>
          <a:bodyPr/>
          <a:lstStyle/>
          <a:p>
            <a:fld id="{1F441D84-F219-4239-8489-C73372F917E5}" type="slidenum">
              <a:rPr lang="en-IN" smtClean="0"/>
              <a:t>1</a:t>
            </a:fld>
            <a:endParaRPr lang="en-IN"/>
          </a:p>
        </p:txBody>
      </p:sp>
      <p:pic>
        <p:nvPicPr>
          <p:cNvPr id="4" name="Picture 3">
            <a:extLst>
              <a:ext uri="{FF2B5EF4-FFF2-40B4-BE49-F238E27FC236}">
                <a16:creationId xmlns:a16="http://schemas.microsoft.com/office/drawing/2014/main" id="{65747B3D-2A4A-F559-A145-D2F6B96A9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pic>
        <p:nvPicPr>
          <p:cNvPr id="5" name="Picture 4">
            <a:extLst>
              <a:ext uri="{FF2B5EF4-FFF2-40B4-BE49-F238E27FC236}">
                <a16:creationId xmlns:a16="http://schemas.microsoft.com/office/drawing/2014/main" id="{F142274F-C11E-9777-17DC-4DF62C0DF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624" y="243663"/>
            <a:ext cx="1253756" cy="1266160"/>
          </a:xfrm>
          <a:prstGeom prst="rect">
            <a:avLst/>
          </a:prstGeom>
        </p:spPr>
      </p:pic>
    </p:spTree>
    <p:extLst>
      <p:ext uri="{BB962C8B-B14F-4D97-AF65-F5344CB8AC3E}">
        <p14:creationId xmlns:p14="http://schemas.microsoft.com/office/powerpoint/2010/main" val="9284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0172-AFAB-B12F-DF0B-C1ADDD1DAF32}"/>
              </a:ext>
            </a:extLst>
          </p:cNvPr>
          <p:cNvSpPr>
            <a:spLocks noGrp="1"/>
          </p:cNvSpPr>
          <p:nvPr>
            <p:ph type="title"/>
          </p:nvPr>
        </p:nvSpPr>
        <p:spPr>
          <a:xfrm>
            <a:off x="1935127" y="624110"/>
            <a:ext cx="9569486" cy="1280890"/>
          </a:xfrm>
        </p:spPr>
        <p:txBody>
          <a:bodyPr>
            <a:normAutofit/>
          </a:bodyPr>
          <a:lstStyle/>
          <a:p>
            <a:r>
              <a:rPr lang="en-IN" sz="4800" b="1" u="sng">
                <a:effectLst>
                  <a:outerShdw blurRad="38100" dist="38100" dir="2700000" algn="tl">
                    <a:srgbClr val="000000">
                      <a:alpha val="43137"/>
                    </a:srgbClr>
                  </a:outerShdw>
                </a:effectLst>
                <a:latin typeface="+mn-lt"/>
              </a:rPr>
              <a:t>Introduction</a:t>
            </a:r>
          </a:p>
        </p:txBody>
      </p:sp>
      <p:sp>
        <p:nvSpPr>
          <p:cNvPr id="9" name="Slide Number Placeholder 8">
            <a:extLst>
              <a:ext uri="{FF2B5EF4-FFF2-40B4-BE49-F238E27FC236}">
                <a16:creationId xmlns:a16="http://schemas.microsoft.com/office/drawing/2014/main" id="{1AB68707-20EC-A929-2B67-C153589A3B5C}"/>
              </a:ext>
            </a:extLst>
          </p:cNvPr>
          <p:cNvSpPr>
            <a:spLocks noGrp="1"/>
          </p:cNvSpPr>
          <p:nvPr>
            <p:ph type="sldNum" sz="quarter" idx="12"/>
          </p:nvPr>
        </p:nvSpPr>
        <p:spPr/>
        <p:txBody>
          <a:bodyPr/>
          <a:lstStyle/>
          <a:p>
            <a:fld id="{1F441D84-F219-4239-8489-C73372F917E5}" type="slidenum">
              <a:rPr lang="en-IN" smtClean="0"/>
              <a:t>2</a:t>
            </a:fld>
            <a:endParaRPr lang="en-IN"/>
          </a:p>
        </p:txBody>
      </p:sp>
      <p:pic>
        <p:nvPicPr>
          <p:cNvPr id="7" name="Picture 6">
            <a:extLst>
              <a:ext uri="{FF2B5EF4-FFF2-40B4-BE49-F238E27FC236}">
                <a16:creationId xmlns:a16="http://schemas.microsoft.com/office/drawing/2014/main" id="{88EF00FC-EFFB-4D7E-D6AE-EA554566F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624" y="243663"/>
            <a:ext cx="1253756" cy="1266160"/>
          </a:xfrm>
          <a:prstGeom prst="rect">
            <a:avLst/>
          </a:prstGeom>
        </p:spPr>
      </p:pic>
      <p:sp>
        <p:nvSpPr>
          <p:cNvPr id="5" name="Content Placeholder 4">
            <a:extLst>
              <a:ext uri="{FF2B5EF4-FFF2-40B4-BE49-F238E27FC236}">
                <a16:creationId xmlns:a16="http://schemas.microsoft.com/office/drawing/2014/main" id="{C48295CB-5F1A-2088-1246-16D46A95496C}"/>
              </a:ext>
            </a:extLst>
          </p:cNvPr>
          <p:cNvSpPr>
            <a:spLocks noGrp="1"/>
          </p:cNvSpPr>
          <p:nvPr>
            <p:ph idx="1"/>
          </p:nvPr>
        </p:nvSpPr>
        <p:spPr>
          <a:xfrm>
            <a:off x="1533832" y="1779639"/>
            <a:ext cx="6933670" cy="4220073"/>
          </a:xfrm>
        </p:spPr>
        <p:txBody>
          <a:bodyPr>
            <a:normAutofit/>
          </a:bodyPr>
          <a:lstStyle/>
          <a:p>
            <a:pPr marL="0" indent="0">
              <a:buNone/>
            </a:pPr>
            <a:r>
              <a:rPr lang="en-US" sz="2000" dirty="0"/>
              <a:t>Tic tac toe Python, also known as Noughts and Crosses or X’s </a:t>
            </a:r>
            <a:r>
              <a:rPr lang="en-US" sz="2000"/>
              <a:t>and O’s</a:t>
            </a:r>
            <a:r>
              <a:rPr lang="en-US" sz="2000" dirty="0"/>
              <a:t>, is a very simple two-player game where both the player get to choose any of the symbols between X and O. This game is played on a 3X3 grid board and one by one each player gets a chance to mark its respective symbol on the empty spaces of the grid. Once a player is successful in marking a strike of the same symbol either in the horizontal, vertical or diagonal way as shown in the picture below is created that player wins the game else the game goes on a draw if all the spots are filled.</a:t>
            </a:r>
            <a:endParaRPr lang="en-IN" sz="2000" dirty="0"/>
          </a:p>
        </p:txBody>
      </p:sp>
      <p:pic>
        <p:nvPicPr>
          <p:cNvPr id="1026" name="Picture 2" descr="Tic-tac-toe - Wikipedia">
            <a:extLst>
              <a:ext uri="{FF2B5EF4-FFF2-40B4-BE49-F238E27FC236}">
                <a16:creationId xmlns:a16="http://schemas.microsoft.com/office/drawing/2014/main" id="{0E591DA0-DEA0-9CED-AEAC-CBAA79F54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047" y="4740296"/>
            <a:ext cx="3507129" cy="2117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61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60C8-91D9-60F5-80E1-5E8E68021413}"/>
              </a:ext>
            </a:extLst>
          </p:cNvPr>
          <p:cNvSpPr>
            <a:spLocks noGrp="1"/>
          </p:cNvSpPr>
          <p:nvPr>
            <p:ph type="title"/>
          </p:nvPr>
        </p:nvSpPr>
        <p:spPr>
          <a:xfrm>
            <a:off x="1779105" y="624110"/>
            <a:ext cx="9725508" cy="1280890"/>
          </a:xfrm>
        </p:spPr>
        <p:txBody>
          <a:bodyPr>
            <a:normAutofit/>
          </a:bodyPr>
          <a:lstStyle/>
          <a:p>
            <a:r>
              <a:rPr lang="en-IN" sz="4800" b="1" u="sng">
                <a:effectLst>
                  <a:outerShdw blurRad="38100" dist="38100" dir="2700000" algn="tl">
                    <a:srgbClr val="000000">
                      <a:alpha val="43137"/>
                    </a:srgbClr>
                  </a:outerShdw>
                </a:effectLst>
                <a:latin typeface="+mn-lt"/>
              </a:rPr>
              <a:t>Methodology</a:t>
            </a:r>
          </a:p>
        </p:txBody>
      </p:sp>
      <p:sp>
        <p:nvSpPr>
          <p:cNvPr id="6" name="Slide Number Placeholder 5">
            <a:extLst>
              <a:ext uri="{FF2B5EF4-FFF2-40B4-BE49-F238E27FC236}">
                <a16:creationId xmlns:a16="http://schemas.microsoft.com/office/drawing/2014/main" id="{BD0C36BD-E206-B673-EC26-1CC239283ECA}"/>
              </a:ext>
            </a:extLst>
          </p:cNvPr>
          <p:cNvSpPr>
            <a:spLocks noGrp="1"/>
          </p:cNvSpPr>
          <p:nvPr>
            <p:ph type="sldNum" sz="quarter" idx="12"/>
          </p:nvPr>
        </p:nvSpPr>
        <p:spPr/>
        <p:txBody>
          <a:bodyPr/>
          <a:lstStyle/>
          <a:p>
            <a:fld id="{1F441D84-F219-4239-8489-C73372F917E5}" type="slidenum">
              <a:rPr lang="en-IN" smtClean="0"/>
              <a:t>3</a:t>
            </a:fld>
            <a:endParaRPr lang="en-IN"/>
          </a:p>
        </p:txBody>
      </p:sp>
      <p:pic>
        <p:nvPicPr>
          <p:cNvPr id="4" name="Picture 3">
            <a:extLst>
              <a:ext uri="{FF2B5EF4-FFF2-40B4-BE49-F238E27FC236}">
                <a16:creationId xmlns:a16="http://schemas.microsoft.com/office/drawing/2014/main" id="{12412E8B-6E4F-52C4-14A6-177DA5F67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624" y="243663"/>
            <a:ext cx="1253756" cy="1266160"/>
          </a:xfrm>
          <a:prstGeom prst="rect">
            <a:avLst/>
          </a:prstGeom>
        </p:spPr>
      </p:pic>
      <p:sp>
        <p:nvSpPr>
          <p:cNvPr id="8" name="Content Placeholder 7">
            <a:extLst>
              <a:ext uri="{FF2B5EF4-FFF2-40B4-BE49-F238E27FC236}">
                <a16:creationId xmlns:a16="http://schemas.microsoft.com/office/drawing/2014/main" id="{2AA740DD-0CA7-3907-9F3A-9DEEEC3BBFC3}"/>
              </a:ext>
            </a:extLst>
          </p:cNvPr>
          <p:cNvSpPr>
            <a:spLocks noGrp="1"/>
          </p:cNvSpPr>
          <p:nvPr>
            <p:ph idx="1"/>
          </p:nvPr>
        </p:nvSpPr>
        <p:spPr>
          <a:xfrm>
            <a:off x="835742" y="1681317"/>
            <a:ext cx="10992463" cy="4933020"/>
          </a:xfrm>
        </p:spPr>
        <p:txBody>
          <a:bodyPr>
            <a:noAutofit/>
          </a:bodyPr>
          <a:lstStyle/>
          <a:p>
            <a:pPr marL="0" indent="0">
              <a:buNone/>
            </a:pPr>
            <a:r>
              <a:rPr lang="en-US" sz="1400"/>
              <a:t>The methodology for building a Tic-Tac-Toe game in Python involves the following steps:</a:t>
            </a:r>
          </a:p>
          <a:p>
            <a:pPr marL="0" indent="0">
              <a:buNone/>
            </a:pPr>
            <a:r>
              <a:rPr lang="en-US" sz="1400"/>
              <a:t>- Set up the game board: Use </a:t>
            </a:r>
            <a:r>
              <a:rPr lang="en-US" sz="1400" err="1"/>
              <a:t>Tkinter</a:t>
            </a:r>
            <a:r>
              <a:rPr lang="en-US" sz="1400"/>
              <a:t> to create the game board, and define a class to represent it.</a:t>
            </a:r>
          </a:p>
          <a:p>
            <a:pPr marL="0" indent="0">
              <a:buNone/>
            </a:pPr>
            <a:r>
              <a:rPr lang="en-US" sz="1400"/>
              <a:t>- Set up the game logic: Define classes for the players and their moves, and create a class to represent the game logic.</a:t>
            </a:r>
          </a:p>
          <a:p>
            <a:pPr marL="0" indent="0">
              <a:buNone/>
            </a:pPr>
            <a:r>
              <a:rPr lang="en-US" sz="1400"/>
              <a:t>- Process player moves: Validate player moves, find a winner, check for ties, and toggle turns.</a:t>
            </a:r>
          </a:p>
          <a:p>
            <a:pPr marL="0" indent="0">
              <a:buNone/>
            </a:pPr>
            <a:r>
              <a:rPr lang="en-US" sz="1400"/>
              <a:t>- Update the game board: Handle player move events, and update the game board to reflect the game state.</a:t>
            </a:r>
          </a:p>
          <a:p>
            <a:pPr marL="0" indent="0">
              <a:buNone/>
            </a:pPr>
            <a:r>
              <a:rPr lang="en-US" sz="1400"/>
              <a:t> - Add a main menu: Provide options to play again or exit the game.</a:t>
            </a:r>
          </a:p>
          <a:p>
            <a:pPr marL="0" indent="0">
              <a:buNone/>
            </a:pPr>
            <a:r>
              <a:rPr lang="en-US" sz="1400"/>
              <a:t>  Here are some other things to consider when building a Tic-Tac-Toe game in Python: </a:t>
            </a:r>
          </a:p>
          <a:p>
            <a:pPr marL="0" indent="0">
              <a:buNone/>
            </a:pPr>
            <a:r>
              <a:rPr lang="en-US" sz="1400"/>
              <a:t> -  Print the board: Create a function to print the board by creating strings for each row, filling the spaces with values from the board list, and printing each row with separators. </a:t>
            </a:r>
          </a:p>
          <a:p>
            <a:pPr marL="0" indent="0">
              <a:buNone/>
            </a:pPr>
            <a:r>
              <a:rPr lang="en-US" sz="1400"/>
              <a:t> - Determine who goes first: Use a random number generator to choose which player goes first. </a:t>
            </a:r>
          </a:p>
          <a:p>
            <a:pPr marL="0" indent="0">
              <a:buNone/>
            </a:pPr>
            <a:r>
              <a:rPr lang="en-US" sz="1400"/>
              <a:t> -  Display gameplay: Iterate over the game array and display elements as crosses or knots depending on their value. </a:t>
            </a:r>
          </a:p>
          <a:p>
            <a:pPr>
              <a:buFontTx/>
              <a:buChar char="-"/>
            </a:pPr>
            <a:r>
              <a:rPr lang="en-US" sz="1400"/>
              <a:t>Check for a winner: Check for a winner by looking for three marks in a row, either horizontally, vertically, or diagonally. </a:t>
            </a:r>
          </a:p>
          <a:p>
            <a:pPr marL="0" indent="0">
              <a:buNone/>
            </a:pPr>
            <a:r>
              <a:rPr lang="en-US" sz="1400"/>
              <a:t>-  Use the Minimax algorithm: This algorithm minimizes the opponent's payoff while maximizing your own</a:t>
            </a:r>
            <a:r>
              <a:rPr lang="en-US" sz="1600"/>
              <a:t>. </a:t>
            </a:r>
            <a:endParaRPr lang="en-IN" sz="1600"/>
          </a:p>
        </p:txBody>
      </p:sp>
    </p:spTree>
    <p:extLst>
      <p:ext uri="{BB962C8B-B14F-4D97-AF65-F5344CB8AC3E}">
        <p14:creationId xmlns:p14="http://schemas.microsoft.com/office/powerpoint/2010/main" val="406725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FDD-5CA9-0D22-019C-AC7937FE17F7}"/>
              </a:ext>
            </a:extLst>
          </p:cNvPr>
          <p:cNvSpPr>
            <a:spLocks noGrp="1"/>
          </p:cNvSpPr>
          <p:nvPr>
            <p:ph type="title"/>
          </p:nvPr>
        </p:nvSpPr>
        <p:spPr>
          <a:xfrm>
            <a:off x="1967023" y="624110"/>
            <a:ext cx="9537589" cy="1280890"/>
          </a:xfrm>
        </p:spPr>
        <p:txBody>
          <a:bodyPr>
            <a:normAutofit/>
          </a:bodyPr>
          <a:lstStyle/>
          <a:p>
            <a:r>
              <a:rPr lang="en-IN" sz="4800" b="1" u="sng">
                <a:effectLst>
                  <a:outerShdw blurRad="38100" dist="38100" dir="2700000" algn="tl">
                    <a:srgbClr val="000000">
                      <a:alpha val="43137"/>
                    </a:srgbClr>
                  </a:outerShdw>
                </a:effectLst>
                <a:latin typeface="+mn-lt"/>
              </a:rPr>
              <a:t>ER Diagram/ DFD </a:t>
            </a:r>
          </a:p>
        </p:txBody>
      </p:sp>
      <p:sp>
        <p:nvSpPr>
          <p:cNvPr id="3" name="Content Placeholder 2">
            <a:extLst>
              <a:ext uri="{FF2B5EF4-FFF2-40B4-BE49-F238E27FC236}">
                <a16:creationId xmlns:a16="http://schemas.microsoft.com/office/drawing/2014/main" id="{24594A4E-2400-82AD-0C94-506F14C63ECC}"/>
              </a:ext>
            </a:extLst>
          </p:cNvPr>
          <p:cNvSpPr>
            <a:spLocks noGrp="1"/>
          </p:cNvSpPr>
          <p:nvPr>
            <p:ph idx="1"/>
          </p:nvPr>
        </p:nvSpPr>
        <p:spPr>
          <a:xfrm>
            <a:off x="2105247" y="1552353"/>
            <a:ext cx="9399365" cy="4358869"/>
          </a:xfrm>
        </p:spPr>
        <p:txBody>
          <a:bodyPr>
            <a:normAutofit/>
          </a:bodyPr>
          <a:lstStyle/>
          <a:p>
            <a:pPr marL="0" indent="0">
              <a:buNone/>
            </a:pPr>
            <a:endParaRPr lang="en-IN"/>
          </a:p>
          <a:p>
            <a:pPr marL="0" indent="0">
              <a:buNone/>
            </a:pPr>
            <a:endParaRPr lang="en-IN"/>
          </a:p>
        </p:txBody>
      </p:sp>
      <p:sp>
        <p:nvSpPr>
          <p:cNvPr id="6" name="Slide Number Placeholder 5">
            <a:extLst>
              <a:ext uri="{FF2B5EF4-FFF2-40B4-BE49-F238E27FC236}">
                <a16:creationId xmlns:a16="http://schemas.microsoft.com/office/drawing/2014/main" id="{C17701C7-A930-70C7-4C8D-C46C70D3900B}"/>
              </a:ext>
            </a:extLst>
          </p:cNvPr>
          <p:cNvSpPr>
            <a:spLocks noGrp="1"/>
          </p:cNvSpPr>
          <p:nvPr>
            <p:ph type="sldNum" sz="quarter" idx="12"/>
          </p:nvPr>
        </p:nvSpPr>
        <p:spPr/>
        <p:txBody>
          <a:bodyPr/>
          <a:lstStyle/>
          <a:p>
            <a:fld id="{1F441D84-F219-4239-8489-C73372F917E5}" type="slidenum">
              <a:rPr lang="en-IN" smtClean="0"/>
              <a:t>4</a:t>
            </a:fld>
            <a:endParaRPr lang="en-IN"/>
          </a:p>
        </p:txBody>
      </p:sp>
      <p:pic>
        <p:nvPicPr>
          <p:cNvPr id="4" name="Picture 3">
            <a:extLst>
              <a:ext uri="{FF2B5EF4-FFF2-40B4-BE49-F238E27FC236}">
                <a16:creationId xmlns:a16="http://schemas.microsoft.com/office/drawing/2014/main" id="{2E10A4EB-9E15-8149-3353-BC190EA73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pic>
        <p:nvPicPr>
          <p:cNvPr id="7" name="Picture 6">
            <a:extLst>
              <a:ext uri="{FF2B5EF4-FFF2-40B4-BE49-F238E27FC236}">
                <a16:creationId xmlns:a16="http://schemas.microsoft.com/office/drawing/2014/main" id="{4E85FC45-D6B4-6E0F-FC5F-6963107A3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032" y="1552353"/>
            <a:ext cx="7408452" cy="5163079"/>
          </a:xfrm>
          <a:prstGeom prst="rect">
            <a:avLst/>
          </a:prstGeom>
        </p:spPr>
      </p:pic>
    </p:spTree>
    <p:extLst>
      <p:ext uri="{BB962C8B-B14F-4D97-AF65-F5344CB8AC3E}">
        <p14:creationId xmlns:p14="http://schemas.microsoft.com/office/powerpoint/2010/main" val="314141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FDD-5CA9-0D22-019C-AC7937FE17F7}"/>
              </a:ext>
            </a:extLst>
          </p:cNvPr>
          <p:cNvSpPr>
            <a:spLocks noGrp="1"/>
          </p:cNvSpPr>
          <p:nvPr>
            <p:ph type="title"/>
          </p:nvPr>
        </p:nvSpPr>
        <p:spPr>
          <a:xfrm>
            <a:off x="1515843" y="286193"/>
            <a:ext cx="9537589" cy="1280890"/>
          </a:xfrm>
        </p:spPr>
        <p:txBody>
          <a:bodyPr>
            <a:normAutofit/>
          </a:bodyPr>
          <a:lstStyle/>
          <a:p>
            <a:r>
              <a:rPr lang="en-IN" sz="4800" b="1" u="sng">
                <a:effectLst>
                  <a:outerShdw blurRad="38100" dist="38100" dir="2700000" algn="tl">
                    <a:srgbClr val="000000">
                      <a:alpha val="43137"/>
                    </a:srgbClr>
                  </a:outerShdw>
                </a:effectLst>
                <a:latin typeface="+mn-lt"/>
              </a:rPr>
              <a:t>Results / Snapshots</a:t>
            </a:r>
          </a:p>
        </p:txBody>
      </p:sp>
      <p:pic>
        <p:nvPicPr>
          <p:cNvPr id="7" name="Content Placeholder 6">
            <a:extLst>
              <a:ext uri="{FF2B5EF4-FFF2-40B4-BE49-F238E27FC236}">
                <a16:creationId xmlns:a16="http://schemas.microsoft.com/office/drawing/2014/main" id="{ED532E81-EE99-A7DB-8DA0-3931539B68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398" y="1559656"/>
            <a:ext cx="10985205" cy="5126278"/>
          </a:xfrm>
        </p:spPr>
      </p:pic>
      <p:sp>
        <p:nvSpPr>
          <p:cNvPr id="6" name="Slide Number Placeholder 5">
            <a:extLst>
              <a:ext uri="{FF2B5EF4-FFF2-40B4-BE49-F238E27FC236}">
                <a16:creationId xmlns:a16="http://schemas.microsoft.com/office/drawing/2014/main" id="{C17701C7-A930-70C7-4C8D-C46C70D3900B}"/>
              </a:ext>
            </a:extLst>
          </p:cNvPr>
          <p:cNvSpPr>
            <a:spLocks noGrp="1"/>
          </p:cNvSpPr>
          <p:nvPr>
            <p:ph type="sldNum" sz="quarter" idx="12"/>
          </p:nvPr>
        </p:nvSpPr>
        <p:spPr/>
        <p:txBody>
          <a:bodyPr/>
          <a:lstStyle/>
          <a:p>
            <a:fld id="{1F441D84-F219-4239-8489-C73372F917E5}" type="slidenum">
              <a:rPr lang="en-IN" smtClean="0"/>
              <a:t>5</a:t>
            </a:fld>
            <a:endParaRPr lang="en-IN"/>
          </a:p>
        </p:txBody>
      </p:sp>
      <p:pic>
        <p:nvPicPr>
          <p:cNvPr id="4" name="Picture 3">
            <a:extLst>
              <a:ext uri="{FF2B5EF4-FFF2-40B4-BE49-F238E27FC236}">
                <a16:creationId xmlns:a16="http://schemas.microsoft.com/office/drawing/2014/main" id="{2E10A4EB-9E15-8149-3353-BC190EA73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val="190698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FDD-5CA9-0D22-019C-AC7937FE17F7}"/>
              </a:ext>
            </a:extLst>
          </p:cNvPr>
          <p:cNvSpPr>
            <a:spLocks noGrp="1"/>
          </p:cNvSpPr>
          <p:nvPr>
            <p:ph type="title"/>
          </p:nvPr>
        </p:nvSpPr>
        <p:spPr>
          <a:xfrm>
            <a:off x="1967023" y="624110"/>
            <a:ext cx="9537589" cy="1280890"/>
          </a:xfrm>
        </p:spPr>
        <p:txBody>
          <a:bodyPr>
            <a:normAutofit/>
          </a:bodyPr>
          <a:lstStyle/>
          <a:p>
            <a:r>
              <a:rPr lang="en-IN" sz="4800" b="1" u="sng">
                <a:effectLst>
                  <a:outerShdw blurRad="38100" dist="38100" dir="2700000" algn="tl">
                    <a:srgbClr val="000000">
                      <a:alpha val="43137"/>
                    </a:srgbClr>
                  </a:outerShdw>
                </a:effectLst>
                <a:latin typeface="+mn-lt"/>
              </a:rPr>
              <a:t>Limitations </a:t>
            </a:r>
          </a:p>
        </p:txBody>
      </p:sp>
      <p:sp>
        <p:nvSpPr>
          <p:cNvPr id="3" name="Content Placeholder 2">
            <a:extLst>
              <a:ext uri="{FF2B5EF4-FFF2-40B4-BE49-F238E27FC236}">
                <a16:creationId xmlns:a16="http://schemas.microsoft.com/office/drawing/2014/main" id="{24594A4E-2400-82AD-0C94-506F14C63ECC}"/>
              </a:ext>
            </a:extLst>
          </p:cNvPr>
          <p:cNvSpPr>
            <a:spLocks noGrp="1"/>
          </p:cNvSpPr>
          <p:nvPr>
            <p:ph idx="1"/>
          </p:nvPr>
        </p:nvSpPr>
        <p:spPr>
          <a:xfrm>
            <a:off x="904569" y="1435511"/>
            <a:ext cx="10600044" cy="4475712"/>
          </a:xfrm>
        </p:spPr>
        <p:txBody>
          <a:bodyPr>
            <a:normAutofit/>
          </a:bodyPr>
          <a:lstStyle/>
          <a:p>
            <a:pPr marL="0" indent="0">
              <a:buNone/>
            </a:pPr>
            <a:r>
              <a:rPr lang="en-US"/>
              <a:t> </a:t>
            </a:r>
          </a:p>
          <a:p>
            <a:pPr>
              <a:buFontTx/>
              <a:buChar char="-"/>
            </a:pPr>
            <a:r>
              <a:rPr lang="en-US"/>
              <a:t>No right move:   There isn't one right move in tic-tac-toe, as the optimal play is either  center or corner.</a:t>
            </a:r>
          </a:p>
          <a:p>
            <a:pPr>
              <a:buFontTx/>
              <a:buChar char="-"/>
            </a:pPr>
            <a:r>
              <a:rPr lang="en-US"/>
              <a:t> Maximum number of moves:   The maximum number of moves in a </a:t>
            </a:r>
            <a:r>
              <a:rPr lang="en-IN"/>
              <a:t>game of tic-tac-toe is </a:t>
            </a:r>
            <a:r>
              <a:rPr lang="en-IN">
                <a:solidFill>
                  <a:schemeClr val="tx1"/>
                </a:solidFill>
                <a:latin typeface="Arial Black" panose="020B0A04020102020204" pitchFamily="34" charset="0"/>
              </a:rPr>
              <a:t>nine</a:t>
            </a:r>
            <a:r>
              <a:rPr lang="en-IN"/>
              <a:t> , as the board is filled with either X’s or O’s. </a:t>
            </a:r>
            <a:endParaRPr lang="en-US"/>
          </a:p>
        </p:txBody>
      </p:sp>
      <p:sp>
        <p:nvSpPr>
          <p:cNvPr id="6" name="Slide Number Placeholder 5">
            <a:extLst>
              <a:ext uri="{FF2B5EF4-FFF2-40B4-BE49-F238E27FC236}">
                <a16:creationId xmlns:a16="http://schemas.microsoft.com/office/drawing/2014/main" id="{C17701C7-A930-70C7-4C8D-C46C70D3900B}"/>
              </a:ext>
            </a:extLst>
          </p:cNvPr>
          <p:cNvSpPr>
            <a:spLocks noGrp="1"/>
          </p:cNvSpPr>
          <p:nvPr>
            <p:ph type="sldNum" sz="quarter" idx="12"/>
          </p:nvPr>
        </p:nvSpPr>
        <p:spPr/>
        <p:txBody>
          <a:bodyPr/>
          <a:lstStyle/>
          <a:p>
            <a:fld id="{1F441D84-F219-4239-8489-C73372F917E5}" type="slidenum">
              <a:rPr lang="en-IN" smtClean="0"/>
              <a:t>6</a:t>
            </a:fld>
            <a:endParaRPr lang="en-IN"/>
          </a:p>
        </p:txBody>
      </p:sp>
      <p:pic>
        <p:nvPicPr>
          <p:cNvPr id="4" name="Picture 3">
            <a:extLst>
              <a:ext uri="{FF2B5EF4-FFF2-40B4-BE49-F238E27FC236}">
                <a16:creationId xmlns:a16="http://schemas.microsoft.com/office/drawing/2014/main" id="{2E10A4EB-9E15-8149-3353-BC190EA73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val="364500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FDD-5CA9-0D22-019C-AC7937FE17F7}"/>
              </a:ext>
            </a:extLst>
          </p:cNvPr>
          <p:cNvSpPr>
            <a:spLocks noGrp="1"/>
          </p:cNvSpPr>
          <p:nvPr>
            <p:ph type="title"/>
          </p:nvPr>
        </p:nvSpPr>
        <p:spPr>
          <a:xfrm>
            <a:off x="1967023" y="624110"/>
            <a:ext cx="9537589" cy="1280890"/>
          </a:xfrm>
        </p:spPr>
        <p:txBody>
          <a:bodyPr>
            <a:normAutofit/>
          </a:bodyPr>
          <a:lstStyle/>
          <a:p>
            <a:r>
              <a:rPr lang="en-IN" sz="4800" b="1" u="sng">
                <a:effectLst>
                  <a:outerShdw blurRad="38100" dist="38100" dir="2700000" algn="tl">
                    <a:srgbClr val="000000">
                      <a:alpha val="43137"/>
                    </a:srgbClr>
                  </a:outerShdw>
                </a:effectLst>
                <a:latin typeface="+mn-lt"/>
              </a:rPr>
              <a:t>Future Scope </a:t>
            </a:r>
          </a:p>
        </p:txBody>
      </p:sp>
      <p:sp>
        <p:nvSpPr>
          <p:cNvPr id="3" name="Content Placeholder 2">
            <a:extLst>
              <a:ext uri="{FF2B5EF4-FFF2-40B4-BE49-F238E27FC236}">
                <a16:creationId xmlns:a16="http://schemas.microsoft.com/office/drawing/2014/main" id="{24594A4E-2400-82AD-0C94-506F14C63ECC}"/>
              </a:ext>
            </a:extLst>
          </p:cNvPr>
          <p:cNvSpPr>
            <a:spLocks noGrp="1"/>
          </p:cNvSpPr>
          <p:nvPr>
            <p:ph idx="1"/>
          </p:nvPr>
        </p:nvSpPr>
        <p:spPr>
          <a:xfrm>
            <a:off x="1042219" y="1691148"/>
            <a:ext cx="10462393" cy="4220074"/>
          </a:xfrm>
        </p:spPr>
        <p:txBody>
          <a:bodyPr>
            <a:normAutofit/>
          </a:bodyPr>
          <a:lstStyle/>
          <a:p>
            <a:pPr>
              <a:buFontTx/>
              <a:buChar char="-"/>
            </a:pPr>
            <a:r>
              <a:rPr lang="en-IN"/>
              <a:t> Keyboard functions will be added.</a:t>
            </a:r>
          </a:p>
          <a:p>
            <a:pPr>
              <a:buFontTx/>
              <a:buChar char="-"/>
            </a:pPr>
            <a:r>
              <a:rPr lang="en-IN"/>
              <a:t> We want to design more complex boards for the game in future. </a:t>
            </a:r>
          </a:p>
        </p:txBody>
      </p:sp>
      <p:sp>
        <p:nvSpPr>
          <p:cNvPr id="6" name="Slide Number Placeholder 5">
            <a:extLst>
              <a:ext uri="{FF2B5EF4-FFF2-40B4-BE49-F238E27FC236}">
                <a16:creationId xmlns:a16="http://schemas.microsoft.com/office/drawing/2014/main" id="{C17701C7-A930-70C7-4C8D-C46C70D3900B}"/>
              </a:ext>
            </a:extLst>
          </p:cNvPr>
          <p:cNvSpPr>
            <a:spLocks noGrp="1"/>
          </p:cNvSpPr>
          <p:nvPr>
            <p:ph type="sldNum" sz="quarter" idx="12"/>
          </p:nvPr>
        </p:nvSpPr>
        <p:spPr/>
        <p:txBody>
          <a:bodyPr/>
          <a:lstStyle/>
          <a:p>
            <a:fld id="{1F441D84-F219-4239-8489-C73372F917E5}" type="slidenum">
              <a:rPr lang="en-IN" smtClean="0"/>
              <a:t>7</a:t>
            </a:fld>
            <a:endParaRPr lang="en-IN"/>
          </a:p>
        </p:txBody>
      </p:sp>
      <p:pic>
        <p:nvPicPr>
          <p:cNvPr id="4" name="Picture 3">
            <a:extLst>
              <a:ext uri="{FF2B5EF4-FFF2-40B4-BE49-F238E27FC236}">
                <a16:creationId xmlns:a16="http://schemas.microsoft.com/office/drawing/2014/main" id="{2E10A4EB-9E15-8149-3353-BC190EA73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val="174688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FDD-5CA9-0D22-019C-AC7937FE17F7}"/>
              </a:ext>
            </a:extLst>
          </p:cNvPr>
          <p:cNvSpPr>
            <a:spLocks noGrp="1"/>
          </p:cNvSpPr>
          <p:nvPr>
            <p:ph type="title"/>
          </p:nvPr>
        </p:nvSpPr>
        <p:spPr>
          <a:xfrm>
            <a:off x="1967023" y="624110"/>
            <a:ext cx="9537589" cy="1280890"/>
          </a:xfrm>
        </p:spPr>
        <p:txBody>
          <a:bodyPr>
            <a:normAutofit/>
          </a:bodyPr>
          <a:lstStyle/>
          <a:p>
            <a:r>
              <a:rPr lang="en-IN" sz="4800" b="1" u="sng">
                <a:effectLst>
                  <a:outerShdw blurRad="38100" dist="38100" dir="2700000" algn="tl">
                    <a:srgbClr val="000000">
                      <a:alpha val="43137"/>
                    </a:srgbClr>
                  </a:outerShdw>
                </a:effectLst>
                <a:latin typeface="+mn-lt"/>
              </a:rPr>
              <a:t>References</a:t>
            </a:r>
          </a:p>
        </p:txBody>
      </p:sp>
      <p:sp>
        <p:nvSpPr>
          <p:cNvPr id="3" name="Content Placeholder 2">
            <a:extLst>
              <a:ext uri="{FF2B5EF4-FFF2-40B4-BE49-F238E27FC236}">
                <a16:creationId xmlns:a16="http://schemas.microsoft.com/office/drawing/2014/main" id="{24594A4E-2400-82AD-0C94-506F14C63ECC}"/>
              </a:ext>
            </a:extLst>
          </p:cNvPr>
          <p:cNvSpPr>
            <a:spLocks noGrp="1"/>
          </p:cNvSpPr>
          <p:nvPr>
            <p:ph idx="1"/>
          </p:nvPr>
        </p:nvSpPr>
        <p:spPr>
          <a:xfrm>
            <a:off x="1311579" y="2015613"/>
            <a:ext cx="9150813" cy="3866112"/>
          </a:xfrm>
        </p:spPr>
        <p:txBody>
          <a:bodyPr>
            <a:normAutofit/>
          </a:bodyPr>
          <a:lstStyle/>
          <a:p>
            <a:pPr marL="0" lvl="0" indent="0">
              <a:lnSpc>
                <a:spcPct val="107000"/>
              </a:lnSpc>
              <a:buNone/>
            </a:pPr>
            <a:r>
              <a:rPr lang="en-IN" sz="1800" u="sng" kern="1400" spc="-50">
                <a:solidFill>
                  <a:srgbClr val="0563C1"/>
                </a:solidFill>
                <a:effectLst/>
                <a:latin typeface="Calibri Light" panose="020F0302020204030204" pitchFamily="34" charset="0"/>
                <a:ea typeface="Times New Roman" panose="02020603050405020304" pitchFamily="18" charset="0"/>
                <a:cs typeface="Times New Roman" panose="02020603050405020304" pitchFamily="18" charset="0"/>
                <a:hlinkClick r:id="rId2"/>
              </a:rPr>
              <a:t>www.google.com/Python</a:t>
            </a:r>
            <a:r>
              <a:rPr lang="en-IN" sz="1800" kern="1400" spc="-50">
                <a:effectLst/>
                <a:latin typeface="Calibri Light" panose="020F0302020204030204" pitchFamily="34" charset="0"/>
                <a:ea typeface="Times New Roman" panose="02020603050405020304" pitchFamily="18" charset="0"/>
                <a:cs typeface="Times New Roman" panose="02020603050405020304" pitchFamily="18" charset="0"/>
              </a:rPr>
              <a:t> project</a:t>
            </a:r>
          </a:p>
          <a:p>
            <a:pPr marL="0" lvl="0" indent="0">
              <a:lnSpc>
                <a:spcPct val="107000"/>
              </a:lnSpc>
              <a:buNone/>
            </a:pPr>
            <a:r>
              <a:rPr lang="en-IN" sz="1800" u="sng" kern="1400" spc="-50">
                <a:solidFill>
                  <a:srgbClr val="0563C1"/>
                </a:solidFill>
                <a:effectLst/>
                <a:latin typeface="Calibri Light" panose="020F0302020204030204" pitchFamily="34" charset="0"/>
                <a:ea typeface="Times New Roman" panose="02020603050405020304" pitchFamily="18" charset="0"/>
                <a:cs typeface="Times New Roman" panose="02020603050405020304" pitchFamily="18" charset="0"/>
                <a:hlinkClick r:id="rId3"/>
              </a:rPr>
              <a:t>www.wikipedia.com/Python</a:t>
            </a:r>
            <a:endParaRPr lang="en-IN" sz="1800" u="sng" kern="1400" spc="-50">
              <a:solidFill>
                <a:srgbClr val="0563C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nSpc>
                <a:spcPct val="107000"/>
              </a:lnSpc>
              <a:buNone/>
            </a:pPr>
            <a:r>
              <a:rPr lang="en-IN" sz="1800" kern="1400" spc="-50">
                <a:effectLst/>
                <a:latin typeface="Calibri Light" panose="020F0302020204030204" pitchFamily="34" charset="0"/>
                <a:ea typeface="Times New Roman" panose="02020603050405020304" pitchFamily="18" charset="0"/>
                <a:cs typeface="Times New Roman" panose="02020603050405020304" pitchFamily="18" charset="0"/>
              </a:rPr>
              <a:t>Class Notes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u="sng" kern="1400" spc="-50">
                <a:solidFill>
                  <a:srgbClr val="0563C1"/>
                </a:solidFill>
                <a:effectLst/>
                <a:latin typeface="Calibri Light" panose="020F0302020204030204" pitchFamily="34" charset="0"/>
                <a:ea typeface="Times New Roman" panose="02020603050405020304" pitchFamily="18" charset="0"/>
                <a:cs typeface="Times New Roman" panose="02020603050405020304" pitchFamily="18" charset="0"/>
                <a:hlinkClick r:id="rId4"/>
              </a:rPr>
              <a:t>www.youtube.com/Python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400" spc="-5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
        <p:nvSpPr>
          <p:cNvPr id="6" name="Slide Number Placeholder 5">
            <a:extLst>
              <a:ext uri="{FF2B5EF4-FFF2-40B4-BE49-F238E27FC236}">
                <a16:creationId xmlns:a16="http://schemas.microsoft.com/office/drawing/2014/main" id="{C17701C7-A930-70C7-4C8D-C46C70D3900B}"/>
              </a:ext>
            </a:extLst>
          </p:cNvPr>
          <p:cNvSpPr>
            <a:spLocks noGrp="1"/>
          </p:cNvSpPr>
          <p:nvPr>
            <p:ph type="sldNum" sz="quarter" idx="12"/>
          </p:nvPr>
        </p:nvSpPr>
        <p:spPr/>
        <p:txBody>
          <a:bodyPr/>
          <a:lstStyle/>
          <a:p>
            <a:fld id="{1F441D84-F219-4239-8489-C73372F917E5}" type="slidenum">
              <a:rPr lang="en-IN" smtClean="0"/>
              <a:t>8</a:t>
            </a:fld>
            <a:endParaRPr lang="en-IN"/>
          </a:p>
        </p:txBody>
      </p:sp>
      <p:pic>
        <p:nvPicPr>
          <p:cNvPr id="4" name="Picture 3">
            <a:extLst>
              <a:ext uri="{FF2B5EF4-FFF2-40B4-BE49-F238E27FC236}">
                <a16:creationId xmlns:a16="http://schemas.microsoft.com/office/drawing/2014/main" id="{2E10A4EB-9E15-8149-3353-BC190EA73E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val="392778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TotalTime>
  <Words>549</Words>
  <Application>Microsoft Office PowerPoint</Application>
  <PresentationFormat>Widescreen</PresentationFormat>
  <Paragraphs>51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Topics Covered</vt:lpstr>
      <vt:lpstr>Introduction</vt:lpstr>
      <vt:lpstr>Methodology</vt:lpstr>
      <vt:lpstr>ER Diagram/ DFD </vt:lpstr>
      <vt:lpstr>Results / Snapshots</vt:lpstr>
      <vt:lpstr>Limitations </vt:lpstr>
      <vt:lpstr>Future Scope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Suyash</dc:creator>
  <cp:lastModifiedBy>Swapnil Kesharwani</cp:lastModifiedBy>
  <cp:revision>11</cp:revision>
  <dcterms:created xsi:type="dcterms:W3CDTF">2022-07-16T04:50:36Z</dcterms:created>
  <dcterms:modified xsi:type="dcterms:W3CDTF">2024-09-21T03:00:42Z</dcterms:modified>
</cp:coreProperties>
</file>