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2b58f4c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2b58f4c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2b58f4c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2b58f4c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2b58f4c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2b58f4c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2b58f4c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2b58f4c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2b58f4c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2b58f4c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13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Analysis of techniques used for flight delay prediction: A </a:t>
            </a:r>
            <a:r>
              <a:rPr lang="en" sz="3800">
                <a:solidFill>
                  <a:schemeClr val="dk2"/>
                </a:solidFill>
              </a:rPr>
              <a:t>survey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Group Name : G1_4bytes</a:t>
            </a:r>
            <a:endParaRPr b="1"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Soham Joshi (TYCOB092)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Aabid Kachhi (TYCOB094)</a:t>
            </a:r>
            <a:endParaRPr sz="1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Sanket Kadam (TYCOB097)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Swapnil Kapale (TYCOB107)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15550" y="190750"/>
            <a:ext cx="85206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"Airline Flight Delay Prediction Using Machine Learning Models" by Yuemin Tang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2725" y="553350"/>
            <a:ext cx="85806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Introduction and Motivation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Flight delays are increasing and causing financial difficulties and customer dissatisfaction for airline companies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goal is to predict flight delays using supervised machine learning models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data used is for flights departing from JFK airport over a one-year period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Methodology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Seven machine learning algorithms were used: Logistic Regression, K-Nearest Neighbor (KNN), Gaussian Naive Bayes, Decision Tree, Support Vector Machine (SVM), Random Forest, and Gradient Boosted Tree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algorithms were evaluated using four measures: accuracy, precision, recall, and F1-score, with weighted versions to account for data imbalance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prediction was treated as a binary classification problem, classifying flights as delayed or not delayed based on the departure delay time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Results and Conclusions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Decision Tree algorithm had the best performance, with an accuracy of 0.9778, precision of 0.9777, recall of 0.9778, and F1-score of 0.9778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KNN algorithm had the worst performance, with the lowest F1-score of 0.8039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Tree-based ensemble classifiers (Random Forest and Gradient Boosted Tree) generally performed better than other base classifiers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paper concludes that tree-based ensemble algorithms tend to better predict flight delays for this dataset 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"Case Study of Selected Airlines in Europe”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542875"/>
            <a:ext cx="8520600" cy="4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Introduction and Objectives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This paper aims to analyze the causes of flight delays of a selected airline operating in Europe and identify potential risks and reasons for delays in air transport.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study focuses on identifying factors affecting the international flight delays and their impact on airline operations, management, and passenger compensation fees.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Data from 2013-2019 was collected, including delay duration, causes, flight characteristics (type, aircraft, departure time, capacity, load factor).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Methodology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Multidimensional statistical methods were applied for data processing, including tests of independence and correspondence analysis.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Contingency tables were used to analyze the relationships between variables such as delay length, aircraft type, load factor, flight type, time of day, and delay causes.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Correspondence analysis was employed to graphically represent the dependencies between the variables using correspondence maps. 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Key Findings and Conclusions</a:t>
            </a:r>
            <a:endParaRPr b="1" sz="11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Higher capacity aircraft (A320, B737-800) were more prone to longer delays.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Charter flights had a slightly lower share of delayed flights compared to regular flights.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Delays caused by airline operational reasons, suppliers, technical maintenance, crew standards, and airport restrictions were increasing over the years.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Delays propagated from previous flights were becoming more frequent, except in 2019.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Short delays (under 15 min) occurred mainly during nighttime, while longer delays (under 30 min) were more common in the afternoon. 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0225"/>
            <a:ext cx="85206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"Predicting Flight Delay Based on Multiple Linear Regression”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542875"/>
            <a:ext cx="8520600" cy="4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Introduction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Flight delays have become a significant issue in the aviation industry, causing inconvenience to passengers, economic losses, and operational problems for airports and airlines.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Predicting flight delays is crucial for making informed decisions and taking necessary measures to mitigate the impact.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paper proposes a method to predict flight arrival delays using a multiple linear regression model, considering departure delay and route distance as predictor variables.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Methodology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paper establishes a multiple linear regression model: Y = β1X1 + β2X2 + β3, where Y is the arrival delay, X1 is the departure delay, and X2 is the route distance.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In the training phase, the model learns the parameters β1, β2, and β3 using the departure delay and route distance as input variables.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In the prediction phase, given a flight's departure delay and route distance, the model can predict the arrival delay and determine if the flight will be delayed.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paper also discusses data preprocessing, feature selection, and system implementation details.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Experimental Results and Conclusion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paper compares the proposed method with Naive Bayes and C4.5 approaches for flight delay prediction, treated as a classification problem (delayed or non-delayed).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- The experimental results show that the proposed multiple linear regression model achieves higher accuracy (around 79%) in predicting both delayed and non-delayed flights compared to Naive Bayes and C4.5.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"Flight delay prediction based on deep learning and Levenberg-Marquart algorithm”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47675"/>
            <a:ext cx="85206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Introduction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</a:t>
            </a:r>
            <a:r>
              <a:rPr lang="en" sz="1000"/>
              <a:t>The paper focuses on predicting flight delays, particularly for domestic airlines in the United States. The study aims to enhance prediction accuracy by reducing data dimensions before feeding them into a deep learning network.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Methods and Techniques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The research utilized a combination of machine learning methods, including a support vector regressor (SVR) algorithm, to predict flight delays at U.S. airports.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</a:t>
            </a:r>
            <a:r>
              <a:rPr lang="en" sz="1000"/>
              <a:t>The dataset was grouped and sampled monthly, with feature selection using cat-boost and the creation of a training model with 15 selected features.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 Various regression prediction algorithms were employed to predict delay times, with SVR demonstrating the best accuracy at 80.44%.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Results and Comparison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</a:t>
            </a:r>
            <a:r>
              <a:rPr lang="en" sz="1000"/>
              <a:t>A deep belief network combined with a support vector machine (DBN-SVR) was used to extract main factors affecting flight delays, reduce input dimensions, and enhance prediction accuracy.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study highlighted the impact of air traffic control and afternoon/evening flight delays on subsequent flights. The proposed model's accuracy was compared to previous methods, showing improvements in accuracy and stability using the Levenberg-Marquart algorithm for non-linear problems.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6425"/>
            <a:ext cx="85206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"Flight delay forecasting and analysis of direct and indirect factors”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71475"/>
            <a:ext cx="85206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Introduction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paper focuses on predicting flight delays using an attention-based deep learning network.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model considers both direct and indirect factors affecting flight delays, such as weather conditions, airline types, aircraft sizes, routes, and seasonal variations.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Methods and Techniques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model uses an attention-based LSTM network to predict flight delays, taking into account past flight data and direct and indirect factors.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model's input includes direct factors (xa) and indirect factors (xb), which are processed and fed into the LSTM network.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model's output (yi) represents the predicted delay for a given flight.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Results and Comparison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model was tested on data from Beijing Capital International Airport (PEK) during the COVID-19 pandemic, demonstrating its ability to predict flight delays accurately.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study analyzed the impact of various factors, such as weather conditions, airline types, aircraft sizes, routes, and seasonal variations, on flight delays at PEK.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- The model's prediction results were compared to actual flight delays, showing a high level of accuracy and demonstrating the model's effectiveness in predicting flight delays.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