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parate" userId="9870a935593d55f3" providerId="LiveId" clId="{A48A7376-60D7-44E9-B6B9-976C45AF2223}"/>
    <pc:docChg chg="modSld sldOrd">
      <pc:chgData name="swapnil parate" userId="9870a935593d55f3" providerId="LiveId" clId="{A48A7376-60D7-44E9-B6B9-976C45AF2223}" dt="2024-04-18T06:53:08.797" v="3"/>
      <pc:docMkLst>
        <pc:docMk/>
      </pc:docMkLst>
      <pc:sldChg chg="ord">
        <pc:chgData name="swapnil parate" userId="9870a935593d55f3" providerId="LiveId" clId="{A48A7376-60D7-44E9-B6B9-976C45AF2223}" dt="2024-04-18T06:53:03.362" v="1"/>
        <pc:sldMkLst>
          <pc:docMk/>
          <pc:sldMk cId="3679719717" sldId="257"/>
        </pc:sldMkLst>
      </pc:sldChg>
      <pc:sldChg chg="ord">
        <pc:chgData name="swapnil parate" userId="9870a935593d55f3" providerId="LiveId" clId="{A48A7376-60D7-44E9-B6B9-976C45AF2223}" dt="2024-04-18T06:53:08.797" v="3"/>
        <pc:sldMkLst>
          <pc:docMk/>
          <pc:sldMk cId="3528695337" sldId="258"/>
        </pc:sldMkLst>
      </pc:sldChg>
    </pc:docChg>
  </pc:docChgLst>
  <pc:docChgLst>
    <pc:chgData name="swapnil parate" userId="9870a935593d55f3" providerId="LiveId" clId="{A0DC478F-9058-4BA8-BF18-443CE0F77761}"/>
    <pc:docChg chg="custSel addSld delSld modSld sldOrd">
      <pc:chgData name="swapnil parate" userId="9870a935593d55f3" providerId="LiveId" clId="{A0DC478F-9058-4BA8-BF18-443CE0F77761}" dt="2024-03-11T11:55:49.430" v="199"/>
      <pc:docMkLst>
        <pc:docMk/>
      </pc:docMkLst>
      <pc:sldChg chg="addSp delSp modSp mod">
        <pc:chgData name="swapnil parate" userId="9870a935593d55f3" providerId="LiveId" clId="{A0DC478F-9058-4BA8-BF18-443CE0F77761}" dt="2024-03-11T11:04:44.185" v="35" actId="14100"/>
        <pc:sldMkLst>
          <pc:docMk/>
          <pc:sldMk cId="4022926839" sldId="256"/>
        </pc:sldMkLst>
        <pc:spChg chg="del">
          <ac:chgData name="swapnil parate" userId="9870a935593d55f3" providerId="LiveId" clId="{A0DC478F-9058-4BA8-BF18-443CE0F77761}" dt="2024-03-10T16:05:43.807" v="3" actId="478"/>
          <ac:spMkLst>
            <pc:docMk/>
            <pc:sldMk cId="4022926839" sldId="256"/>
            <ac:spMk id="5" creationId="{CB8C99B5-5307-E4E4-0E72-DE3504B0A583}"/>
          </ac:spMkLst>
        </pc:spChg>
        <pc:picChg chg="add mod">
          <ac:chgData name="swapnil parate" userId="9870a935593d55f3" providerId="LiveId" clId="{A0DC478F-9058-4BA8-BF18-443CE0F77761}" dt="2024-03-11T11:04:44.185" v="35" actId="14100"/>
          <ac:picMkLst>
            <pc:docMk/>
            <pc:sldMk cId="4022926839" sldId="256"/>
            <ac:picMk id="3" creationId="{78222A82-7CCE-4E5E-2C87-A1156FEB945C}"/>
          </ac:picMkLst>
        </pc:picChg>
        <pc:picChg chg="del">
          <ac:chgData name="swapnil parate" userId="9870a935593d55f3" providerId="LiveId" clId="{A0DC478F-9058-4BA8-BF18-443CE0F77761}" dt="2024-03-10T16:05:39.883" v="2" actId="478"/>
          <ac:picMkLst>
            <pc:docMk/>
            <pc:sldMk cId="4022926839" sldId="256"/>
            <ac:picMk id="6" creationId="{EE843937-0252-6408-B4D5-06B6D9531E56}"/>
          </ac:picMkLst>
        </pc:picChg>
        <pc:picChg chg="del mod">
          <ac:chgData name="swapnil parate" userId="9870a935593d55f3" providerId="LiveId" clId="{A0DC478F-9058-4BA8-BF18-443CE0F77761}" dt="2024-03-11T11:04:19.146" v="32" actId="478"/>
          <ac:picMkLst>
            <pc:docMk/>
            <pc:sldMk cId="4022926839" sldId="256"/>
            <ac:picMk id="8" creationId="{D0964A68-B481-FDBC-FBB9-52425E65C659}"/>
          </ac:picMkLst>
        </pc:picChg>
        <pc:picChg chg="del">
          <ac:chgData name="swapnil parate" userId="9870a935593d55f3" providerId="LiveId" clId="{A0DC478F-9058-4BA8-BF18-443CE0F77761}" dt="2024-03-10T16:05:36.229" v="1" actId="478"/>
          <ac:picMkLst>
            <pc:docMk/>
            <pc:sldMk cId="4022926839" sldId="256"/>
            <ac:picMk id="9" creationId="{61182BE8-DA25-2F0A-6FC9-D781928C7BD4}"/>
          </ac:picMkLst>
        </pc:picChg>
      </pc:sldChg>
      <pc:sldChg chg="addSp delSp modSp mod ord">
        <pc:chgData name="swapnil parate" userId="9870a935593d55f3" providerId="LiveId" clId="{A0DC478F-9058-4BA8-BF18-443CE0F77761}" dt="2024-03-11T11:55:21.661" v="195"/>
        <pc:sldMkLst>
          <pc:docMk/>
          <pc:sldMk cId="3679719717" sldId="257"/>
        </pc:sldMkLst>
        <pc:spChg chg="del">
          <ac:chgData name="swapnil parate" userId="9870a935593d55f3" providerId="LiveId" clId="{A0DC478F-9058-4BA8-BF18-443CE0F77761}" dt="2024-03-11T11:04:55.294" v="37" actId="478"/>
          <ac:spMkLst>
            <pc:docMk/>
            <pc:sldMk cId="3679719717" sldId="257"/>
            <ac:spMk id="5" creationId="{CB8C99B5-5307-E4E4-0E72-DE3504B0A583}"/>
          </ac:spMkLst>
        </pc:spChg>
        <pc:picChg chg="del">
          <ac:chgData name="swapnil parate" userId="9870a935593d55f3" providerId="LiveId" clId="{A0DC478F-9058-4BA8-BF18-443CE0F77761}" dt="2024-03-11T11:04:51.048" v="36" actId="478"/>
          <ac:picMkLst>
            <pc:docMk/>
            <pc:sldMk cId="3679719717" sldId="257"/>
            <ac:picMk id="3" creationId="{73AA4628-0EE3-7EC4-C370-2A0B2BE6484D}"/>
          </ac:picMkLst>
        </pc:picChg>
        <pc:picChg chg="del">
          <ac:chgData name="swapnil parate" userId="9870a935593d55f3" providerId="LiveId" clId="{A0DC478F-9058-4BA8-BF18-443CE0F77761}" dt="2024-03-11T11:04:58.918" v="39" actId="478"/>
          <ac:picMkLst>
            <pc:docMk/>
            <pc:sldMk cId="3679719717" sldId="257"/>
            <ac:picMk id="4" creationId="{DF94FEC7-38DB-BB24-114F-273EF90A7BB5}"/>
          </ac:picMkLst>
        </pc:picChg>
        <pc:picChg chg="del">
          <ac:chgData name="swapnil parate" userId="9870a935593d55f3" providerId="LiveId" clId="{A0DC478F-9058-4BA8-BF18-443CE0F77761}" dt="2024-03-11T11:04:56.824" v="38" actId="478"/>
          <ac:picMkLst>
            <pc:docMk/>
            <pc:sldMk cId="3679719717" sldId="257"/>
            <ac:picMk id="6" creationId="{EE843937-0252-6408-B4D5-06B6D9531E56}"/>
          </ac:picMkLst>
        </pc:picChg>
        <pc:picChg chg="add mod">
          <ac:chgData name="swapnil parate" userId="9870a935593d55f3" providerId="LiveId" clId="{A0DC478F-9058-4BA8-BF18-443CE0F77761}" dt="2024-03-11T11:05:18.761" v="46" actId="1036"/>
          <ac:picMkLst>
            <pc:docMk/>
            <pc:sldMk cId="3679719717" sldId="257"/>
            <ac:picMk id="7" creationId="{9EDE3ABC-E966-B196-65DE-10A161FD399F}"/>
          </ac:picMkLst>
        </pc:picChg>
      </pc:sldChg>
      <pc:sldChg chg="addSp delSp modSp mod ord">
        <pc:chgData name="swapnil parate" userId="9870a935593d55f3" providerId="LiveId" clId="{A0DC478F-9058-4BA8-BF18-443CE0F77761}" dt="2024-03-11T11:55:49.430" v="199"/>
        <pc:sldMkLst>
          <pc:docMk/>
          <pc:sldMk cId="3528695337" sldId="258"/>
        </pc:sldMkLst>
        <pc:spChg chg="del">
          <ac:chgData name="swapnil parate" userId="9870a935593d55f3" providerId="LiveId" clId="{A0DC478F-9058-4BA8-BF18-443CE0F77761}" dt="2024-03-11T11:05:30.240" v="48" actId="478"/>
          <ac:spMkLst>
            <pc:docMk/>
            <pc:sldMk cId="3528695337" sldId="258"/>
            <ac:spMk id="5" creationId="{CB8C99B5-5307-E4E4-0E72-DE3504B0A583}"/>
          </ac:spMkLst>
        </pc:spChg>
        <pc:picChg chg="add mod">
          <ac:chgData name="swapnil parate" userId="9870a935593d55f3" providerId="LiveId" clId="{A0DC478F-9058-4BA8-BF18-443CE0F77761}" dt="2024-03-11T11:05:57.738" v="54" actId="1036"/>
          <ac:picMkLst>
            <pc:docMk/>
            <pc:sldMk cId="3528695337" sldId="258"/>
            <ac:picMk id="3" creationId="{B00A5325-B999-39FA-E651-F40EACA1B469}"/>
          </ac:picMkLst>
        </pc:picChg>
        <pc:picChg chg="del">
          <ac:chgData name="swapnil parate" userId="9870a935593d55f3" providerId="LiveId" clId="{A0DC478F-9058-4BA8-BF18-443CE0F77761}" dt="2024-03-11T11:05:36.780" v="50" actId="478"/>
          <ac:picMkLst>
            <pc:docMk/>
            <pc:sldMk cId="3528695337" sldId="258"/>
            <ac:picMk id="4" creationId="{A90D7939-6504-7430-B6E9-29AEB10BAE2E}"/>
          </ac:picMkLst>
        </pc:picChg>
        <pc:picChg chg="del">
          <ac:chgData name="swapnil parate" userId="9870a935593d55f3" providerId="LiveId" clId="{A0DC478F-9058-4BA8-BF18-443CE0F77761}" dt="2024-03-11T11:05:26.561" v="47" actId="478"/>
          <ac:picMkLst>
            <pc:docMk/>
            <pc:sldMk cId="3528695337" sldId="258"/>
            <ac:picMk id="6" creationId="{EE843937-0252-6408-B4D5-06B6D9531E56}"/>
          </ac:picMkLst>
        </pc:picChg>
        <pc:picChg chg="del">
          <ac:chgData name="swapnil parate" userId="9870a935593d55f3" providerId="LiveId" clId="{A0DC478F-9058-4BA8-BF18-443CE0F77761}" dt="2024-03-11T11:05:33.288" v="49" actId="478"/>
          <ac:picMkLst>
            <pc:docMk/>
            <pc:sldMk cId="3528695337" sldId="258"/>
            <ac:picMk id="7" creationId="{03BC04EE-8041-7D9D-CA19-298D68483000}"/>
          </ac:picMkLst>
        </pc:picChg>
      </pc:sldChg>
      <pc:sldChg chg="del">
        <pc:chgData name="swapnil parate" userId="9870a935593d55f3" providerId="LiveId" clId="{A0DC478F-9058-4BA8-BF18-443CE0F77761}" dt="2024-03-11T11:06:59.832" v="59" actId="47"/>
        <pc:sldMkLst>
          <pc:docMk/>
          <pc:sldMk cId="639557344" sldId="259"/>
        </pc:sldMkLst>
      </pc:sldChg>
      <pc:sldChg chg="del">
        <pc:chgData name="swapnil parate" userId="9870a935593d55f3" providerId="LiveId" clId="{A0DC478F-9058-4BA8-BF18-443CE0F77761}" dt="2024-03-11T10:56:34.721" v="25" actId="47"/>
        <pc:sldMkLst>
          <pc:docMk/>
          <pc:sldMk cId="4288530246" sldId="260"/>
        </pc:sldMkLst>
      </pc:sldChg>
      <pc:sldChg chg="delSp mod">
        <pc:chgData name="swapnil parate" userId="9870a935593d55f3" providerId="LiveId" clId="{A0DC478F-9058-4BA8-BF18-443CE0F77761}" dt="2024-03-11T11:06:07.669" v="55" actId="478"/>
        <pc:sldMkLst>
          <pc:docMk/>
          <pc:sldMk cId="2377672083" sldId="261"/>
        </pc:sldMkLst>
        <pc:picChg chg="del">
          <ac:chgData name="swapnil parate" userId="9870a935593d55f3" providerId="LiveId" clId="{A0DC478F-9058-4BA8-BF18-443CE0F77761}" dt="2024-03-11T11:06:07.669" v="55" actId="478"/>
          <ac:picMkLst>
            <pc:docMk/>
            <pc:sldMk cId="2377672083" sldId="261"/>
            <ac:picMk id="7" creationId="{4F56E1CB-C23A-8E6C-4322-BE518ECDDE56}"/>
          </ac:picMkLst>
        </pc:picChg>
      </pc:sldChg>
      <pc:sldChg chg="delSp mod">
        <pc:chgData name="swapnil parate" userId="9870a935593d55f3" providerId="LiveId" clId="{A0DC478F-9058-4BA8-BF18-443CE0F77761}" dt="2024-03-11T11:06:36.827" v="56" actId="478"/>
        <pc:sldMkLst>
          <pc:docMk/>
          <pc:sldMk cId="2188389533" sldId="262"/>
        </pc:sldMkLst>
        <pc:picChg chg="del">
          <ac:chgData name="swapnil parate" userId="9870a935593d55f3" providerId="LiveId" clId="{A0DC478F-9058-4BA8-BF18-443CE0F77761}" dt="2024-03-11T11:06:36.827" v="56" actId="478"/>
          <ac:picMkLst>
            <pc:docMk/>
            <pc:sldMk cId="2188389533" sldId="262"/>
            <ac:picMk id="7" creationId="{4F56E1CB-C23A-8E6C-4322-BE518ECDDE56}"/>
          </ac:picMkLst>
        </pc:picChg>
      </pc:sldChg>
      <pc:sldChg chg="delSp mod">
        <pc:chgData name="swapnil parate" userId="9870a935593d55f3" providerId="LiveId" clId="{A0DC478F-9058-4BA8-BF18-443CE0F77761}" dt="2024-03-11T11:06:41.028" v="57" actId="478"/>
        <pc:sldMkLst>
          <pc:docMk/>
          <pc:sldMk cId="1142964218" sldId="263"/>
        </pc:sldMkLst>
        <pc:picChg chg="del">
          <ac:chgData name="swapnil parate" userId="9870a935593d55f3" providerId="LiveId" clId="{A0DC478F-9058-4BA8-BF18-443CE0F77761}" dt="2024-03-11T11:06:41.028" v="57" actId="478"/>
          <ac:picMkLst>
            <pc:docMk/>
            <pc:sldMk cId="1142964218" sldId="263"/>
            <ac:picMk id="7" creationId="{4F56E1CB-C23A-8E6C-4322-BE518ECDDE56}"/>
          </ac:picMkLst>
        </pc:picChg>
      </pc:sldChg>
      <pc:sldChg chg="delSp mod">
        <pc:chgData name="swapnil parate" userId="9870a935593d55f3" providerId="LiveId" clId="{A0DC478F-9058-4BA8-BF18-443CE0F77761}" dt="2024-03-11T11:06:47.690" v="58" actId="478"/>
        <pc:sldMkLst>
          <pc:docMk/>
          <pc:sldMk cId="1865897694" sldId="264"/>
        </pc:sldMkLst>
        <pc:picChg chg="del">
          <ac:chgData name="swapnil parate" userId="9870a935593d55f3" providerId="LiveId" clId="{A0DC478F-9058-4BA8-BF18-443CE0F77761}" dt="2024-03-11T11:06:47.690" v="58" actId="478"/>
          <ac:picMkLst>
            <pc:docMk/>
            <pc:sldMk cId="1865897694" sldId="264"/>
            <ac:picMk id="7" creationId="{4F56E1CB-C23A-8E6C-4322-BE518ECDDE56}"/>
          </ac:picMkLst>
        </pc:picChg>
      </pc:sldChg>
      <pc:sldChg chg="add del setBg">
        <pc:chgData name="swapnil parate" userId="9870a935593d55f3" providerId="LiveId" clId="{A0DC478F-9058-4BA8-BF18-443CE0F77761}" dt="2024-03-11T11:48:19.917" v="66" actId="47"/>
        <pc:sldMkLst>
          <pc:docMk/>
          <pc:sldMk cId="1543972447" sldId="265"/>
        </pc:sldMkLst>
      </pc:sldChg>
      <pc:sldChg chg="addSp delSp modSp add mod ord setBg">
        <pc:chgData name="swapnil parate" userId="9870a935593d55f3" providerId="LiveId" clId="{A0DC478F-9058-4BA8-BF18-443CE0F77761}" dt="2024-03-11T11:54:43.191" v="193" actId="1038"/>
        <pc:sldMkLst>
          <pc:docMk/>
          <pc:sldMk cId="2186744374" sldId="265"/>
        </pc:sldMkLst>
        <pc:spChg chg="del">
          <ac:chgData name="swapnil parate" userId="9870a935593d55f3" providerId="LiveId" clId="{A0DC478F-9058-4BA8-BF18-443CE0F77761}" dt="2024-03-11T11:48:43.940" v="72" actId="478"/>
          <ac:spMkLst>
            <pc:docMk/>
            <pc:sldMk cId="2186744374" sldId="265"/>
            <ac:spMk id="2" creationId="{F2186767-6DBF-43ED-0334-E389A8026F75}"/>
          </ac:spMkLst>
        </pc:spChg>
        <pc:spChg chg="del">
          <ac:chgData name="swapnil parate" userId="9870a935593d55f3" providerId="LiveId" clId="{A0DC478F-9058-4BA8-BF18-443CE0F77761}" dt="2024-03-11T11:48:39.135" v="71" actId="478"/>
          <ac:spMkLst>
            <pc:docMk/>
            <pc:sldMk cId="2186744374" sldId="265"/>
            <ac:spMk id="3" creationId="{1058CA99-5896-CF6F-E3D9-47410F2EEA1D}"/>
          </ac:spMkLst>
        </pc:spChg>
        <pc:spChg chg="del">
          <ac:chgData name="swapnil parate" userId="9870a935593d55f3" providerId="LiveId" clId="{A0DC478F-9058-4BA8-BF18-443CE0F77761}" dt="2024-03-11T11:48:36.137" v="70" actId="478"/>
          <ac:spMkLst>
            <pc:docMk/>
            <pc:sldMk cId="2186744374" sldId="265"/>
            <ac:spMk id="4" creationId="{0E3EF215-20BB-527A-E72D-12F6F9355EC2}"/>
          </ac:spMkLst>
        </pc:spChg>
        <pc:spChg chg="add mod">
          <ac:chgData name="swapnil parate" userId="9870a935593d55f3" providerId="LiveId" clId="{A0DC478F-9058-4BA8-BF18-443CE0F77761}" dt="2024-03-11T11:53:17.397" v="107" actId="113"/>
          <ac:spMkLst>
            <pc:docMk/>
            <pc:sldMk cId="2186744374" sldId="265"/>
            <ac:spMk id="7" creationId="{1647BF33-62E6-AFE4-E4D5-92E3486E2490}"/>
          </ac:spMkLst>
        </pc:spChg>
        <pc:spChg chg="add mod">
          <ac:chgData name="swapnil parate" userId="9870a935593d55f3" providerId="LiveId" clId="{A0DC478F-9058-4BA8-BF18-443CE0F77761}" dt="2024-03-11T11:54:43.191" v="193" actId="1038"/>
          <ac:spMkLst>
            <pc:docMk/>
            <pc:sldMk cId="2186744374" sldId="265"/>
            <ac:spMk id="8" creationId="{D1826D6C-6318-7EBB-4C07-51A4D7EE06E3}"/>
          </ac:spMkLst>
        </pc:spChg>
        <pc:picChg chg="add mod">
          <ac:chgData name="swapnil parate" userId="9870a935593d55f3" providerId="LiveId" clId="{A0DC478F-9058-4BA8-BF18-443CE0F77761}" dt="2024-03-11T11:50:39.009" v="79" actId="1076"/>
          <ac:picMkLst>
            <pc:docMk/>
            <pc:sldMk cId="2186744374" sldId="265"/>
            <ac:picMk id="6" creationId="{B3898C36-EE81-BAB8-7A00-40EECD9CFA71}"/>
          </ac:picMkLst>
        </pc:picChg>
      </pc:sldChg>
      <pc:sldChg chg="new del">
        <pc:chgData name="swapnil parate" userId="9870a935593d55f3" providerId="LiveId" clId="{A0DC478F-9058-4BA8-BF18-443CE0F77761}" dt="2024-03-11T11:48:06.059" v="62" actId="47"/>
        <pc:sldMkLst>
          <pc:docMk/>
          <pc:sldMk cId="2614283523" sldId="265"/>
        </pc:sldMkLst>
      </pc:sldChg>
      <pc:sldChg chg="new del">
        <pc:chgData name="swapnil parate" userId="9870a935593d55f3" providerId="LiveId" clId="{A0DC478F-9058-4BA8-BF18-443CE0F77761}" dt="2024-03-11T11:48:12.930" v="64" actId="47"/>
        <pc:sldMkLst>
          <pc:docMk/>
          <pc:sldMk cId="2762455390" sldId="265"/>
        </pc:sldMkLst>
      </pc:sldChg>
      <pc:sldChg chg="del">
        <pc:chgData name="swapnil parate" userId="9870a935593d55f3" providerId="LiveId" clId="{A0DC478F-9058-4BA8-BF18-443CE0F77761}" dt="2024-03-11T10:56:40.639" v="29" actId="47"/>
        <pc:sldMkLst>
          <pc:docMk/>
          <pc:sldMk cId="3548737912" sldId="266"/>
        </pc:sldMkLst>
      </pc:sldChg>
      <pc:sldChg chg="del">
        <pc:chgData name="swapnil parate" userId="9870a935593d55f3" providerId="LiveId" clId="{A0DC478F-9058-4BA8-BF18-443CE0F77761}" dt="2024-03-11T10:56:36.772" v="26" actId="47"/>
        <pc:sldMkLst>
          <pc:docMk/>
          <pc:sldMk cId="3454028527" sldId="267"/>
        </pc:sldMkLst>
      </pc:sldChg>
      <pc:sldChg chg="del">
        <pc:chgData name="swapnil parate" userId="9870a935593d55f3" providerId="LiveId" clId="{A0DC478F-9058-4BA8-BF18-443CE0F77761}" dt="2024-03-11T10:56:38.489" v="27" actId="47"/>
        <pc:sldMkLst>
          <pc:docMk/>
          <pc:sldMk cId="2728010503" sldId="268"/>
        </pc:sldMkLst>
      </pc:sldChg>
      <pc:sldChg chg="del">
        <pc:chgData name="swapnil parate" userId="9870a935593d55f3" providerId="LiveId" clId="{A0DC478F-9058-4BA8-BF18-443CE0F77761}" dt="2024-03-11T10:56:39.707" v="28" actId="47"/>
        <pc:sldMkLst>
          <pc:docMk/>
          <pc:sldMk cId="4039425389" sldId="269"/>
        </pc:sldMkLst>
      </pc:sldChg>
      <pc:sldChg chg="del">
        <pc:chgData name="swapnil parate" userId="9870a935593d55f3" providerId="LiveId" clId="{A0DC478F-9058-4BA8-BF18-443CE0F77761}" dt="2024-03-11T10:56:44.006" v="30" actId="47"/>
        <pc:sldMkLst>
          <pc:docMk/>
          <pc:sldMk cId="2190682535" sldId="270"/>
        </pc:sldMkLst>
      </pc:sldChg>
      <pc:sldChg chg="del">
        <pc:chgData name="swapnil parate" userId="9870a935593d55f3" providerId="LiveId" clId="{A0DC478F-9058-4BA8-BF18-443CE0F77761}" dt="2024-03-11T10:56:46.723" v="31" actId="47"/>
        <pc:sldMkLst>
          <pc:docMk/>
          <pc:sldMk cId="2559948971" sldId="271"/>
        </pc:sldMkLst>
      </pc:sldChg>
      <pc:sldChg chg="del">
        <pc:chgData name="swapnil parate" userId="9870a935593d55f3" providerId="LiveId" clId="{A0DC478F-9058-4BA8-BF18-443CE0F77761}" dt="2024-03-09T23:59:46.122" v="0" actId="47"/>
        <pc:sldMkLst>
          <pc:docMk/>
          <pc:sldMk cId="164178182" sldId="272"/>
        </pc:sldMkLst>
      </pc:sldChg>
      <pc:sldChg chg="del">
        <pc:chgData name="swapnil parate" userId="9870a935593d55f3" providerId="LiveId" clId="{A0DC478F-9058-4BA8-BF18-443CE0F77761}" dt="2024-03-11T11:07:02.305" v="60" actId="47"/>
        <pc:sldMkLst>
          <pc:docMk/>
          <pc:sldMk cId="244403182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898C36-EE81-BAB8-7A00-40EECD9C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66" y="320458"/>
            <a:ext cx="4278696" cy="31085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7BF33-62E6-AFE4-E4D5-92E3486E2490}"/>
              </a:ext>
            </a:extLst>
          </p:cNvPr>
          <p:cNvSpPr/>
          <p:nvPr/>
        </p:nvSpPr>
        <p:spPr>
          <a:xfrm>
            <a:off x="1971040" y="3606800"/>
            <a:ext cx="8249920" cy="9652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Loan Report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826D6C-6318-7EBB-4C07-51A4D7EE06E3}"/>
              </a:ext>
            </a:extLst>
          </p:cNvPr>
          <p:cNvSpPr/>
          <p:nvPr/>
        </p:nvSpPr>
        <p:spPr>
          <a:xfrm>
            <a:off x="8067040" y="6146800"/>
            <a:ext cx="3952240" cy="43688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By:- SWAPNIL K PARATE </a:t>
            </a:r>
          </a:p>
        </p:txBody>
      </p:sp>
    </p:spTree>
    <p:extLst>
      <p:ext uri="{BB962C8B-B14F-4D97-AF65-F5344CB8AC3E}">
        <p14:creationId xmlns:p14="http://schemas.microsoft.com/office/powerpoint/2010/main" val="218674437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22A82-7CCE-4E5E-2C87-A1156FEB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22475"/>
            <a:ext cx="11762071" cy="66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E3ABC-E966-B196-65DE-10A161FD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6" y="129495"/>
            <a:ext cx="11793464" cy="66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A5325-B999-39FA-E651-F40EACA1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49509"/>
            <a:ext cx="11771697" cy="65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641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swapnil parate</cp:lastModifiedBy>
  <cp:revision>12</cp:revision>
  <dcterms:created xsi:type="dcterms:W3CDTF">2023-10-07T01:44:58Z</dcterms:created>
  <dcterms:modified xsi:type="dcterms:W3CDTF">2024-04-18T09:03:58Z</dcterms:modified>
</cp:coreProperties>
</file>