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F92B-EA21-427E-826D-DAD99278360D}" type="datetimeFigureOut">
              <a:rPr lang="en-US" smtClean="0"/>
              <a:t>27/09/2013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006E-68FA-446B-91C2-0DBAD4CB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6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F92B-EA21-427E-826D-DAD99278360D}" type="datetimeFigureOut">
              <a:rPr lang="en-US" smtClean="0"/>
              <a:t>27/09/2013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006E-68FA-446B-91C2-0DBAD4CB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3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F92B-EA21-427E-826D-DAD99278360D}" type="datetimeFigureOut">
              <a:rPr lang="en-US" smtClean="0"/>
              <a:t>27/09/2013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006E-68FA-446B-91C2-0DBAD4CB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F92B-EA21-427E-826D-DAD99278360D}" type="datetimeFigureOut">
              <a:rPr lang="en-US" smtClean="0"/>
              <a:t>27/09/2013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006E-68FA-446B-91C2-0DBAD4CB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F92B-EA21-427E-826D-DAD99278360D}" type="datetimeFigureOut">
              <a:rPr lang="en-US" smtClean="0"/>
              <a:t>27/09/2013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006E-68FA-446B-91C2-0DBAD4CB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6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F92B-EA21-427E-826D-DAD99278360D}" type="datetimeFigureOut">
              <a:rPr lang="en-US" smtClean="0"/>
              <a:t>27/09/2013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006E-68FA-446B-91C2-0DBAD4CB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4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F92B-EA21-427E-826D-DAD99278360D}" type="datetimeFigureOut">
              <a:rPr lang="en-US" smtClean="0"/>
              <a:t>27/09/2013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006E-68FA-446B-91C2-0DBAD4CB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8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F92B-EA21-427E-826D-DAD99278360D}" type="datetimeFigureOut">
              <a:rPr lang="en-US" smtClean="0"/>
              <a:t>27/09/2013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006E-68FA-446B-91C2-0DBAD4CB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0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F92B-EA21-427E-826D-DAD99278360D}" type="datetimeFigureOut">
              <a:rPr lang="en-US" smtClean="0"/>
              <a:t>27/09/2013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006E-68FA-446B-91C2-0DBAD4CB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F92B-EA21-427E-826D-DAD99278360D}" type="datetimeFigureOut">
              <a:rPr lang="en-US" smtClean="0"/>
              <a:t>27/09/2013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006E-68FA-446B-91C2-0DBAD4CB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9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F92B-EA21-427E-826D-DAD99278360D}" type="datetimeFigureOut">
              <a:rPr lang="en-US" smtClean="0"/>
              <a:t>27/09/2013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006E-68FA-446B-91C2-0DBAD4CB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0F92B-EA21-427E-826D-DAD99278360D}" type="datetimeFigureOut">
              <a:rPr lang="en-US" smtClean="0"/>
              <a:t>27/09/2013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0006E-68FA-446B-91C2-0DBAD4CB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8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2667000" cy="1158685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5619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LEARNER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2013-09-27T13:49:28Z</dcterms:created>
  <dcterms:modified xsi:type="dcterms:W3CDTF">2013-09-27T13:51:37Z</dcterms:modified>
</cp:coreProperties>
</file>