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7432000" cy="36576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520">
          <p15:clr>
            <a:srgbClr val="A4A3A4"/>
          </p15:clr>
        </p15:guide>
        <p15:guide id="2" pos="86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B04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25" d="100"/>
          <a:sy n="25" d="100"/>
        </p:scale>
        <p:origin x="-1284" y="-84"/>
      </p:cViewPr>
      <p:guideLst>
        <p:guide orient="horz" pos="11520"/>
        <p:guide pos="861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F6B6D3-F253-4F27-804A-1CD94BDD0D40}" type="doc">
      <dgm:prSet loTypeId="urn:microsoft.com/office/officeart/2005/8/layout/process1" loCatId="process" qsTypeId="urn:microsoft.com/office/officeart/2005/8/quickstyle/simple1#1" qsCatId="simple" csTypeId="urn:microsoft.com/office/officeart/2005/8/colors/accent1_2#1" csCatId="accent1" phldr="1"/>
      <dgm:spPr/>
    </dgm:pt>
    <dgm:pt modelId="{DCAC4E7C-FB3F-4474-95FD-BFBE065502F2}">
      <dgm:prSet phldrT="[Text]">
        <dgm:style>
          <a:lnRef idx="1">
            <a:schemeClr val="accent3"/>
          </a:lnRef>
          <a:fillRef idx="3">
            <a:schemeClr val="accent3"/>
          </a:fillRef>
          <a:effectRef idx="2">
            <a:schemeClr val="accent3"/>
          </a:effectRef>
          <a:fontRef idx="minor">
            <a:schemeClr val="lt1"/>
          </a:fontRef>
        </dgm:style>
      </dgm:prSet>
      <dgm:spPr>
        <a:xfrm>
          <a:off x="3968" y="2219130"/>
          <a:ext cx="1230312" cy="980405"/>
        </a:xfrm>
        <a:prstGeom prst="roundRect">
          <a:avLst>
            <a:gd name="adj" fmla="val 10000"/>
          </a:avLst>
        </a:prstGeom>
        <a:ln/>
      </dgm:spPr>
      <dgm:t>
        <a:bodyPr/>
        <a:lstStyle/>
        <a:p>
          <a:r>
            <a:rPr lang="en-US" dirty="0" smtClean="0">
              <a:solidFill>
                <a:sysClr val="window" lastClr="FFFFFF"/>
              </a:solidFill>
              <a:latin typeface="Calibri"/>
              <a:ea typeface="+mn-ea"/>
              <a:cs typeface="+mn-cs"/>
            </a:rPr>
            <a:t>Receiving the IR signal</a:t>
          </a:r>
          <a:endParaRPr lang="en-US" dirty="0">
            <a:solidFill>
              <a:sysClr val="window" lastClr="FFFFFF"/>
            </a:solidFill>
            <a:latin typeface="Calibri"/>
            <a:ea typeface="+mn-ea"/>
            <a:cs typeface="+mn-cs"/>
          </a:endParaRPr>
        </a:p>
      </dgm:t>
    </dgm:pt>
    <dgm:pt modelId="{37DC960E-292D-40B8-AF37-36B486AF92A7}" type="parTrans" cxnId="{62D0DF53-2846-44AC-A693-136A3939E168}">
      <dgm:prSet/>
      <dgm:spPr/>
      <dgm:t>
        <a:bodyPr/>
        <a:lstStyle/>
        <a:p>
          <a:endParaRPr lang="en-US"/>
        </a:p>
      </dgm:t>
    </dgm:pt>
    <dgm:pt modelId="{A0A64412-B008-4475-980A-8DBFD0A4B03B}" type="sibTrans" cxnId="{62D0DF53-2846-44AC-A693-136A3939E168}">
      <dgm:prSet/>
      <dgm:spPr>
        <a:xfrm>
          <a:off x="1357312" y="2556774"/>
          <a:ext cx="260826" cy="305117"/>
        </a:xfrm>
        <a:prstGeom prst="rightArrow">
          <a:avLst>
            <a:gd name="adj1" fmla="val 60000"/>
            <a:gd name="adj2" fmla="val 50000"/>
          </a:avLst>
        </a:prstGeom>
        <a:solidFill>
          <a:schemeClr val="accent3">
            <a:lumMod val="60000"/>
            <a:lumOff val="40000"/>
          </a:schemeClr>
        </a:solidFill>
        <a:ln>
          <a:noFill/>
        </a:ln>
        <a:effectLst/>
      </dgm:spPr>
      <dgm:t>
        <a:bodyPr/>
        <a:lstStyle/>
        <a:p>
          <a:endParaRPr lang="en-US">
            <a:solidFill>
              <a:sysClr val="window" lastClr="FFFFFF"/>
            </a:solidFill>
            <a:latin typeface="Calibri"/>
            <a:ea typeface="+mn-ea"/>
            <a:cs typeface="+mn-cs"/>
          </a:endParaRPr>
        </a:p>
      </dgm:t>
    </dgm:pt>
    <dgm:pt modelId="{869474B9-A2C0-4946-964D-15F0B4BD8CF4}">
      <dgm:prSet phldrT="[Text]">
        <dgm:style>
          <a:lnRef idx="1">
            <a:schemeClr val="accent3"/>
          </a:lnRef>
          <a:fillRef idx="3">
            <a:schemeClr val="accent3"/>
          </a:fillRef>
          <a:effectRef idx="2">
            <a:schemeClr val="accent3"/>
          </a:effectRef>
          <a:fontRef idx="minor">
            <a:schemeClr val="lt1"/>
          </a:fontRef>
        </dgm:style>
      </dgm:prSet>
      <dgm:spPr>
        <a:xfrm>
          <a:off x="1726406" y="2219130"/>
          <a:ext cx="1230312" cy="980405"/>
        </a:xfrm>
        <a:prstGeom prst="roundRect">
          <a:avLst>
            <a:gd name="adj" fmla="val 10000"/>
          </a:avLst>
        </a:prstGeom>
        <a:ln/>
      </dgm:spPr>
      <dgm:t>
        <a:bodyPr/>
        <a:lstStyle/>
        <a:p>
          <a:r>
            <a:rPr lang="en-US" dirty="0" smtClean="0">
              <a:solidFill>
                <a:sysClr val="window" lastClr="FFFFFF"/>
              </a:solidFill>
              <a:latin typeface="Calibri"/>
              <a:ea typeface="+mn-ea"/>
              <a:cs typeface="+mn-cs"/>
            </a:rPr>
            <a:t>Decoding the hash code and sending it to our program</a:t>
          </a:r>
          <a:endParaRPr lang="en-US" dirty="0">
            <a:solidFill>
              <a:sysClr val="window" lastClr="FFFFFF"/>
            </a:solidFill>
            <a:latin typeface="Calibri"/>
            <a:ea typeface="+mn-ea"/>
            <a:cs typeface="+mn-cs"/>
          </a:endParaRPr>
        </a:p>
      </dgm:t>
    </dgm:pt>
    <dgm:pt modelId="{899CF33C-AAEF-4F52-A973-84A1E656FB16}" type="parTrans" cxnId="{698C6F73-FC07-4C68-8B4E-F0F80CE1753A}">
      <dgm:prSet/>
      <dgm:spPr/>
      <dgm:t>
        <a:bodyPr/>
        <a:lstStyle/>
        <a:p>
          <a:endParaRPr lang="en-US"/>
        </a:p>
      </dgm:t>
    </dgm:pt>
    <dgm:pt modelId="{314344D9-AB03-4D1C-BCE6-9E20C2AFF5A3}" type="sibTrans" cxnId="{698C6F73-FC07-4C68-8B4E-F0F80CE1753A}">
      <dgm:prSet/>
      <dgm:spPr>
        <a:xfrm>
          <a:off x="3079750" y="2556774"/>
          <a:ext cx="260826" cy="305117"/>
        </a:xfrm>
        <a:prstGeom prst="rightArrow">
          <a:avLst>
            <a:gd name="adj1" fmla="val 60000"/>
            <a:gd name="adj2" fmla="val 50000"/>
          </a:avLst>
        </a:prstGeom>
        <a:solidFill>
          <a:schemeClr val="accent3">
            <a:lumMod val="60000"/>
            <a:lumOff val="40000"/>
          </a:schemeClr>
        </a:solidFill>
        <a:ln>
          <a:noFill/>
        </a:ln>
        <a:effectLst/>
      </dgm:spPr>
      <dgm:t>
        <a:bodyPr/>
        <a:lstStyle/>
        <a:p>
          <a:endParaRPr lang="en-US">
            <a:solidFill>
              <a:sysClr val="window" lastClr="FFFFFF"/>
            </a:solidFill>
            <a:latin typeface="Calibri"/>
            <a:ea typeface="+mn-ea"/>
            <a:cs typeface="+mn-cs"/>
          </a:endParaRPr>
        </a:p>
      </dgm:t>
    </dgm:pt>
    <dgm:pt modelId="{16584E15-3028-42AF-B995-D95108F22912}">
      <dgm:prSet>
        <dgm:style>
          <a:lnRef idx="1">
            <a:schemeClr val="accent3"/>
          </a:lnRef>
          <a:fillRef idx="3">
            <a:schemeClr val="accent3"/>
          </a:fillRef>
          <a:effectRef idx="2">
            <a:schemeClr val="accent3"/>
          </a:effectRef>
          <a:fontRef idx="minor">
            <a:schemeClr val="lt1"/>
          </a:fontRef>
        </dgm:style>
      </dgm:prSet>
      <dgm:spPr>
        <a:xfrm>
          <a:off x="5171281" y="2219130"/>
          <a:ext cx="1230312" cy="980405"/>
        </a:xfrm>
        <a:prstGeom prst="roundRect">
          <a:avLst>
            <a:gd name="adj" fmla="val 10000"/>
          </a:avLst>
        </a:prstGeom>
        <a:ln/>
      </dgm:spPr>
      <dgm:t>
        <a:bodyPr/>
        <a:lstStyle/>
        <a:p>
          <a:r>
            <a:rPr lang="en-US" dirty="0" smtClean="0">
              <a:solidFill>
                <a:sysClr val="window" lastClr="FFFFFF"/>
              </a:solidFill>
              <a:latin typeface="Calibri"/>
              <a:ea typeface="+mn-ea"/>
              <a:cs typeface="+mn-cs"/>
            </a:rPr>
            <a:t>Cursor acts accordingly</a:t>
          </a:r>
          <a:endParaRPr lang="en-US" dirty="0">
            <a:solidFill>
              <a:sysClr val="window" lastClr="FFFFFF"/>
            </a:solidFill>
            <a:latin typeface="Calibri"/>
            <a:ea typeface="+mn-ea"/>
            <a:cs typeface="+mn-cs"/>
          </a:endParaRPr>
        </a:p>
      </dgm:t>
    </dgm:pt>
    <dgm:pt modelId="{8D7229D7-406D-4B6A-9B01-2F3734129883}" type="parTrans" cxnId="{AF72075C-C2BF-497B-84EE-A929195AFA66}">
      <dgm:prSet/>
      <dgm:spPr/>
      <dgm:t>
        <a:bodyPr/>
        <a:lstStyle/>
        <a:p>
          <a:endParaRPr lang="en-US"/>
        </a:p>
      </dgm:t>
    </dgm:pt>
    <dgm:pt modelId="{AEAEFE93-2ABD-4F93-AB04-49B69C87737C}" type="sibTrans" cxnId="{AF72075C-C2BF-497B-84EE-A929195AFA66}">
      <dgm:prSet/>
      <dgm:spPr>
        <a:xfrm>
          <a:off x="6524624" y="2556774"/>
          <a:ext cx="260826" cy="305117"/>
        </a:xfrm>
        <a:prstGeom prst="rightArrow">
          <a:avLst>
            <a:gd name="adj1" fmla="val 60000"/>
            <a:gd name="adj2" fmla="val 50000"/>
          </a:avLst>
        </a:prstGeom>
        <a:solidFill>
          <a:schemeClr val="accent3">
            <a:lumMod val="60000"/>
            <a:lumOff val="40000"/>
          </a:schemeClr>
        </a:solidFill>
        <a:ln>
          <a:noFill/>
        </a:ln>
        <a:effectLst/>
      </dgm:spPr>
      <dgm:t>
        <a:bodyPr/>
        <a:lstStyle/>
        <a:p>
          <a:endParaRPr lang="en-US">
            <a:solidFill>
              <a:sysClr val="window" lastClr="FFFFFF"/>
            </a:solidFill>
            <a:latin typeface="Calibri"/>
            <a:ea typeface="+mn-ea"/>
            <a:cs typeface="+mn-cs"/>
          </a:endParaRPr>
        </a:p>
      </dgm:t>
    </dgm:pt>
    <dgm:pt modelId="{AACF30E5-B386-40EB-9C6C-4688CB867428}">
      <dgm:prSet>
        <dgm:style>
          <a:lnRef idx="1">
            <a:schemeClr val="accent3"/>
          </a:lnRef>
          <a:fillRef idx="3">
            <a:schemeClr val="accent3"/>
          </a:fillRef>
          <a:effectRef idx="2">
            <a:schemeClr val="accent3"/>
          </a:effectRef>
          <a:fontRef idx="minor">
            <a:schemeClr val="lt1"/>
          </a:fontRef>
        </dgm:style>
      </dgm:prSet>
      <dgm:spPr/>
      <dgm:t>
        <a:bodyPr/>
        <a:lstStyle/>
        <a:p>
          <a:r>
            <a:rPr lang="en-US" dirty="0" smtClean="0">
              <a:solidFill>
                <a:schemeClr val="bg1"/>
              </a:solidFill>
              <a:latin typeface="Calibri"/>
              <a:ea typeface="+mn-ea"/>
              <a:cs typeface="+mn-cs"/>
            </a:rPr>
            <a:t>Detecting which command has been given </a:t>
          </a:r>
          <a:endParaRPr lang="en-US" dirty="0">
            <a:solidFill>
              <a:schemeClr val="bg1"/>
            </a:solidFill>
            <a:latin typeface="Calibri"/>
            <a:ea typeface="+mn-ea"/>
            <a:cs typeface="+mn-cs"/>
          </a:endParaRPr>
        </a:p>
      </dgm:t>
    </dgm:pt>
    <dgm:pt modelId="{C8FD06FE-18C3-44A6-A507-A869BC363B40}" type="parTrans" cxnId="{DBAAC4CB-6372-4141-8185-AE061610BAF9}">
      <dgm:prSet/>
      <dgm:spPr/>
      <dgm:t>
        <a:bodyPr/>
        <a:lstStyle/>
        <a:p>
          <a:endParaRPr lang="en-US"/>
        </a:p>
      </dgm:t>
    </dgm:pt>
    <dgm:pt modelId="{E1F9B26E-F11A-4FA4-A75C-95049F1596F4}" type="sibTrans" cxnId="{DBAAC4CB-6372-4141-8185-AE061610BAF9}">
      <dgm:prSet/>
      <dgm:spPr/>
      <dgm:t>
        <a:bodyPr/>
        <a:lstStyle/>
        <a:p>
          <a:endParaRPr lang="en-US"/>
        </a:p>
      </dgm:t>
    </dgm:pt>
    <dgm:pt modelId="{FB2FBEFB-37B2-44B5-9264-0B255A54B640}" type="pres">
      <dgm:prSet presAssocID="{B3F6B6D3-F253-4F27-804A-1CD94BDD0D40}" presName="Name0" presStyleCnt="0">
        <dgm:presLayoutVars>
          <dgm:dir/>
          <dgm:resizeHandles val="exact"/>
        </dgm:presLayoutVars>
      </dgm:prSet>
      <dgm:spPr/>
    </dgm:pt>
    <dgm:pt modelId="{5E241C25-505B-453E-A953-EA81B49B57AC}" type="pres">
      <dgm:prSet presAssocID="{DCAC4E7C-FB3F-4474-95FD-BFBE065502F2}" presName="node" presStyleLbl="node1" presStyleIdx="0" presStyleCnt="4" custScaleY="171668">
        <dgm:presLayoutVars>
          <dgm:bulletEnabled val="1"/>
        </dgm:presLayoutVars>
      </dgm:prSet>
      <dgm:spPr/>
      <dgm:t>
        <a:bodyPr/>
        <a:lstStyle/>
        <a:p>
          <a:endParaRPr lang="en-US"/>
        </a:p>
      </dgm:t>
    </dgm:pt>
    <dgm:pt modelId="{35938897-ED3B-44B7-9D46-4A7E67CF9897}" type="pres">
      <dgm:prSet presAssocID="{A0A64412-B008-4475-980A-8DBFD0A4B03B}" presName="sibTrans" presStyleLbl="sibTrans2D1" presStyleIdx="0" presStyleCnt="3"/>
      <dgm:spPr/>
      <dgm:t>
        <a:bodyPr/>
        <a:lstStyle/>
        <a:p>
          <a:endParaRPr lang="en-US"/>
        </a:p>
      </dgm:t>
    </dgm:pt>
    <dgm:pt modelId="{5E4950C0-F3AA-44C9-8094-641D34F208C9}" type="pres">
      <dgm:prSet presAssocID="{A0A64412-B008-4475-980A-8DBFD0A4B03B}" presName="connectorText" presStyleLbl="sibTrans2D1" presStyleIdx="0" presStyleCnt="3"/>
      <dgm:spPr/>
      <dgm:t>
        <a:bodyPr/>
        <a:lstStyle/>
        <a:p>
          <a:endParaRPr lang="en-US"/>
        </a:p>
      </dgm:t>
    </dgm:pt>
    <dgm:pt modelId="{9F3F6B37-5B0D-4911-8AAB-445FB2C50AA1}" type="pres">
      <dgm:prSet presAssocID="{869474B9-A2C0-4946-964D-15F0B4BD8CF4}" presName="node" presStyleLbl="node1" presStyleIdx="1" presStyleCnt="4" custScaleY="169672">
        <dgm:presLayoutVars>
          <dgm:bulletEnabled val="1"/>
        </dgm:presLayoutVars>
      </dgm:prSet>
      <dgm:spPr/>
      <dgm:t>
        <a:bodyPr/>
        <a:lstStyle/>
        <a:p>
          <a:endParaRPr lang="en-US"/>
        </a:p>
      </dgm:t>
    </dgm:pt>
    <dgm:pt modelId="{E38ABE09-C894-4458-A67D-5FF7FFFD5A9C}" type="pres">
      <dgm:prSet presAssocID="{314344D9-AB03-4D1C-BCE6-9E20C2AFF5A3}" presName="sibTrans" presStyleLbl="sibTrans2D1" presStyleIdx="1" presStyleCnt="3"/>
      <dgm:spPr/>
      <dgm:t>
        <a:bodyPr/>
        <a:lstStyle/>
        <a:p>
          <a:endParaRPr lang="en-US"/>
        </a:p>
      </dgm:t>
    </dgm:pt>
    <dgm:pt modelId="{6F8470DC-D2C4-400B-87FD-B61566FFA9B8}" type="pres">
      <dgm:prSet presAssocID="{314344D9-AB03-4D1C-BCE6-9E20C2AFF5A3}" presName="connectorText" presStyleLbl="sibTrans2D1" presStyleIdx="1" presStyleCnt="3"/>
      <dgm:spPr/>
      <dgm:t>
        <a:bodyPr/>
        <a:lstStyle/>
        <a:p>
          <a:endParaRPr lang="en-US"/>
        </a:p>
      </dgm:t>
    </dgm:pt>
    <dgm:pt modelId="{E9128412-1F7C-4A1B-B575-DB70A2A5CB9B}" type="pres">
      <dgm:prSet presAssocID="{AACF30E5-B386-40EB-9C6C-4688CB867428}" presName="node" presStyleLbl="node1" presStyleIdx="2" presStyleCnt="4" custScaleY="166633">
        <dgm:presLayoutVars>
          <dgm:bulletEnabled val="1"/>
        </dgm:presLayoutVars>
      </dgm:prSet>
      <dgm:spPr/>
      <dgm:t>
        <a:bodyPr/>
        <a:lstStyle/>
        <a:p>
          <a:endParaRPr lang="en-US"/>
        </a:p>
      </dgm:t>
    </dgm:pt>
    <dgm:pt modelId="{BF294269-CAB4-402E-BEED-324B3E7FDFEB}" type="pres">
      <dgm:prSet presAssocID="{E1F9B26E-F11A-4FA4-A75C-95049F1596F4}" presName="sibTrans" presStyleLbl="sibTrans2D1" presStyleIdx="2" presStyleCnt="3"/>
      <dgm:spPr/>
      <dgm:t>
        <a:bodyPr/>
        <a:lstStyle/>
        <a:p>
          <a:endParaRPr lang="en-US"/>
        </a:p>
      </dgm:t>
    </dgm:pt>
    <dgm:pt modelId="{82DAD2FC-933A-4BD8-BF21-C870F60B0483}" type="pres">
      <dgm:prSet presAssocID="{E1F9B26E-F11A-4FA4-A75C-95049F1596F4}" presName="connectorText" presStyleLbl="sibTrans2D1" presStyleIdx="2" presStyleCnt="3"/>
      <dgm:spPr/>
      <dgm:t>
        <a:bodyPr/>
        <a:lstStyle/>
        <a:p>
          <a:endParaRPr lang="en-US"/>
        </a:p>
      </dgm:t>
    </dgm:pt>
    <dgm:pt modelId="{F65196E1-F210-4E8F-A7FA-6B11A23528CE}" type="pres">
      <dgm:prSet presAssocID="{16584E15-3028-42AF-B995-D95108F22912}" presName="node" presStyleLbl="node1" presStyleIdx="3" presStyleCnt="4" custScaleY="169912" custLinFactNeighborX="-1497" custLinFactNeighborY="120">
        <dgm:presLayoutVars>
          <dgm:bulletEnabled val="1"/>
        </dgm:presLayoutVars>
      </dgm:prSet>
      <dgm:spPr/>
      <dgm:t>
        <a:bodyPr/>
        <a:lstStyle/>
        <a:p>
          <a:endParaRPr lang="en-US"/>
        </a:p>
      </dgm:t>
    </dgm:pt>
  </dgm:ptLst>
  <dgm:cxnLst>
    <dgm:cxn modelId="{DBAAC4CB-6372-4141-8185-AE061610BAF9}" srcId="{B3F6B6D3-F253-4F27-804A-1CD94BDD0D40}" destId="{AACF30E5-B386-40EB-9C6C-4688CB867428}" srcOrd="2" destOrd="0" parTransId="{C8FD06FE-18C3-44A6-A507-A869BC363B40}" sibTransId="{E1F9B26E-F11A-4FA4-A75C-95049F1596F4}"/>
    <dgm:cxn modelId="{F3693F95-1ADB-41EE-9FED-5DFEFBAF4BC0}" type="presOf" srcId="{314344D9-AB03-4D1C-BCE6-9E20C2AFF5A3}" destId="{E38ABE09-C894-4458-A67D-5FF7FFFD5A9C}" srcOrd="0" destOrd="0" presId="urn:microsoft.com/office/officeart/2005/8/layout/process1"/>
    <dgm:cxn modelId="{3CFA2D5A-FA24-48E7-B976-D57DA9E6E8FB}" type="presOf" srcId="{DCAC4E7C-FB3F-4474-95FD-BFBE065502F2}" destId="{5E241C25-505B-453E-A953-EA81B49B57AC}" srcOrd="0" destOrd="0" presId="urn:microsoft.com/office/officeart/2005/8/layout/process1"/>
    <dgm:cxn modelId="{38F81763-E010-46B8-86B8-ED969C6A4439}" type="presOf" srcId="{314344D9-AB03-4D1C-BCE6-9E20C2AFF5A3}" destId="{6F8470DC-D2C4-400B-87FD-B61566FFA9B8}" srcOrd="1" destOrd="0" presId="urn:microsoft.com/office/officeart/2005/8/layout/process1"/>
    <dgm:cxn modelId="{7B55B14E-8A70-413A-9794-6FF1436F37F5}" type="presOf" srcId="{E1F9B26E-F11A-4FA4-A75C-95049F1596F4}" destId="{BF294269-CAB4-402E-BEED-324B3E7FDFEB}" srcOrd="0" destOrd="0" presId="urn:microsoft.com/office/officeart/2005/8/layout/process1"/>
    <dgm:cxn modelId="{62D0DF53-2846-44AC-A693-136A3939E168}" srcId="{B3F6B6D3-F253-4F27-804A-1CD94BDD0D40}" destId="{DCAC4E7C-FB3F-4474-95FD-BFBE065502F2}" srcOrd="0" destOrd="0" parTransId="{37DC960E-292D-40B8-AF37-36B486AF92A7}" sibTransId="{A0A64412-B008-4475-980A-8DBFD0A4B03B}"/>
    <dgm:cxn modelId="{9B966188-6FBD-4542-ADF6-4A28BA7DB235}" type="presOf" srcId="{16584E15-3028-42AF-B995-D95108F22912}" destId="{F65196E1-F210-4E8F-A7FA-6B11A23528CE}" srcOrd="0" destOrd="0" presId="urn:microsoft.com/office/officeart/2005/8/layout/process1"/>
    <dgm:cxn modelId="{06B536D8-B272-4280-9E9A-DD7CDF1E19EF}" type="presOf" srcId="{A0A64412-B008-4475-980A-8DBFD0A4B03B}" destId="{5E4950C0-F3AA-44C9-8094-641D34F208C9}" srcOrd="1" destOrd="0" presId="urn:microsoft.com/office/officeart/2005/8/layout/process1"/>
    <dgm:cxn modelId="{34B8B092-1225-450A-A969-BBEB37B60980}" type="presOf" srcId="{A0A64412-B008-4475-980A-8DBFD0A4B03B}" destId="{35938897-ED3B-44B7-9D46-4A7E67CF9897}" srcOrd="0" destOrd="0" presId="urn:microsoft.com/office/officeart/2005/8/layout/process1"/>
    <dgm:cxn modelId="{FC4F7D91-8E82-4822-884B-DC036FA23710}" type="presOf" srcId="{AACF30E5-B386-40EB-9C6C-4688CB867428}" destId="{E9128412-1F7C-4A1B-B575-DB70A2A5CB9B}" srcOrd="0" destOrd="0" presId="urn:microsoft.com/office/officeart/2005/8/layout/process1"/>
    <dgm:cxn modelId="{D05B2346-B44D-4FF3-AF42-E9583A579A2C}" type="presOf" srcId="{B3F6B6D3-F253-4F27-804A-1CD94BDD0D40}" destId="{FB2FBEFB-37B2-44B5-9264-0B255A54B640}" srcOrd="0" destOrd="0" presId="urn:microsoft.com/office/officeart/2005/8/layout/process1"/>
    <dgm:cxn modelId="{698C6F73-FC07-4C68-8B4E-F0F80CE1753A}" srcId="{B3F6B6D3-F253-4F27-804A-1CD94BDD0D40}" destId="{869474B9-A2C0-4946-964D-15F0B4BD8CF4}" srcOrd="1" destOrd="0" parTransId="{899CF33C-AAEF-4F52-A973-84A1E656FB16}" sibTransId="{314344D9-AB03-4D1C-BCE6-9E20C2AFF5A3}"/>
    <dgm:cxn modelId="{C8AC9714-7555-465A-B8F4-24777E82C1F9}" type="presOf" srcId="{869474B9-A2C0-4946-964D-15F0B4BD8CF4}" destId="{9F3F6B37-5B0D-4911-8AAB-445FB2C50AA1}" srcOrd="0" destOrd="0" presId="urn:microsoft.com/office/officeart/2005/8/layout/process1"/>
    <dgm:cxn modelId="{070B5A24-9B18-4021-BB8E-BBD97786C29E}" type="presOf" srcId="{E1F9B26E-F11A-4FA4-A75C-95049F1596F4}" destId="{82DAD2FC-933A-4BD8-BF21-C870F60B0483}" srcOrd="1" destOrd="0" presId="urn:microsoft.com/office/officeart/2005/8/layout/process1"/>
    <dgm:cxn modelId="{AF72075C-C2BF-497B-84EE-A929195AFA66}" srcId="{B3F6B6D3-F253-4F27-804A-1CD94BDD0D40}" destId="{16584E15-3028-42AF-B995-D95108F22912}" srcOrd="3" destOrd="0" parTransId="{8D7229D7-406D-4B6A-9B01-2F3734129883}" sibTransId="{AEAEFE93-2ABD-4F93-AB04-49B69C87737C}"/>
    <dgm:cxn modelId="{FEB2D169-57A1-44F3-904F-04EEB1D4CDE2}" type="presParOf" srcId="{FB2FBEFB-37B2-44B5-9264-0B255A54B640}" destId="{5E241C25-505B-453E-A953-EA81B49B57AC}" srcOrd="0" destOrd="0" presId="urn:microsoft.com/office/officeart/2005/8/layout/process1"/>
    <dgm:cxn modelId="{62DDFF54-DC3E-40C4-B0D0-CC7EB45D577F}" type="presParOf" srcId="{FB2FBEFB-37B2-44B5-9264-0B255A54B640}" destId="{35938897-ED3B-44B7-9D46-4A7E67CF9897}" srcOrd="1" destOrd="0" presId="urn:microsoft.com/office/officeart/2005/8/layout/process1"/>
    <dgm:cxn modelId="{408DF1B3-CC9A-406D-9B75-6D9A991C905A}" type="presParOf" srcId="{35938897-ED3B-44B7-9D46-4A7E67CF9897}" destId="{5E4950C0-F3AA-44C9-8094-641D34F208C9}" srcOrd="0" destOrd="0" presId="urn:microsoft.com/office/officeart/2005/8/layout/process1"/>
    <dgm:cxn modelId="{7A46A1CA-CFEC-4922-A247-2A430CEB62DE}" type="presParOf" srcId="{FB2FBEFB-37B2-44B5-9264-0B255A54B640}" destId="{9F3F6B37-5B0D-4911-8AAB-445FB2C50AA1}" srcOrd="2" destOrd="0" presId="urn:microsoft.com/office/officeart/2005/8/layout/process1"/>
    <dgm:cxn modelId="{F71BA23D-D7FC-4416-ABBD-CD5119F64E87}" type="presParOf" srcId="{FB2FBEFB-37B2-44B5-9264-0B255A54B640}" destId="{E38ABE09-C894-4458-A67D-5FF7FFFD5A9C}" srcOrd="3" destOrd="0" presId="urn:microsoft.com/office/officeart/2005/8/layout/process1"/>
    <dgm:cxn modelId="{8606CF33-257F-4B21-B5A9-12B69A5FA2A7}" type="presParOf" srcId="{E38ABE09-C894-4458-A67D-5FF7FFFD5A9C}" destId="{6F8470DC-D2C4-400B-87FD-B61566FFA9B8}" srcOrd="0" destOrd="0" presId="urn:microsoft.com/office/officeart/2005/8/layout/process1"/>
    <dgm:cxn modelId="{EFEAA8C5-E63B-4DA9-9665-BFE70F56D21B}" type="presParOf" srcId="{FB2FBEFB-37B2-44B5-9264-0B255A54B640}" destId="{E9128412-1F7C-4A1B-B575-DB70A2A5CB9B}" srcOrd="4" destOrd="0" presId="urn:microsoft.com/office/officeart/2005/8/layout/process1"/>
    <dgm:cxn modelId="{7C9D8B26-1D76-431A-B7B8-AB400A120923}" type="presParOf" srcId="{FB2FBEFB-37B2-44B5-9264-0B255A54B640}" destId="{BF294269-CAB4-402E-BEED-324B3E7FDFEB}" srcOrd="5" destOrd="0" presId="urn:microsoft.com/office/officeart/2005/8/layout/process1"/>
    <dgm:cxn modelId="{89EA34AB-686D-4A1C-9EE5-9BF7750384D6}" type="presParOf" srcId="{BF294269-CAB4-402E-BEED-324B3E7FDFEB}" destId="{82DAD2FC-933A-4BD8-BF21-C870F60B0483}" srcOrd="0" destOrd="0" presId="urn:microsoft.com/office/officeart/2005/8/layout/process1"/>
    <dgm:cxn modelId="{EE669F79-C31B-410F-8282-83D212635C4A}" type="presParOf" srcId="{FB2FBEFB-37B2-44B5-9264-0B255A54B640}" destId="{F65196E1-F210-4E8F-A7FA-6B11A23528CE}" srcOrd="6" destOrd="0" presId="urn:microsoft.com/office/officeart/2005/8/layout/process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41C25-505B-453E-A953-EA81B49B57AC}">
      <dsp:nvSpPr>
        <dsp:cNvPr id="0" name=""/>
        <dsp:cNvSpPr/>
      </dsp:nvSpPr>
      <dsp:spPr>
        <a:xfrm>
          <a:off x="5591" y="2856027"/>
          <a:ext cx="1733385" cy="1785400"/>
        </a:xfrm>
        <a:prstGeom prst="roundRect">
          <a:avLst>
            <a:gd name="adj" fmla="val 10000"/>
          </a:avLst>
        </a:prstGeom>
        <a:solidFill>
          <a:schemeClr val="accent3">
            <a:lumMod val="75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ysClr val="window" lastClr="FFFFFF"/>
              </a:solidFill>
              <a:latin typeface="Calibri"/>
              <a:ea typeface="+mn-ea"/>
              <a:cs typeface="+mn-cs"/>
            </a:rPr>
            <a:t>Capturing of Image</a:t>
          </a:r>
          <a:endParaRPr lang="en-US" sz="2500" kern="1200" dirty="0">
            <a:solidFill>
              <a:sysClr val="window" lastClr="FFFFFF"/>
            </a:solidFill>
            <a:latin typeface="Calibri"/>
            <a:ea typeface="+mn-ea"/>
            <a:cs typeface="+mn-cs"/>
          </a:endParaRPr>
        </a:p>
      </dsp:txBody>
      <dsp:txXfrm>
        <a:off x="56360" y="2906796"/>
        <a:ext cx="1631847" cy="1683862"/>
      </dsp:txXfrm>
    </dsp:sp>
    <dsp:sp modelId="{35938897-ED3B-44B7-9D46-4A7E67CF9897}">
      <dsp:nvSpPr>
        <dsp:cNvPr id="0" name=""/>
        <dsp:cNvSpPr/>
      </dsp:nvSpPr>
      <dsp:spPr>
        <a:xfrm>
          <a:off x="1912315" y="3533787"/>
          <a:ext cx="367477" cy="429879"/>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ysClr val="window" lastClr="FFFFFF"/>
            </a:solidFill>
            <a:latin typeface="Calibri"/>
            <a:ea typeface="+mn-ea"/>
            <a:cs typeface="+mn-cs"/>
          </a:endParaRPr>
        </a:p>
      </dsp:txBody>
      <dsp:txXfrm>
        <a:off x="1912315" y="3619763"/>
        <a:ext cx="257234" cy="257927"/>
      </dsp:txXfrm>
    </dsp:sp>
    <dsp:sp modelId="{9F3F6B37-5B0D-4911-8AAB-445FB2C50AA1}">
      <dsp:nvSpPr>
        <dsp:cNvPr id="0" name=""/>
        <dsp:cNvSpPr/>
      </dsp:nvSpPr>
      <dsp:spPr>
        <a:xfrm>
          <a:off x="2432330" y="2866406"/>
          <a:ext cx="1733385" cy="1764641"/>
        </a:xfrm>
        <a:prstGeom prst="roundRect">
          <a:avLst>
            <a:gd name="adj" fmla="val 10000"/>
          </a:avLst>
        </a:prstGeom>
        <a:solidFill>
          <a:schemeClr val="accent3">
            <a:lumMod val="75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ysClr val="window" lastClr="FFFFFF"/>
              </a:solidFill>
              <a:latin typeface="Calibri"/>
              <a:ea typeface="+mn-ea"/>
              <a:cs typeface="+mn-cs"/>
            </a:rPr>
            <a:t>Processing of Image</a:t>
          </a:r>
          <a:endParaRPr lang="en-US" sz="2500" kern="1200" dirty="0">
            <a:solidFill>
              <a:sysClr val="window" lastClr="FFFFFF"/>
            </a:solidFill>
            <a:latin typeface="Calibri"/>
            <a:ea typeface="+mn-ea"/>
            <a:cs typeface="+mn-cs"/>
          </a:endParaRPr>
        </a:p>
      </dsp:txBody>
      <dsp:txXfrm>
        <a:off x="2483099" y="2917175"/>
        <a:ext cx="1631847" cy="1663103"/>
      </dsp:txXfrm>
    </dsp:sp>
    <dsp:sp modelId="{E38ABE09-C894-4458-A67D-5FF7FFFD5A9C}">
      <dsp:nvSpPr>
        <dsp:cNvPr id="0" name=""/>
        <dsp:cNvSpPr/>
      </dsp:nvSpPr>
      <dsp:spPr>
        <a:xfrm>
          <a:off x="4339054" y="3533787"/>
          <a:ext cx="367477" cy="429879"/>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ysClr val="window" lastClr="FFFFFF"/>
            </a:solidFill>
            <a:latin typeface="Calibri"/>
            <a:ea typeface="+mn-ea"/>
            <a:cs typeface="+mn-cs"/>
          </a:endParaRPr>
        </a:p>
      </dsp:txBody>
      <dsp:txXfrm>
        <a:off x="4339054" y="3619763"/>
        <a:ext cx="257234" cy="257927"/>
      </dsp:txXfrm>
    </dsp:sp>
    <dsp:sp modelId="{125030B2-B69C-47F5-8667-64D2BE5E9182}">
      <dsp:nvSpPr>
        <dsp:cNvPr id="0" name=""/>
        <dsp:cNvSpPr/>
      </dsp:nvSpPr>
      <dsp:spPr>
        <a:xfrm>
          <a:off x="4859070" y="2856027"/>
          <a:ext cx="1733385" cy="1785400"/>
        </a:xfrm>
        <a:prstGeom prst="roundRect">
          <a:avLst>
            <a:gd name="adj" fmla="val 10000"/>
          </a:avLst>
        </a:prstGeom>
        <a:solidFill>
          <a:schemeClr val="accent3">
            <a:lumMod val="75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ysClr val="window" lastClr="FFFFFF"/>
              </a:solidFill>
              <a:latin typeface="Calibri"/>
              <a:ea typeface="+mn-ea"/>
              <a:cs typeface="+mn-cs"/>
            </a:rPr>
            <a:t>Signals to micro-controller</a:t>
          </a:r>
          <a:endParaRPr lang="en-US" sz="2500" kern="1200" dirty="0">
            <a:solidFill>
              <a:sysClr val="window" lastClr="FFFFFF"/>
            </a:solidFill>
            <a:latin typeface="Calibri"/>
            <a:ea typeface="+mn-ea"/>
            <a:cs typeface="+mn-cs"/>
          </a:endParaRPr>
        </a:p>
      </dsp:txBody>
      <dsp:txXfrm>
        <a:off x="4909839" y="2906796"/>
        <a:ext cx="1631847" cy="1683862"/>
      </dsp:txXfrm>
    </dsp:sp>
    <dsp:sp modelId="{2E670C8D-99F4-4207-99C6-DBC45B59466F}">
      <dsp:nvSpPr>
        <dsp:cNvPr id="0" name=""/>
        <dsp:cNvSpPr/>
      </dsp:nvSpPr>
      <dsp:spPr>
        <a:xfrm rot="1776">
          <a:off x="6763199" y="3534417"/>
          <a:ext cx="361976" cy="429879"/>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ysClr val="window" lastClr="FFFFFF"/>
            </a:solidFill>
            <a:latin typeface="Calibri"/>
            <a:ea typeface="+mn-ea"/>
            <a:cs typeface="+mn-cs"/>
          </a:endParaRPr>
        </a:p>
      </dsp:txBody>
      <dsp:txXfrm>
        <a:off x="6763199" y="3620365"/>
        <a:ext cx="253383" cy="257927"/>
      </dsp:txXfrm>
    </dsp:sp>
    <dsp:sp modelId="{F65196E1-F210-4E8F-A7FA-6B11A23528CE}">
      <dsp:nvSpPr>
        <dsp:cNvPr id="0" name=""/>
        <dsp:cNvSpPr/>
      </dsp:nvSpPr>
      <dsp:spPr>
        <a:xfrm>
          <a:off x="7275430" y="2866406"/>
          <a:ext cx="1733385" cy="1767137"/>
        </a:xfrm>
        <a:prstGeom prst="roundRect">
          <a:avLst>
            <a:gd name="adj" fmla="val 10000"/>
          </a:avLst>
        </a:prstGeom>
        <a:solidFill>
          <a:schemeClr val="accent3">
            <a:lumMod val="75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ysClr val="window" lastClr="FFFFFF"/>
              </a:solidFill>
              <a:latin typeface="Calibri"/>
              <a:ea typeface="+mn-ea"/>
              <a:cs typeface="+mn-cs"/>
            </a:rPr>
            <a:t>Command to Motors</a:t>
          </a:r>
          <a:endParaRPr lang="en-US" sz="2500" kern="1200" dirty="0">
            <a:solidFill>
              <a:sysClr val="window" lastClr="FFFFFF"/>
            </a:solidFill>
            <a:latin typeface="Calibri"/>
            <a:ea typeface="+mn-ea"/>
            <a:cs typeface="+mn-cs"/>
          </a:endParaRPr>
        </a:p>
      </dsp:txBody>
      <dsp:txXfrm>
        <a:off x="7326199" y="2917175"/>
        <a:ext cx="1631847" cy="1665599"/>
      </dsp:txXfrm>
    </dsp:sp>
    <dsp:sp modelId="{C9B22D87-CCCD-461B-932C-3F76EB28731A}">
      <dsp:nvSpPr>
        <dsp:cNvPr id="0" name=""/>
        <dsp:cNvSpPr/>
      </dsp:nvSpPr>
      <dsp:spPr>
        <a:xfrm rot="21598240">
          <a:off x="9184748" y="3534406"/>
          <a:ext cx="372978" cy="429879"/>
        </a:xfrm>
        <a:prstGeom prst="rightArrow">
          <a:avLst>
            <a:gd name="adj1" fmla="val 60000"/>
            <a:gd name="adj2" fmla="val 50000"/>
          </a:avLst>
        </a:prstGeom>
        <a:solidFill>
          <a:schemeClr val="accent3">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ysClr val="window" lastClr="FFFFFF"/>
            </a:solidFill>
            <a:latin typeface="Calibri"/>
            <a:ea typeface="+mn-ea"/>
            <a:cs typeface="+mn-cs"/>
          </a:endParaRPr>
        </a:p>
      </dsp:txBody>
      <dsp:txXfrm>
        <a:off x="9184748" y="3620411"/>
        <a:ext cx="261085" cy="257927"/>
      </dsp:txXfrm>
    </dsp:sp>
    <dsp:sp modelId="{C7572AD2-91B6-4508-A53C-E0FF86B21768}">
      <dsp:nvSpPr>
        <dsp:cNvPr id="0" name=""/>
        <dsp:cNvSpPr/>
      </dsp:nvSpPr>
      <dsp:spPr>
        <a:xfrm>
          <a:off x="9712549" y="2856021"/>
          <a:ext cx="1733385" cy="1785411"/>
        </a:xfrm>
        <a:prstGeom prst="roundRect">
          <a:avLst>
            <a:gd name="adj" fmla="val 10000"/>
          </a:avLst>
        </a:prstGeom>
        <a:solidFill>
          <a:schemeClr val="accent3">
            <a:lumMod val="75000"/>
          </a:scheme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ysClr val="window" lastClr="FFFFFF"/>
              </a:solidFill>
              <a:latin typeface="Calibri"/>
              <a:ea typeface="+mn-ea"/>
              <a:cs typeface="+mn-cs"/>
            </a:rPr>
            <a:t>Ball Caught!!</a:t>
          </a:r>
          <a:endParaRPr lang="en-US" sz="2500" kern="1200" dirty="0">
            <a:solidFill>
              <a:sysClr val="window" lastClr="FFFFFF"/>
            </a:solidFill>
            <a:latin typeface="Calibri"/>
            <a:ea typeface="+mn-ea"/>
            <a:cs typeface="+mn-cs"/>
          </a:endParaRPr>
        </a:p>
      </dsp:txBody>
      <dsp:txXfrm>
        <a:off x="9763318" y="2906790"/>
        <a:ext cx="1631847" cy="16838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6805122-99F8-4C92-94BB-2C3536D6E5CF}" type="datetimeFigureOut">
              <a:rPr lang="en-IN" smtClean="0"/>
              <a:pPr/>
              <a:t>07-03-2018</a:t>
            </a:fld>
            <a:endParaRPr lang="en-IN"/>
          </a:p>
        </p:txBody>
      </p:sp>
      <p:sp>
        <p:nvSpPr>
          <p:cNvPr id="4" name="Slide Image Placeholder 3"/>
          <p:cNvSpPr>
            <a:spLocks noGrp="1" noRot="1" noChangeAspect="1"/>
          </p:cNvSpPr>
          <p:nvPr>
            <p:ph type="sldImg" idx="2"/>
          </p:nvPr>
        </p:nvSpPr>
        <p:spPr>
          <a:xfrm>
            <a:off x="2427288" y="1336675"/>
            <a:ext cx="27051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2A230A4-FC70-4D21-9EE2-2160904FE70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A230A4-FC70-4D21-9EE2-2160904FE704}"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
        <p:nvSpPr>
          <p:cNvPr id="67" name="PlaceHolder 2"/>
          <p:cNvSpPr>
            <a:spLocks noGrp="1"/>
          </p:cNvSpPr>
          <p:nvPr>
            <p:ph type="body"/>
          </p:nvPr>
        </p:nvSpPr>
        <p:spPr>
          <a:xfrm>
            <a:off x="565200" y="6528600"/>
            <a:ext cx="12956040" cy="10306080"/>
          </a:xfrm>
          <a:prstGeom prst="rect">
            <a:avLst/>
          </a:prstGeom>
        </p:spPr>
        <p:txBody>
          <a:bodyPr lIns="0" tIns="0" rIns="0" bIns="0"/>
          <a:lstStyle/>
          <a:p>
            <a:endParaRPr/>
          </a:p>
        </p:txBody>
      </p:sp>
      <p:sp>
        <p:nvSpPr>
          <p:cNvPr id="68" name="PlaceHolder 3"/>
          <p:cNvSpPr>
            <a:spLocks noGrp="1"/>
          </p:cNvSpPr>
          <p:nvPr>
            <p:ph type="body"/>
          </p:nvPr>
        </p:nvSpPr>
        <p:spPr>
          <a:xfrm>
            <a:off x="565200" y="17814240"/>
            <a:ext cx="12956040" cy="103060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
        <p:nvSpPr>
          <p:cNvPr id="70" name="PlaceHolder 2"/>
          <p:cNvSpPr>
            <a:spLocks noGrp="1"/>
          </p:cNvSpPr>
          <p:nvPr>
            <p:ph type="body"/>
          </p:nvPr>
        </p:nvSpPr>
        <p:spPr>
          <a:xfrm>
            <a:off x="565200" y="6528600"/>
            <a:ext cx="6322320" cy="10306080"/>
          </a:xfrm>
          <a:prstGeom prst="rect">
            <a:avLst/>
          </a:prstGeom>
        </p:spPr>
        <p:txBody>
          <a:bodyPr lIns="0" tIns="0" rIns="0" bIns="0"/>
          <a:lstStyle/>
          <a:p>
            <a:endParaRPr/>
          </a:p>
        </p:txBody>
      </p:sp>
      <p:sp>
        <p:nvSpPr>
          <p:cNvPr id="71" name="PlaceHolder 3"/>
          <p:cNvSpPr>
            <a:spLocks noGrp="1"/>
          </p:cNvSpPr>
          <p:nvPr>
            <p:ph type="body"/>
          </p:nvPr>
        </p:nvSpPr>
        <p:spPr>
          <a:xfrm>
            <a:off x="7203960" y="6528600"/>
            <a:ext cx="6322320" cy="10306080"/>
          </a:xfrm>
          <a:prstGeom prst="rect">
            <a:avLst/>
          </a:prstGeom>
        </p:spPr>
        <p:txBody>
          <a:bodyPr lIns="0" tIns="0" rIns="0" bIns="0"/>
          <a:lstStyle/>
          <a:p>
            <a:endParaRPr/>
          </a:p>
        </p:txBody>
      </p:sp>
      <p:sp>
        <p:nvSpPr>
          <p:cNvPr id="72" name="PlaceHolder 4"/>
          <p:cNvSpPr>
            <a:spLocks noGrp="1"/>
          </p:cNvSpPr>
          <p:nvPr>
            <p:ph type="body"/>
          </p:nvPr>
        </p:nvSpPr>
        <p:spPr>
          <a:xfrm>
            <a:off x="7203960" y="17814240"/>
            <a:ext cx="6322320" cy="10306080"/>
          </a:xfrm>
          <a:prstGeom prst="rect">
            <a:avLst/>
          </a:prstGeom>
        </p:spPr>
        <p:txBody>
          <a:bodyPr lIns="0" tIns="0" rIns="0" bIns="0"/>
          <a:lstStyle/>
          <a:p>
            <a:endParaRPr/>
          </a:p>
        </p:txBody>
      </p:sp>
      <p:sp>
        <p:nvSpPr>
          <p:cNvPr id="73" name="PlaceHolder 5"/>
          <p:cNvSpPr>
            <a:spLocks noGrp="1"/>
          </p:cNvSpPr>
          <p:nvPr>
            <p:ph type="body"/>
          </p:nvPr>
        </p:nvSpPr>
        <p:spPr>
          <a:xfrm>
            <a:off x="565200" y="17814240"/>
            <a:ext cx="6322320" cy="103060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
        <p:nvSpPr>
          <p:cNvPr id="75" name="PlaceHolder 2"/>
          <p:cNvSpPr>
            <a:spLocks noGrp="1"/>
          </p:cNvSpPr>
          <p:nvPr>
            <p:ph type="body"/>
          </p:nvPr>
        </p:nvSpPr>
        <p:spPr>
          <a:xfrm>
            <a:off x="565200" y="6528600"/>
            <a:ext cx="12956040" cy="21606120"/>
          </a:xfrm>
          <a:prstGeom prst="rect">
            <a:avLst/>
          </a:prstGeom>
        </p:spPr>
        <p:txBody>
          <a:bodyPr lIns="0" tIns="0" rIns="0" bIns="0"/>
          <a:lstStyle/>
          <a:p>
            <a:endParaRPr/>
          </a:p>
        </p:txBody>
      </p:sp>
      <p:sp>
        <p:nvSpPr>
          <p:cNvPr id="76" name="PlaceHolder 3"/>
          <p:cNvSpPr>
            <a:spLocks noGrp="1"/>
          </p:cNvSpPr>
          <p:nvPr>
            <p:ph type="body"/>
          </p:nvPr>
        </p:nvSpPr>
        <p:spPr>
          <a:xfrm>
            <a:off x="565200" y="6528600"/>
            <a:ext cx="12956040" cy="21606120"/>
          </a:xfrm>
          <a:prstGeom prst="rect">
            <a:avLst/>
          </a:prstGeom>
        </p:spPr>
        <p:txBody>
          <a:bodyPr lIns="0" tIns="0" rIns="0" bIns="0"/>
          <a:lstStyle/>
          <a:p>
            <a:endParaRPr/>
          </a:p>
        </p:txBody>
      </p:sp>
      <p:pic>
        <p:nvPicPr>
          <p:cNvPr id="77" name="Picture 76"/>
          <p:cNvPicPr/>
          <p:nvPr/>
        </p:nvPicPr>
        <p:blipFill>
          <a:blip r:embed="rId2"/>
          <a:stretch>
            <a:fillRect/>
          </a:stretch>
        </p:blipFill>
        <p:spPr>
          <a:xfrm>
            <a:off x="564840" y="12162960"/>
            <a:ext cx="12956040" cy="10337040"/>
          </a:xfrm>
          <a:prstGeom prst="rect">
            <a:avLst/>
          </a:prstGeom>
          <a:ln>
            <a:noFill/>
          </a:ln>
        </p:spPr>
      </p:pic>
      <p:pic>
        <p:nvPicPr>
          <p:cNvPr id="78" name="Picture 77"/>
          <p:cNvPicPr/>
          <p:nvPr/>
        </p:nvPicPr>
        <p:blipFill>
          <a:blip r:embed="rId2"/>
          <a:stretch>
            <a:fillRect/>
          </a:stretch>
        </p:blipFill>
        <p:spPr>
          <a:xfrm>
            <a:off x="564840" y="12162960"/>
            <a:ext cx="12956040" cy="103370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
        <p:nvSpPr>
          <p:cNvPr id="46" name="PlaceHolder 2"/>
          <p:cNvSpPr>
            <a:spLocks noGrp="1"/>
          </p:cNvSpPr>
          <p:nvPr>
            <p:ph type="subTitle"/>
          </p:nvPr>
        </p:nvSpPr>
        <p:spPr>
          <a:xfrm>
            <a:off x="565200" y="6528600"/>
            <a:ext cx="12956040" cy="216064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
        <p:nvSpPr>
          <p:cNvPr id="48" name="PlaceHolder 2"/>
          <p:cNvSpPr>
            <a:spLocks noGrp="1"/>
          </p:cNvSpPr>
          <p:nvPr>
            <p:ph type="body"/>
          </p:nvPr>
        </p:nvSpPr>
        <p:spPr>
          <a:xfrm>
            <a:off x="565200" y="6528600"/>
            <a:ext cx="12956040" cy="216061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
        <p:nvSpPr>
          <p:cNvPr id="50" name="PlaceHolder 2"/>
          <p:cNvSpPr>
            <a:spLocks noGrp="1"/>
          </p:cNvSpPr>
          <p:nvPr>
            <p:ph type="body"/>
          </p:nvPr>
        </p:nvSpPr>
        <p:spPr>
          <a:xfrm>
            <a:off x="565200" y="6528600"/>
            <a:ext cx="6322320" cy="21606120"/>
          </a:xfrm>
          <a:prstGeom prst="rect">
            <a:avLst/>
          </a:prstGeom>
        </p:spPr>
        <p:txBody>
          <a:bodyPr lIns="0" tIns="0" rIns="0" bIns="0"/>
          <a:lstStyle/>
          <a:p>
            <a:endParaRPr/>
          </a:p>
        </p:txBody>
      </p:sp>
      <p:sp>
        <p:nvSpPr>
          <p:cNvPr id="51" name="PlaceHolder 3"/>
          <p:cNvSpPr>
            <a:spLocks noGrp="1"/>
          </p:cNvSpPr>
          <p:nvPr>
            <p:ph type="body"/>
          </p:nvPr>
        </p:nvSpPr>
        <p:spPr>
          <a:xfrm>
            <a:off x="7203960" y="6528600"/>
            <a:ext cx="6322320" cy="216061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1371600" y="1459080"/>
            <a:ext cx="24688440" cy="283136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
        <p:nvSpPr>
          <p:cNvPr id="55" name="PlaceHolder 2"/>
          <p:cNvSpPr>
            <a:spLocks noGrp="1"/>
          </p:cNvSpPr>
          <p:nvPr>
            <p:ph type="body"/>
          </p:nvPr>
        </p:nvSpPr>
        <p:spPr>
          <a:xfrm>
            <a:off x="565200" y="6528600"/>
            <a:ext cx="6322320" cy="10306080"/>
          </a:xfrm>
          <a:prstGeom prst="rect">
            <a:avLst/>
          </a:prstGeom>
        </p:spPr>
        <p:txBody>
          <a:bodyPr lIns="0" tIns="0" rIns="0" bIns="0"/>
          <a:lstStyle/>
          <a:p>
            <a:endParaRPr/>
          </a:p>
        </p:txBody>
      </p:sp>
      <p:sp>
        <p:nvSpPr>
          <p:cNvPr id="56" name="PlaceHolder 3"/>
          <p:cNvSpPr>
            <a:spLocks noGrp="1"/>
          </p:cNvSpPr>
          <p:nvPr>
            <p:ph type="body"/>
          </p:nvPr>
        </p:nvSpPr>
        <p:spPr>
          <a:xfrm>
            <a:off x="565200" y="17814240"/>
            <a:ext cx="6322320" cy="10306080"/>
          </a:xfrm>
          <a:prstGeom prst="rect">
            <a:avLst/>
          </a:prstGeom>
        </p:spPr>
        <p:txBody>
          <a:bodyPr lIns="0" tIns="0" rIns="0" bIns="0"/>
          <a:lstStyle/>
          <a:p>
            <a:endParaRPr/>
          </a:p>
        </p:txBody>
      </p:sp>
      <p:sp>
        <p:nvSpPr>
          <p:cNvPr id="57" name="PlaceHolder 4"/>
          <p:cNvSpPr>
            <a:spLocks noGrp="1"/>
          </p:cNvSpPr>
          <p:nvPr>
            <p:ph type="body"/>
          </p:nvPr>
        </p:nvSpPr>
        <p:spPr>
          <a:xfrm>
            <a:off x="7203960" y="6528600"/>
            <a:ext cx="6322320" cy="216061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
        <p:nvSpPr>
          <p:cNvPr id="59" name="PlaceHolder 2"/>
          <p:cNvSpPr>
            <a:spLocks noGrp="1"/>
          </p:cNvSpPr>
          <p:nvPr>
            <p:ph type="body"/>
          </p:nvPr>
        </p:nvSpPr>
        <p:spPr>
          <a:xfrm>
            <a:off x="565200" y="6528600"/>
            <a:ext cx="6322320" cy="21606120"/>
          </a:xfrm>
          <a:prstGeom prst="rect">
            <a:avLst/>
          </a:prstGeom>
        </p:spPr>
        <p:txBody>
          <a:bodyPr lIns="0" tIns="0" rIns="0" bIns="0"/>
          <a:lstStyle/>
          <a:p>
            <a:endParaRPr/>
          </a:p>
        </p:txBody>
      </p:sp>
      <p:sp>
        <p:nvSpPr>
          <p:cNvPr id="60" name="PlaceHolder 3"/>
          <p:cNvSpPr>
            <a:spLocks noGrp="1"/>
          </p:cNvSpPr>
          <p:nvPr>
            <p:ph type="body"/>
          </p:nvPr>
        </p:nvSpPr>
        <p:spPr>
          <a:xfrm>
            <a:off x="7203960" y="6528600"/>
            <a:ext cx="6322320" cy="10306080"/>
          </a:xfrm>
          <a:prstGeom prst="rect">
            <a:avLst/>
          </a:prstGeom>
        </p:spPr>
        <p:txBody>
          <a:bodyPr lIns="0" tIns="0" rIns="0" bIns="0"/>
          <a:lstStyle/>
          <a:p>
            <a:endParaRPr/>
          </a:p>
        </p:txBody>
      </p:sp>
      <p:sp>
        <p:nvSpPr>
          <p:cNvPr id="61" name="PlaceHolder 4"/>
          <p:cNvSpPr>
            <a:spLocks noGrp="1"/>
          </p:cNvSpPr>
          <p:nvPr>
            <p:ph type="body"/>
          </p:nvPr>
        </p:nvSpPr>
        <p:spPr>
          <a:xfrm>
            <a:off x="7203960" y="17814240"/>
            <a:ext cx="6322320" cy="103060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371600" y="1459080"/>
            <a:ext cx="24688440" cy="6108120"/>
          </a:xfrm>
          <a:prstGeom prst="rect">
            <a:avLst/>
          </a:prstGeom>
        </p:spPr>
        <p:txBody>
          <a:bodyPr lIns="0" tIns="0" rIns="0" bIns="0" anchor="ctr"/>
          <a:lstStyle/>
          <a:p>
            <a:endParaRPr/>
          </a:p>
        </p:txBody>
      </p:sp>
      <p:sp>
        <p:nvSpPr>
          <p:cNvPr id="63" name="PlaceHolder 2"/>
          <p:cNvSpPr>
            <a:spLocks noGrp="1"/>
          </p:cNvSpPr>
          <p:nvPr>
            <p:ph type="body"/>
          </p:nvPr>
        </p:nvSpPr>
        <p:spPr>
          <a:xfrm>
            <a:off x="565200" y="6528600"/>
            <a:ext cx="6322320" cy="10306080"/>
          </a:xfrm>
          <a:prstGeom prst="rect">
            <a:avLst/>
          </a:prstGeom>
        </p:spPr>
        <p:txBody>
          <a:bodyPr lIns="0" tIns="0" rIns="0" bIns="0"/>
          <a:lstStyle/>
          <a:p>
            <a:endParaRPr/>
          </a:p>
        </p:txBody>
      </p:sp>
      <p:sp>
        <p:nvSpPr>
          <p:cNvPr id="64" name="PlaceHolder 3"/>
          <p:cNvSpPr>
            <a:spLocks noGrp="1"/>
          </p:cNvSpPr>
          <p:nvPr>
            <p:ph type="body"/>
          </p:nvPr>
        </p:nvSpPr>
        <p:spPr>
          <a:xfrm>
            <a:off x="7203960" y="6528600"/>
            <a:ext cx="6322320" cy="10306080"/>
          </a:xfrm>
          <a:prstGeom prst="rect">
            <a:avLst/>
          </a:prstGeom>
        </p:spPr>
        <p:txBody>
          <a:bodyPr lIns="0" tIns="0" rIns="0" bIns="0"/>
          <a:lstStyle/>
          <a:p>
            <a:endParaRPr/>
          </a:p>
        </p:txBody>
      </p:sp>
      <p:sp>
        <p:nvSpPr>
          <p:cNvPr id="65" name="PlaceHolder 4"/>
          <p:cNvSpPr>
            <a:spLocks noGrp="1"/>
          </p:cNvSpPr>
          <p:nvPr>
            <p:ph type="body"/>
          </p:nvPr>
        </p:nvSpPr>
        <p:spPr>
          <a:xfrm>
            <a:off x="565200" y="17814240"/>
            <a:ext cx="12956040" cy="103060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3.wmf"/><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23" Type="http://schemas.openxmlformats.org/officeDocument/2006/relationships/image" Target="../media/image10.jpe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5" name="Picture 44"/>
          <p:cNvPicPr/>
          <p:nvPr/>
        </p:nvPicPr>
        <p:blipFill>
          <a:blip r:embed="rId14"/>
          <a:stretch>
            <a:fillRect/>
          </a:stretch>
        </p:blipFill>
        <p:spPr>
          <a:xfrm>
            <a:off x="-11201400" y="26352360"/>
            <a:ext cx="4406760" cy="2705040"/>
          </a:xfrm>
          <a:prstGeom prst="rect">
            <a:avLst/>
          </a:prstGeom>
          <a:ln>
            <a:noFill/>
          </a:ln>
        </p:spPr>
      </p:pic>
      <p:pic>
        <p:nvPicPr>
          <p:cNvPr id="46" name="Picture 45"/>
          <p:cNvPicPr/>
          <p:nvPr/>
        </p:nvPicPr>
        <p:blipFill>
          <a:blip r:embed="rId15"/>
          <a:stretch>
            <a:fillRect/>
          </a:stretch>
        </p:blipFill>
        <p:spPr>
          <a:xfrm>
            <a:off x="-6184800" y="26365320"/>
            <a:ext cx="4406760" cy="2705040"/>
          </a:xfrm>
          <a:prstGeom prst="rect">
            <a:avLst/>
          </a:prstGeom>
          <a:ln>
            <a:noFill/>
          </a:ln>
        </p:spPr>
      </p:pic>
      <p:pic>
        <p:nvPicPr>
          <p:cNvPr id="2" name="Picture 1"/>
          <p:cNvPicPr/>
          <p:nvPr/>
        </p:nvPicPr>
        <p:blipFill>
          <a:blip r:embed="rId16"/>
          <a:stretch>
            <a:fillRect/>
          </a:stretch>
        </p:blipFill>
        <p:spPr>
          <a:xfrm>
            <a:off x="30810240" y="3708360"/>
            <a:ext cx="6197760" cy="2286000"/>
          </a:xfrm>
          <a:prstGeom prst="rect">
            <a:avLst/>
          </a:prstGeom>
          <a:ln>
            <a:noFill/>
          </a:ln>
        </p:spPr>
      </p:pic>
      <p:pic>
        <p:nvPicPr>
          <p:cNvPr id="3" name="Picture 2"/>
          <p:cNvPicPr/>
          <p:nvPr/>
        </p:nvPicPr>
        <p:blipFill>
          <a:blip r:embed="rId17"/>
          <a:stretch>
            <a:fillRect/>
          </a:stretch>
        </p:blipFill>
        <p:spPr>
          <a:xfrm>
            <a:off x="28320840" y="12636360"/>
            <a:ext cx="1638360" cy="1092240"/>
          </a:xfrm>
          <a:prstGeom prst="rect">
            <a:avLst/>
          </a:prstGeom>
          <a:ln>
            <a:noFill/>
          </a:ln>
        </p:spPr>
      </p:pic>
      <p:sp>
        <p:nvSpPr>
          <p:cNvPr id="4" name="CustomShape 1"/>
          <p:cNvSpPr/>
          <p:nvPr/>
        </p:nvSpPr>
        <p:spPr>
          <a:xfrm>
            <a:off x="0" y="0"/>
            <a:ext cx="27431640" cy="5333760"/>
          </a:xfrm>
          <a:prstGeom prst="rect">
            <a:avLst/>
          </a:prstGeom>
          <a:solidFill>
            <a:srgbClr val="435EAA"/>
          </a:solidFill>
          <a:ln w="9360">
            <a:solidFill>
              <a:srgbClr val="000000"/>
            </a:solidFill>
            <a:miter/>
          </a:ln>
        </p:spPr>
      </p:sp>
      <p:sp>
        <p:nvSpPr>
          <p:cNvPr id="5" name="CustomShape 2"/>
          <p:cNvSpPr/>
          <p:nvPr/>
        </p:nvSpPr>
        <p:spPr>
          <a:xfrm>
            <a:off x="0" y="5339160"/>
            <a:ext cx="27431640" cy="168840"/>
          </a:xfrm>
          <a:prstGeom prst="rect">
            <a:avLst/>
          </a:prstGeom>
          <a:solidFill>
            <a:srgbClr val="2C3F71"/>
          </a:solidFill>
          <a:ln w="152280">
            <a:noFill/>
          </a:ln>
        </p:spPr>
      </p:sp>
      <p:sp>
        <p:nvSpPr>
          <p:cNvPr id="6" name="CustomShape 3"/>
          <p:cNvSpPr/>
          <p:nvPr/>
        </p:nvSpPr>
        <p:spPr>
          <a:xfrm>
            <a:off x="572040" y="5841720"/>
            <a:ext cx="12948840" cy="29717640"/>
          </a:xfrm>
          <a:prstGeom prst="roundRect">
            <a:avLst>
              <a:gd name="adj" fmla="val 5902"/>
            </a:avLst>
          </a:prstGeom>
          <a:gradFill>
            <a:gsLst>
              <a:gs pos="0">
                <a:srgbClr val="DCE1EC"/>
              </a:gs>
              <a:gs pos="100000">
                <a:srgbClr val="F3F5FA"/>
              </a:gs>
            </a:gsLst>
            <a:lin ang="16200000"/>
          </a:gradFill>
          <a:ln w="9360">
            <a:solidFill>
              <a:srgbClr val="4E5B6F"/>
            </a:solidFill>
            <a:miter/>
          </a:ln>
        </p:spPr>
      </p:sp>
      <p:sp>
        <p:nvSpPr>
          <p:cNvPr id="7" name="CustomShape 4"/>
          <p:cNvSpPr/>
          <p:nvPr/>
        </p:nvSpPr>
        <p:spPr>
          <a:xfrm>
            <a:off x="13811400" y="5841720"/>
            <a:ext cx="12948840" cy="29717640"/>
          </a:xfrm>
          <a:prstGeom prst="roundRect">
            <a:avLst>
              <a:gd name="adj" fmla="val 5902"/>
            </a:avLst>
          </a:prstGeom>
          <a:gradFill>
            <a:gsLst>
              <a:gs pos="0">
                <a:srgbClr val="DCE1EC"/>
              </a:gs>
              <a:gs pos="100000">
                <a:srgbClr val="F3F5FA"/>
              </a:gs>
            </a:gsLst>
            <a:lin ang="16200000"/>
          </a:gradFill>
          <a:ln w="9360">
            <a:solidFill>
              <a:srgbClr val="4E5B6F"/>
            </a:solidFill>
            <a:miter/>
          </a:ln>
        </p:spPr>
      </p:sp>
      <p:sp>
        <p:nvSpPr>
          <p:cNvPr id="8" name="CustomShape 5"/>
          <p:cNvSpPr/>
          <p:nvPr/>
        </p:nvSpPr>
        <p:spPr>
          <a:xfrm>
            <a:off x="-12647880" y="-48240"/>
            <a:ext cx="12249000" cy="36623880"/>
          </a:xfrm>
          <a:prstGeom prst="rect">
            <a:avLst/>
          </a:prstGeom>
          <a:solidFill>
            <a:srgbClr val="0D0D0D"/>
          </a:solidFill>
          <a:ln w="25560">
            <a:noFill/>
          </a:ln>
        </p:spPr>
        <p:txBody>
          <a:bodyPr lIns="457200" tIns="457200" rIns="457200" bIns="0"/>
          <a:lstStyle/>
          <a:p>
            <a:pPr algn="ctr">
              <a:lnSpc>
                <a:spcPct val="100000"/>
              </a:lnSpc>
            </a:pPr>
            <a:r>
              <a:rPr lang="en-IN" sz="3200" b="1">
                <a:solidFill>
                  <a:srgbClr val="FF0000"/>
                </a:solidFill>
                <a:latin typeface="Trebuchet MS"/>
              </a:rPr>
              <a:t>(—THIS SIDEBAR DOES NOT PRINT—)</a:t>
            </a:r>
          </a:p>
          <a:p>
            <a:pPr algn="ctr">
              <a:lnSpc>
                <a:spcPct val="100000"/>
              </a:lnSpc>
            </a:pPr>
            <a:r>
              <a:rPr lang="en-IN" sz="4000" b="1">
                <a:solidFill>
                  <a:srgbClr val="FFFFFF"/>
                </a:solidFill>
                <a:latin typeface="Trebuchet MS"/>
              </a:rPr>
              <a:t>DESIGN GUIDE</a:t>
            </a:r>
          </a:p>
          <a:p>
            <a:pPr algn="ctr">
              <a:lnSpc>
                <a:spcPct val="100000"/>
              </a:lnSpc>
            </a:pPr>
            <a:endParaRPr lang="en-IN" sz="4000" b="1">
              <a:solidFill>
                <a:srgbClr val="FFFFFF"/>
              </a:solidFill>
              <a:latin typeface="Trebuchet MS"/>
            </a:endParaRPr>
          </a:p>
          <a:p>
            <a:pPr>
              <a:lnSpc>
                <a:spcPct val="100000"/>
              </a:lnSpc>
            </a:pPr>
            <a:r>
              <a:rPr lang="en-IN" sz="2800">
                <a:solidFill>
                  <a:srgbClr val="FFFFFF"/>
                </a:solidFill>
                <a:latin typeface="Trebuchet MS"/>
              </a:rPr>
              <a:t>This PowerPoint 2007 template produces a 30”x40” presentation poster. You can use it to create your research poster and save valuable time placing titles, subtitles, text, and graphics. </a:t>
            </a:r>
          </a:p>
          <a:p>
            <a:pPr>
              <a:lnSpc>
                <a:spcPct val="100000"/>
              </a:lnSpc>
            </a:pPr>
            <a:endParaRPr lang="en-IN" sz="2800">
              <a:solidFill>
                <a:srgbClr val="FFFFFF"/>
              </a:solidFill>
              <a:latin typeface="Trebuchet MS"/>
            </a:endParaRPr>
          </a:p>
          <a:p>
            <a:pPr>
              <a:lnSpc>
                <a:spcPct val="100000"/>
              </a:lnSpc>
            </a:pPr>
            <a:r>
              <a:rPr lang="en-IN" sz="2800">
                <a:solidFill>
                  <a:srgbClr val="FFFFFF"/>
                </a:solidFill>
                <a:latin typeface="Trebuchet MS"/>
              </a:rPr>
              <a:t>We provide a series of online tutorials that will guide you through the poster design process and answer your poster production questions. To view our template tutorials, go online to </a:t>
            </a:r>
            <a:r>
              <a:rPr lang="en-IN" sz="2800" b="1">
                <a:solidFill>
                  <a:srgbClr val="FFC000"/>
                </a:solidFill>
                <a:latin typeface="Trebuchet MS"/>
              </a:rPr>
              <a:t>PosterPresentations.com</a:t>
            </a:r>
            <a:r>
              <a:rPr lang="en-IN" sz="2800" b="1">
                <a:solidFill>
                  <a:srgbClr val="FFFFFF"/>
                </a:solidFill>
                <a:latin typeface="Trebuchet MS"/>
              </a:rPr>
              <a:t> </a:t>
            </a:r>
            <a:r>
              <a:rPr lang="en-IN" sz="2800">
                <a:solidFill>
                  <a:srgbClr val="FFFFFF"/>
                </a:solidFill>
                <a:latin typeface="Trebuchet MS"/>
              </a:rPr>
              <a:t>and click on HELP DESK.</a:t>
            </a:r>
          </a:p>
          <a:p>
            <a:pPr>
              <a:lnSpc>
                <a:spcPct val="100000"/>
              </a:lnSpc>
            </a:pPr>
            <a:endParaRPr lang="en-IN" sz="2800">
              <a:solidFill>
                <a:srgbClr val="FFFFFF"/>
              </a:solidFill>
              <a:latin typeface="Trebuchet MS"/>
            </a:endParaRPr>
          </a:p>
          <a:p>
            <a:pPr>
              <a:lnSpc>
                <a:spcPct val="100000"/>
              </a:lnSpc>
            </a:pPr>
            <a:r>
              <a:rPr lang="en-IN" sz="2800">
                <a:solidFill>
                  <a:srgbClr val="FFFFFF"/>
                </a:solidFill>
                <a:latin typeface="Trebuchet MS"/>
              </a:rPr>
              <a:t>When you are ready to print your poster, go online to PosterPresentations.com
</a:t>
            </a:r>
          </a:p>
          <a:p>
            <a:pPr>
              <a:lnSpc>
                <a:spcPct val="100000"/>
              </a:lnSpc>
            </a:pPr>
            <a:r>
              <a:rPr lang="en-IN" sz="2800">
                <a:solidFill>
                  <a:srgbClr val="FFFFFF"/>
                </a:solidFill>
                <a:latin typeface="Trebuchet MS"/>
              </a:rPr>
              <a:t>Need assistance? Call us at </a:t>
            </a:r>
            <a:r>
              <a:rPr lang="en-IN" sz="2800">
                <a:solidFill>
                  <a:srgbClr val="FFC000"/>
                </a:solidFill>
                <a:latin typeface="Trebuchet MS"/>
              </a:rPr>
              <a:t>1.510.649.3001</a:t>
            </a:r>
          </a:p>
          <a:p>
            <a:pPr>
              <a:lnSpc>
                <a:spcPct val="100000"/>
              </a:lnSpc>
            </a:pPr>
            <a:endParaRPr lang="en-IN" sz="2800">
              <a:solidFill>
                <a:srgbClr val="FFC000"/>
              </a:solidFill>
              <a:latin typeface="Trebuchet MS"/>
            </a:endParaRPr>
          </a:p>
          <a:p>
            <a:pPr algn="ctr">
              <a:lnSpc>
                <a:spcPct val="100000"/>
              </a:lnSpc>
            </a:pPr>
            <a:endParaRPr lang="en-IN" sz="2800">
              <a:solidFill>
                <a:srgbClr val="FFC000"/>
              </a:solidFill>
              <a:latin typeface="Trebuchet MS"/>
            </a:endParaRPr>
          </a:p>
          <a:p>
            <a:pPr algn="ctr">
              <a:lnSpc>
                <a:spcPct val="100000"/>
              </a:lnSpc>
            </a:pPr>
            <a:r>
              <a:rPr lang="en-IN" sz="4000" b="1">
                <a:solidFill>
                  <a:srgbClr val="FFFFFF"/>
                </a:solidFill>
                <a:latin typeface="Trebuchet MS"/>
              </a:rPr>
              <a:t>QUICK START</a:t>
            </a:r>
          </a:p>
          <a:p>
            <a:pPr algn="ctr">
              <a:lnSpc>
                <a:spcPct val="100000"/>
              </a:lnSpc>
            </a:pPr>
            <a:endParaRPr lang="en-IN" sz="4000" b="1">
              <a:solidFill>
                <a:srgbClr val="FFFFFF"/>
              </a:solidFill>
              <a:latin typeface="Trebuchet MS"/>
            </a:endParaRPr>
          </a:p>
          <a:p>
            <a:pPr algn="ctr">
              <a:lnSpc>
                <a:spcPct val="100000"/>
              </a:lnSpc>
            </a:pPr>
            <a:r>
              <a:rPr lang="en-IN" sz="3200" b="1">
                <a:solidFill>
                  <a:srgbClr val="FFC000"/>
                </a:solidFill>
                <a:latin typeface="Trebuchet MS"/>
              </a:rPr>
              <a:t>Zoom in and out</a:t>
            </a:r>
          </a:p>
          <a:p>
            <a:pPr>
              <a:lnSpc>
                <a:spcPct val="100000"/>
              </a:lnSpc>
            </a:pPr>
            <a:r>
              <a:rPr lang="en-IN" sz="2400">
                <a:solidFill>
                  <a:srgbClr val="FFFFFF"/>
                </a:solidFill>
                <a:latin typeface="Trebuchet MS"/>
              </a:rPr>
              <a:t>	</a:t>
            </a:r>
            <a:r>
              <a:rPr lang="en-IN" sz="2400">
                <a:solidFill>
                  <a:srgbClr val="BFBFBF"/>
                </a:solidFill>
                <a:latin typeface="Trebuchet MS"/>
              </a:rPr>
              <a:t>As you work on your poster zoom in and out to the level that is more comfortable to you. Go to VIEW &gt; ZOOM.</a:t>
            </a:r>
          </a:p>
          <a:p>
            <a:pP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Title, Authors, and Affiliations</a:t>
            </a:r>
          </a:p>
          <a:p>
            <a:pPr>
              <a:lnSpc>
                <a:spcPct val="100000"/>
              </a:lnSpc>
            </a:pPr>
            <a:r>
              <a:rPr lang="en-IN" sz="2400">
                <a:solidFill>
                  <a:srgbClr val="BFBFBF"/>
                </a:solidFill>
                <a:latin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a:lnSpc>
                <a:spcPct val="100000"/>
              </a:lnSpc>
            </a:pPr>
            <a:endParaRPr lang="en-IN" sz="2400">
              <a:solidFill>
                <a:srgbClr val="BFBFBF"/>
              </a:solidFill>
              <a:latin typeface="Trebuchet MS"/>
            </a:endParaRPr>
          </a:p>
          <a:p>
            <a:pPr>
              <a:lnSpc>
                <a:spcPct val="100000"/>
              </a:lnSpc>
            </a:pPr>
            <a:r>
              <a:rPr lang="en-IN" sz="2400" b="1">
                <a:solidFill>
                  <a:srgbClr val="FFC000"/>
                </a:solidFill>
                <a:latin typeface="Trebuchet MS"/>
              </a:rPr>
              <a:t>TIP: </a:t>
            </a:r>
            <a:r>
              <a:rPr lang="en-IN" sz="2400">
                <a:solidFill>
                  <a:srgbClr val="BFBFBF"/>
                </a:solidFill>
                <a:latin typeface="Trebuchet MS"/>
              </a:rPr>
              <a:t>The font size of your title should be bigger than your name(s) and institution name(s).</a:t>
            </a:r>
          </a:p>
          <a:p>
            <a:pPr>
              <a:lnSpc>
                <a:spcPct val="100000"/>
              </a:lnSpc>
            </a:pPr>
            <a:r>
              <a:rPr lang="en-IN" sz="2800" b="1">
                <a:solidFill>
                  <a:srgbClr val="FFFFFF"/>
                </a:solidFill>
                <a:latin typeface="Trebuchet MS"/>
              </a:rPr>
              <a:t>
</a:t>
            </a:r>
          </a:p>
          <a:p>
            <a:pPr algn="ctr">
              <a:lnSpc>
                <a:spcPct val="100000"/>
              </a:lnSpc>
            </a:pPr>
            <a:endParaRPr lang="en-IN" sz="2800" b="1">
              <a:solidFill>
                <a:srgbClr val="FFFFFF"/>
              </a:solidFill>
              <a:latin typeface="Trebuchet MS"/>
            </a:endParaRPr>
          </a:p>
          <a:p>
            <a:pPr algn="ctr">
              <a:lnSpc>
                <a:spcPct val="100000"/>
              </a:lnSpc>
            </a:pPr>
            <a:endParaRPr lang="en-IN" sz="2800" b="1">
              <a:solidFill>
                <a:srgbClr val="FFFFFF"/>
              </a:solidFill>
              <a:latin typeface="Trebuchet MS"/>
            </a:endParaRPr>
          </a:p>
          <a:p>
            <a:pPr algn="ctr">
              <a:lnSpc>
                <a:spcPct val="100000"/>
              </a:lnSpc>
            </a:pPr>
            <a:r>
              <a:rPr lang="en-IN" sz="3200" b="1">
                <a:solidFill>
                  <a:srgbClr val="FFC000"/>
                </a:solidFill>
                <a:latin typeface="Trebuchet MS"/>
              </a:rPr>
              <a:t>Adding Logos / Seals</a:t>
            </a:r>
          </a:p>
          <a:p>
            <a:pPr>
              <a:lnSpc>
                <a:spcPct val="100000"/>
              </a:lnSpc>
            </a:pPr>
            <a:r>
              <a:rPr lang="en-IN" sz="2400">
                <a:solidFill>
                  <a:srgbClr val="BFBFBF"/>
                </a:solidFill>
                <a:latin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nSpc>
                <a:spcPct val="100000"/>
              </a:lnSpc>
            </a:pPr>
            <a:endParaRPr lang="en-IN" sz="2400">
              <a:solidFill>
                <a:srgbClr val="BFBFBF"/>
              </a:solidFill>
              <a:latin typeface="Trebuchet MS"/>
            </a:endParaRPr>
          </a:p>
          <a:p>
            <a:pPr>
              <a:lnSpc>
                <a:spcPct val="100000"/>
              </a:lnSpc>
            </a:pPr>
            <a:r>
              <a:rPr lang="en-IN" sz="2400" b="1">
                <a:solidFill>
                  <a:srgbClr val="FFC000"/>
                </a:solidFill>
                <a:latin typeface="Trebuchet MS"/>
              </a:rPr>
              <a:t>TIP: </a:t>
            </a:r>
            <a:r>
              <a:rPr lang="en-IN" sz="2400">
                <a:solidFill>
                  <a:srgbClr val="BFBFBF"/>
                </a:solidFill>
                <a:latin typeface="Trebuchet MS"/>
              </a:rPr>
              <a:t>See if your school’s logo is available on our free poster templates page.</a:t>
            </a:r>
          </a:p>
          <a:p>
            <a:pP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Photographs / Graphics</a:t>
            </a:r>
          </a:p>
          <a:p>
            <a:pPr>
              <a:lnSpc>
                <a:spcPct val="100000"/>
              </a:lnSpc>
            </a:pPr>
            <a:r>
              <a:rPr lang="en-IN" sz="2400">
                <a:solidFill>
                  <a:srgbClr val="BFBFBF"/>
                </a:solidFill>
                <a:latin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a:lnSpc>
                <a:spcPct val="100000"/>
              </a:lnSpc>
            </a:pPr>
            <a:endParaRPr lang="en-IN" sz="2400">
              <a:solidFill>
                <a:srgbClr val="BFBFBF"/>
              </a:solidFill>
              <a:latin typeface="Trebuchet MS"/>
            </a:endParaRPr>
          </a:p>
          <a:p>
            <a:pPr algn="ctr">
              <a:lnSpc>
                <a:spcPct val="100000"/>
              </a:lnSpc>
            </a:pPr>
            <a:endParaRPr lang="en-IN" sz="2400">
              <a:solidFill>
                <a:srgbClr val="BFBFBF"/>
              </a:solidFill>
              <a:latin typeface="Trebuchet MS"/>
            </a:endParaRPr>
          </a:p>
          <a:p>
            <a:pPr algn="ctr">
              <a:lnSpc>
                <a:spcPct val="100000"/>
              </a:lnSpc>
            </a:pPr>
            <a:endParaRPr lang="en-IN" sz="2400">
              <a:solidFill>
                <a:srgbClr val="BFBFBF"/>
              </a:solidFill>
              <a:latin typeface="Trebuchet MS"/>
            </a:endParaRPr>
          </a:p>
          <a:p>
            <a:pPr algn="ctr">
              <a:lnSpc>
                <a:spcPct val="100000"/>
              </a:lnSpc>
            </a:pPr>
            <a:endParaRPr lang="en-IN" sz="2400">
              <a:solidFill>
                <a:srgbClr val="BFBFBF"/>
              </a:solidFill>
              <a:latin typeface="Trebuchet MS"/>
            </a:endParaRPr>
          </a:p>
          <a:p>
            <a:pPr algn="ctr">
              <a:lnSpc>
                <a:spcPct val="100000"/>
              </a:lnSpc>
            </a:pPr>
            <a:endParaRPr lang="en-IN" sz="2400">
              <a:solidFill>
                <a:srgbClr val="BFBFBF"/>
              </a:solidFill>
              <a:latin typeface="Trebuchet MS"/>
            </a:endParaRPr>
          </a:p>
          <a:p>
            <a:pPr algn="ctr">
              <a:lnSpc>
                <a:spcPct val="100000"/>
              </a:lnSpc>
            </a:pPr>
            <a:endParaRPr lang="en-IN" sz="2400">
              <a:solidFill>
                <a:srgbClr val="BFBFBF"/>
              </a:solidFill>
              <a:latin typeface="Trebuchet MS"/>
            </a:endParaRPr>
          </a:p>
          <a:p>
            <a:pPr algn="ctr">
              <a:lnSpc>
                <a:spcPct val="100000"/>
              </a:lnSpc>
            </a:pPr>
            <a:endParaRPr lang="en-IN" sz="2400">
              <a:solidFill>
                <a:srgbClr val="BFBFBF"/>
              </a:solidFill>
              <a:latin typeface="Trebuchet MS"/>
            </a:endParaRPr>
          </a:p>
          <a:p>
            <a:pPr algn="ct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Image Quality Check</a:t>
            </a:r>
          </a:p>
          <a:p>
            <a:pPr>
              <a:lnSpc>
                <a:spcPct val="100000"/>
              </a:lnSpc>
            </a:pPr>
            <a:r>
              <a:rPr lang="en-IN" sz="2400">
                <a:solidFill>
                  <a:srgbClr val="BFBFBF"/>
                </a:solidFill>
                <a:latin typeface="Trebuchet MS"/>
              </a:rPr>
              <a:t>Zoom in and look at your images at 100% magnification. If they look good they will print well. </a:t>
            </a:r>
          </a:p>
        </p:txBody>
      </p:sp>
      <p:sp>
        <p:nvSpPr>
          <p:cNvPr id="9" name="Line 6"/>
          <p:cNvSpPr/>
          <p:nvPr/>
        </p:nvSpPr>
        <p:spPr>
          <a:xfrm>
            <a:off x="-12657960" y="8007120"/>
            <a:ext cx="12238200" cy="3960"/>
          </a:xfrm>
          <a:prstGeom prst="line">
            <a:avLst/>
          </a:prstGeom>
          <a:ln w="9360">
            <a:solidFill>
              <a:srgbClr val="FFC000"/>
            </a:solidFill>
            <a:round/>
          </a:ln>
        </p:spPr>
      </p:sp>
      <p:pic>
        <p:nvPicPr>
          <p:cNvPr id="10" name="Picture 25"/>
          <p:cNvPicPr/>
          <p:nvPr/>
        </p:nvPicPr>
        <p:blipFill>
          <a:blip r:embed="rId18"/>
          <a:stretch>
            <a:fillRect/>
          </a:stretch>
        </p:blipFill>
        <p:spPr>
          <a:xfrm>
            <a:off x="-11828160" y="9667800"/>
            <a:ext cx="1777320" cy="1337040"/>
          </a:xfrm>
          <a:prstGeom prst="rect">
            <a:avLst/>
          </a:prstGeom>
          <a:ln>
            <a:noFill/>
          </a:ln>
        </p:spPr>
      </p:pic>
      <p:pic>
        <p:nvPicPr>
          <p:cNvPr id="11" name="Picture 29"/>
          <p:cNvPicPr/>
          <p:nvPr/>
        </p:nvPicPr>
        <p:blipFill>
          <a:blip r:embed="rId19"/>
          <a:stretch>
            <a:fillRect/>
          </a:stretch>
        </p:blipFill>
        <p:spPr>
          <a:xfrm>
            <a:off x="-12110400" y="14500080"/>
            <a:ext cx="11110680" cy="1171800"/>
          </a:xfrm>
          <a:prstGeom prst="rect">
            <a:avLst/>
          </a:prstGeom>
          <a:ln>
            <a:noFill/>
          </a:ln>
        </p:spPr>
      </p:pic>
      <p:pic>
        <p:nvPicPr>
          <p:cNvPr id="12" name="Picture 51"/>
          <p:cNvPicPr/>
          <p:nvPr/>
        </p:nvPicPr>
        <p:blipFill>
          <a:blip r:embed="rId20"/>
          <a:stretch>
            <a:fillRect/>
          </a:stretch>
        </p:blipFill>
        <p:spPr>
          <a:xfrm>
            <a:off x="-6918480" y="21870360"/>
            <a:ext cx="1486800" cy="1843200"/>
          </a:xfrm>
          <a:prstGeom prst="rect">
            <a:avLst/>
          </a:prstGeom>
          <a:ln>
            <a:noFill/>
          </a:ln>
        </p:spPr>
      </p:pic>
      <p:sp>
        <p:nvSpPr>
          <p:cNvPr id="13" name="CustomShape 7"/>
          <p:cNvSpPr/>
          <p:nvPr/>
        </p:nvSpPr>
        <p:spPr>
          <a:xfrm>
            <a:off x="-6938640" y="23554800"/>
            <a:ext cx="1506960" cy="792360"/>
          </a:xfrm>
          <a:prstGeom prst="rect">
            <a:avLst/>
          </a:prstGeom>
          <a:solidFill>
            <a:srgbClr val="7FD13B"/>
          </a:solidFill>
          <a:ln>
            <a:noFill/>
          </a:ln>
        </p:spPr>
        <p:txBody>
          <a:bodyPr tIns="91440" bIns="91440"/>
          <a:lstStyle/>
          <a:p>
            <a:pPr algn="ctr">
              <a:lnSpc>
                <a:spcPct val="100000"/>
              </a:lnSpc>
            </a:pPr>
            <a:r>
              <a:rPr lang="en-IN" sz="2000" b="1">
                <a:solidFill>
                  <a:srgbClr val="000000"/>
                </a:solidFill>
                <a:latin typeface="Calibri"/>
              </a:rPr>
              <a:t>ORIGINAL</a:t>
            </a:r>
          </a:p>
        </p:txBody>
      </p:sp>
      <p:pic>
        <p:nvPicPr>
          <p:cNvPr id="14" name="Picture 49"/>
          <p:cNvPicPr/>
          <p:nvPr/>
        </p:nvPicPr>
        <p:blipFill>
          <a:blip r:embed="rId20"/>
          <a:stretch>
            <a:fillRect/>
          </a:stretch>
        </p:blipFill>
        <p:spPr>
          <a:xfrm>
            <a:off x="-5127480" y="21870360"/>
            <a:ext cx="2494800" cy="1814040"/>
          </a:xfrm>
          <a:prstGeom prst="rect">
            <a:avLst/>
          </a:prstGeom>
          <a:ln>
            <a:noFill/>
          </a:ln>
        </p:spPr>
      </p:pic>
      <p:sp>
        <p:nvSpPr>
          <p:cNvPr id="15" name="CustomShape 8"/>
          <p:cNvSpPr/>
          <p:nvPr/>
        </p:nvSpPr>
        <p:spPr>
          <a:xfrm>
            <a:off x="-5122440" y="23554800"/>
            <a:ext cx="2489760" cy="792360"/>
          </a:xfrm>
          <a:prstGeom prst="rect">
            <a:avLst/>
          </a:prstGeom>
          <a:solidFill>
            <a:srgbClr val="FF0000"/>
          </a:solidFill>
          <a:ln>
            <a:noFill/>
          </a:ln>
        </p:spPr>
        <p:txBody>
          <a:bodyPr lIns="457200" tIns="91440" rIns="457200" bIns="91440"/>
          <a:lstStyle/>
          <a:p>
            <a:pPr algn="ctr">
              <a:lnSpc>
                <a:spcPct val="100000"/>
              </a:lnSpc>
            </a:pPr>
            <a:r>
              <a:rPr lang="en-IN" sz="2000" b="1">
                <a:solidFill>
                  <a:srgbClr val="FFFFFF"/>
                </a:solidFill>
                <a:latin typeface="Calibri"/>
              </a:rPr>
              <a:t>DISTORTED</a:t>
            </a:r>
          </a:p>
        </p:txBody>
      </p:sp>
      <p:pic>
        <p:nvPicPr>
          <p:cNvPr id="16" name="Picture 47"/>
          <p:cNvPicPr/>
          <p:nvPr/>
        </p:nvPicPr>
        <p:blipFill>
          <a:blip r:embed="rId21"/>
          <a:stretch>
            <a:fillRect/>
          </a:stretch>
        </p:blipFill>
        <p:spPr>
          <a:xfrm>
            <a:off x="-11011320" y="21763440"/>
            <a:ext cx="2652120" cy="2052720"/>
          </a:xfrm>
          <a:prstGeom prst="rect">
            <a:avLst/>
          </a:prstGeom>
          <a:ln>
            <a:noFill/>
          </a:ln>
        </p:spPr>
      </p:pic>
      <p:sp>
        <p:nvSpPr>
          <p:cNvPr id="17" name="CustomShape 9"/>
          <p:cNvSpPr/>
          <p:nvPr/>
        </p:nvSpPr>
        <p:spPr>
          <a:xfrm>
            <a:off x="-10939320" y="23334840"/>
            <a:ext cx="2499840" cy="700920"/>
          </a:xfrm>
          <a:prstGeom prst="rect">
            <a:avLst/>
          </a:prstGeom>
          <a:noFill/>
          <a:ln>
            <a:noFill/>
          </a:ln>
        </p:spPr>
        <p:txBody>
          <a:bodyPr lIns="457200" tIns="457200" rIns="457200" bIns="0"/>
          <a:lstStyle/>
          <a:p>
            <a:pPr algn="ctr">
              <a:lnSpc>
                <a:spcPct val="100000"/>
              </a:lnSpc>
            </a:pPr>
            <a:r>
              <a:rPr lang="en-IN" sz="1600">
                <a:solidFill>
                  <a:srgbClr val="FFFFFF"/>
                </a:solidFill>
                <a:latin typeface="Calibri"/>
              </a:rPr>
              <a:t>Corner handles</a:t>
            </a:r>
          </a:p>
        </p:txBody>
      </p:sp>
      <p:sp>
        <p:nvSpPr>
          <p:cNvPr id="18" name="CustomShape 10"/>
          <p:cNvSpPr/>
          <p:nvPr/>
        </p:nvSpPr>
        <p:spPr>
          <a:xfrm rot="16200000">
            <a:off x="-12707280" y="27319320"/>
            <a:ext cx="2706120" cy="792360"/>
          </a:xfrm>
          <a:prstGeom prst="rect">
            <a:avLst/>
          </a:prstGeom>
          <a:noFill/>
          <a:ln>
            <a:noFill/>
          </a:ln>
        </p:spPr>
        <p:txBody>
          <a:bodyPr tIns="91440" rIns="0" bIns="91440"/>
          <a:lstStyle/>
          <a:p>
            <a:pPr algn="ctr">
              <a:lnSpc>
                <a:spcPct val="100000"/>
              </a:lnSpc>
            </a:pPr>
            <a:r>
              <a:rPr lang="en-IN" sz="2000">
                <a:solidFill>
                  <a:srgbClr val="92D050"/>
                </a:solidFill>
                <a:latin typeface="Calibri"/>
              </a:rPr>
              <a:t>Good </a:t>
            </a:r>
            <a:r>
              <a:rPr lang="en-IN" sz="2000">
                <a:solidFill>
                  <a:srgbClr val="FFFFFF"/>
                </a:solidFill>
                <a:latin typeface="Calibri"/>
              </a:rPr>
              <a:t>printing quality</a:t>
            </a:r>
          </a:p>
        </p:txBody>
      </p:sp>
      <p:sp>
        <p:nvSpPr>
          <p:cNvPr id="19" name="CustomShape 11"/>
          <p:cNvSpPr/>
          <p:nvPr/>
        </p:nvSpPr>
        <p:spPr>
          <a:xfrm rot="16200000">
            <a:off x="-2863800" y="27494640"/>
            <a:ext cx="2706120" cy="487440"/>
          </a:xfrm>
          <a:prstGeom prst="rect">
            <a:avLst/>
          </a:prstGeom>
          <a:noFill/>
          <a:ln>
            <a:noFill/>
          </a:ln>
        </p:spPr>
        <p:txBody>
          <a:bodyPr tIns="91440" rIns="0" bIns="91440"/>
          <a:lstStyle/>
          <a:p>
            <a:pPr algn="ctr">
              <a:lnSpc>
                <a:spcPct val="100000"/>
              </a:lnSpc>
            </a:pPr>
            <a:r>
              <a:rPr lang="en-IN" sz="2000">
                <a:solidFill>
                  <a:srgbClr val="FF0000"/>
                </a:solidFill>
                <a:latin typeface="Calibri"/>
              </a:rPr>
              <a:t>Bad </a:t>
            </a:r>
            <a:r>
              <a:rPr lang="en-IN" sz="2000">
                <a:solidFill>
                  <a:srgbClr val="FFFFFF"/>
                </a:solidFill>
                <a:latin typeface="Calibri"/>
              </a:rPr>
              <a:t>printing quality</a:t>
            </a:r>
          </a:p>
        </p:txBody>
      </p:sp>
      <p:sp>
        <p:nvSpPr>
          <p:cNvPr id="20" name="CustomShape 12"/>
          <p:cNvSpPr/>
          <p:nvPr/>
        </p:nvSpPr>
        <p:spPr>
          <a:xfrm>
            <a:off x="27804240" y="0"/>
            <a:ext cx="12284640" cy="36617760"/>
          </a:xfrm>
          <a:prstGeom prst="rect">
            <a:avLst/>
          </a:prstGeom>
          <a:solidFill>
            <a:srgbClr val="0D0D0D"/>
          </a:solidFill>
          <a:ln w="25560">
            <a:noFill/>
          </a:ln>
        </p:spPr>
        <p:txBody>
          <a:bodyPr lIns="457200" tIns="457200" rIns="457200" bIns="0"/>
          <a:lstStyle/>
          <a:p>
            <a:pPr algn="ctr">
              <a:lnSpc>
                <a:spcPct val="100000"/>
              </a:lnSpc>
            </a:pPr>
            <a:r>
              <a:rPr lang="en-IN" sz="4000" b="1">
                <a:solidFill>
                  <a:srgbClr val="FFFFFF"/>
                </a:solidFill>
                <a:latin typeface="Trebuchet MS"/>
              </a:rPr>
              <a:t>QUICK START (cont.)</a:t>
            </a:r>
          </a:p>
          <a:p>
            <a:pPr algn="ctr">
              <a:lnSpc>
                <a:spcPct val="100000"/>
              </a:lnSpc>
            </a:pPr>
            <a:endParaRPr lang="en-IN" sz="4000" b="1">
              <a:solidFill>
                <a:srgbClr val="FFFFFF"/>
              </a:solidFill>
              <a:latin typeface="Trebuchet MS"/>
            </a:endParaRPr>
          </a:p>
          <a:p>
            <a:pPr algn="ctr">
              <a:lnSpc>
                <a:spcPct val="100000"/>
              </a:lnSpc>
            </a:pPr>
            <a:r>
              <a:rPr lang="en-IN" sz="3200" b="1">
                <a:solidFill>
                  <a:srgbClr val="FFC000"/>
                </a:solidFill>
                <a:latin typeface="Trebuchet MS"/>
              </a:rPr>
              <a:t>How to change the template color theme</a:t>
            </a:r>
          </a:p>
          <a:p>
            <a:pPr>
              <a:lnSpc>
                <a:spcPct val="100000"/>
              </a:lnSpc>
            </a:pPr>
            <a:r>
              <a:rPr lang="en-IN" sz="2400">
                <a:solidFill>
                  <a:srgbClr val="BFBFBF"/>
                </a:solidFill>
                <a:latin typeface="Trebuchet MS"/>
              </a:rPr>
              <a:t>You can easily change the color theme of your poster by going to the DESIGN menu, click on COLORS, and choose the color theme of your choice. You can also create your own color theme.</a:t>
            </a:r>
          </a:p>
          <a:p>
            <a:pPr>
              <a:lnSpc>
                <a:spcPct val="100000"/>
              </a:lnSpc>
            </a:pPr>
            <a:endParaRPr lang="en-IN" sz="2400">
              <a:solidFill>
                <a:srgbClr val="BFBFBF"/>
              </a:solidFill>
              <a:latin typeface="Trebuchet MS"/>
            </a:endParaRPr>
          </a:p>
          <a:p>
            <a:pPr>
              <a:lnSpc>
                <a:spcPct val="100000"/>
              </a:lnSpc>
            </a:pPr>
            <a:endParaRPr lang="en-IN" sz="2400">
              <a:solidFill>
                <a:srgbClr val="BFBFBF"/>
              </a:solidFill>
              <a:latin typeface="Trebuchet MS"/>
            </a:endParaRPr>
          </a:p>
          <a:p>
            <a:pPr>
              <a:lnSpc>
                <a:spcPct val="100000"/>
              </a:lnSpc>
            </a:pPr>
            <a:endParaRPr lang="en-IN" sz="2400">
              <a:solidFill>
                <a:srgbClr val="BFBFBF"/>
              </a:solidFill>
              <a:latin typeface="Trebuchet MS"/>
            </a:endParaRPr>
          </a:p>
          <a:p>
            <a:pPr>
              <a:lnSpc>
                <a:spcPct val="100000"/>
              </a:lnSpc>
            </a:pPr>
            <a:endParaRPr lang="en-IN" sz="2400">
              <a:solidFill>
                <a:srgbClr val="BFBFBF"/>
              </a:solidFill>
              <a:latin typeface="Trebuchet MS"/>
            </a:endParaRPr>
          </a:p>
          <a:p>
            <a:pPr>
              <a:lnSpc>
                <a:spcPct val="100000"/>
              </a:lnSpc>
            </a:pPr>
            <a:endParaRPr lang="en-IN" sz="2400">
              <a:solidFill>
                <a:srgbClr val="BFBFBF"/>
              </a:solidFill>
              <a:latin typeface="Trebuchet MS"/>
            </a:endParaRPr>
          </a:p>
          <a:p>
            <a:pPr>
              <a:lnSpc>
                <a:spcPct val="100000"/>
              </a:lnSpc>
            </a:pPr>
            <a:endParaRPr lang="en-IN" sz="2400">
              <a:solidFill>
                <a:srgbClr val="BFBFBF"/>
              </a:solidFill>
              <a:latin typeface="Trebuchet MS"/>
            </a:endParaRPr>
          </a:p>
          <a:p>
            <a:pPr>
              <a:lnSpc>
                <a:spcPct val="100000"/>
              </a:lnSpc>
            </a:pPr>
            <a:endParaRPr lang="en-IN" sz="2400">
              <a:solidFill>
                <a:srgbClr val="BFBFBF"/>
              </a:solidFill>
              <a:latin typeface="Trebuchet MS"/>
            </a:endParaRPr>
          </a:p>
          <a:p>
            <a:pPr>
              <a:lnSpc>
                <a:spcPct val="100000"/>
              </a:lnSpc>
            </a:pPr>
            <a:endParaRPr lang="en-IN" sz="2400">
              <a:solidFill>
                <a:srgbClr val="BFBFBF"/>
              </a:solidFill>
              <a:latin typeface="Trebuchet MS"/>
            </a:endParaRPr>
          </a:p>
          <a:p>
            <a:pPr>
              <a:lnSpc>
                <a:spcPct val="100000"/>
              </a:lnSpc>
            </a:pPr>
            <a:endParaRPr lang="en-IN" sz="2400">
              <a:solidFill>
                <a:srgbClr val="BFBFBF"/>
              </a:solidFill>
              <a:latin typeface="Trebuchet MS"/>
            </a:endParaRPr>
          </a:p>
          <a:p>
            <a:pPr>
              <a:lnSpc>
                <a:spcPct val="100000"/>
              </a:lnSpc>
            </a:pPr>
            <a:r>
              <a:rPr lang="en-IN" sz="2400">
                <a:solidFill>
                  <a:srgbClr val="BFBFBF"/>
                </a:solidFill>
                <a:latin typeface="Trebuchet MS"/>
              </a:rPr>
              <a:t>You can also manually change the color of your background by going to VIEW &gt; SLIDE MASTER.  After you finish working on the master be sure to go to VIEW &gt; NORMAL to continue working on your poster.</a:t>
            </a:r>
          </a:p>
          <a:p>
            <a:pP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How to add Text</a:t>
            </a:r>
          </a:p>
          <a:p>
            <a:pPr>
              <a:lnSpc>
                <a:spcPct val="100000"/>
              </a:lnSpc>
            </a:pPr>
            <a:r>
              <a:rPr lang="en-IN" sz="2400">
                <a:solidFill>
                  <a:srgbClr val="BFBFBF"/>
                </a:solidFill>
                <a:latin typeface="Trebuchet MS"/>
              </a:rPr>
              <a:t>The template comes with a number of pre-formatted placeholders for headers and text blocks. You can add more blocks by copying and pasting the existing ones or by adding a text box from the HOME menu. </a:t>
            </a:r>
          </a:p>
          <a:p>
            <a:pPr>
              <a:lnSpc>
                <a:spcPct val="100000"/>
              </a:lnSpc>
            </a:pPr>
            <a:endParaRPr lang="en-IN" sz="2400">
              <a:solidFill>
                <a:srgbClr val="BFBFBF"/>
              </a:solidFill>
              <a:latin typeface="Trebuchet MS"/>
            </a:endParaRPr>
          </a:p>
          <a:p>
            <a:pPr algn="ctr">
              <a:lnSpc>
                <a:spcPct val="100000"/>
              </a:lnSpc>
            </a:pPr>
            <a:r>
              <a:rPr lang="en-IN" sz="2400">
                <a:solidFill>
                  <a:srgbClr val="BFBFBF"/>
                </a:solidFill>
                <a:latin typeface="Trebuchet MS"/>
              </a:rPr>
              <a:t> </a:t>
            </a:r>
            <a:r>
              <a:rPr lang="en-IN" sz="3200" b="1">
                <a:solidFill>
                  <a:srgbClr val="FFC000"/>
                </a:solidFill>
                <a:latin typeface="Trebuchet MS"/>
              </a:rPr>
              <a:t>Text size</a:t>
            </a:r>
          </a:p>
          <a:p>
            <a:pPr>
              <a:lnSpc>
                <a:spcPct val="100000"/>
              </a:lnSpc>
            </a:pPr>
            <a:r>
              <a:rPr lang="en-IN" sz="2400">
                <a:solidFill>
                  <a:srgbClr val="BFBFBF"/>
                </a:solidFill>
                <a:latin typeface="Trebuchet MS"/>
              </a:rPr>
              <a:t>Adjust the size of your text based on how much content you have to present. 
The default template text offers a good starting point. Follow the conference requirements.</a:t>
            </a:r>
          </a:p>
          <a:p>
            <a:pP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How to add Tables</a:t>
            </a:r>
          </a:p>
          <a:p>
            <a:pPr>
              <a:lnSpc>
                <a:spcPct val="100000"/>
              </a:lnSpc>
            </a:pPr>
            <a:r>
              <a:rPr lang="en-IN" sz="2400">
                <a:solidFill>
                  <a:srgbClr val="BFBFBF"/>
                </a:solidFill>
                <a:latin typeface="Trebuchet MS"/>
              </a:rPr>
              <a:t>To add a table from scratch go to the INSERT menu and 
click on TABLE. A drop-down box will help you select rows and columns. </a:t>
            </a:r>
          </a:p>
          <a:p>
            <a:pPr>
              <a:lnSpc>
                <a:spcPct val="100000"/>
              </a:lnSpc>
            </a:pPr>
            <a:r>
              <a:rPr lang="en-IN" sz="2400">
                <a:solidFill>
                  <a:srgbClr val="BFBFBF"/>
                </a:solidFill>
                <a:latin typeface="Trebuchet MS"/>
              </a:rPr>
              <a:t>You can also copy and a paste a table from Word or another PowerPoint document. A pasted table may need to be re-formatted by RIGHT-CLICK &gt; FORMAT SHAPE, TEXT BOX, Margins.</a:t>
            </a:r>
          </a:p>
          <a:p>
            <a:pP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Graphs / Charts</a:t>
            </a:r>
          </a:p>
          <a:p>
            <a:pPr>
              <a:lnSpc>
                <a:spcPct val="100000"/>
              </a:lnSpc>
            </a:pPr>
            <a:r>
              <a:rPr lang="en-IN" sz="2400">
                <a:solidFill>
                  <a:srgbClr val="BFBFBF"/>
                </a:solidFill>
                <a:latin typeface="Trebuchet MS"/>
              </a:rPr>
              <a:t>You can simply copy and paste charts and graphs from Excel or Word. Some reformatting may be required depending on how the original document has been created.</a:t>
            </a:r>
          </a:p>
          <a:p>
            <a:pP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How to change the column configuration</a:t>
            </a:r>
          </a:p>
          <a:p>
            <a:pPr>
              <a:lnSpc>
                <a:spcPct val="100000"/>
              </a:lnSpc>
            </a:pPr>
            <a:r>
              <a:rPr lang="en-IN" sz="2400">
                <a:solidFill>
                  <a:srgbClr val="BFBFBF"/>
                </a:solidFill>
                <a:latin typeface="Trebuchet MS"/>
              </a:rPr>
              <a:t>RIGHT-CLICK on the poster background and select LAYOUT to see the column options available for this template. The poster columns can also be customized on the Master. VIEW &gt; MASTER.</a:t>
            </a:r>
          </a:p>
          <a:p>
            <a:pPr algn="ct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How to remove the info bars</a:t>
            </a:r>
          </a:p>
          <a:p>
            <a:pPr>
              <a:lnSpc>
                <a:spcPct val="100000"/>
              </a:lnSpc>
            </a:pPr>
            <a:r>
              <a:rPr lang="en-IN" sz="2400">
                <a:solidFill>
                  <a:srgbClr val="BFBFBF"/>
                </a:solidFill>
                <a:latin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Save your work</a:t>
            </a:r>
          </a:p>
          <a:p>
            <a:pPr>
              <a:lnSpc>
                <a:spcPct val="100000"/>
              </a:lnSpc>
            </a:pPr>
            <a:r>
              <a:rPr lang="en-IN" sz="2400">
                <a:solidFill>
                  <a:srgbClr val="BFBFBF"/>
                </a:solidFill>
                <a:latin typeface="Trebuchet MS"/>
              </a:rPr>
              <a:t>Save your template as a PowerPoint document. For printing, save as PowerPoint or “Print-quality” PDF.</a:t>
            </a:r>
          </a:p>
          <a:p>
            <a:pPr>
              <a:lnSpc>
                <a:spcPct val="100000"/>
              </a:lnSpc>
            </a:pPr>
            <a:endParaRPr lang="en-IN" sz="2400">
              <a:solidFill>
                <a:srgbClr val="BFBFBF"/>
              </a:solidFill>
              <a:latin typeface="Trebuchet MS"/>
            </a:endParaRPr>
          </a:p>
          <a:p>
            <a:pPr algn="ctr">
              <a:lnSpc>
                <a:spcPct val="100000"/>
              </a:lnSpc>
            </a:pPr>
            <a:r>
              <a:rPr lang="en-IN" sz="3200" b="1">
                <a:solidFill>
                  <a:srgbClr val="FFC000"/>
                </a:solidFill>
                <a:latin typeface="Trebuchet MS"/>
              </a:rPr>
              <a:t>Print your poster</a:t>
            </a:r>
          </a:p>
          <a:p>
            <a:pPr>
              <a:lnSpc>
                <a:spcPct val="100000"/>
              </a:lnSpc>
            </a:pPr>
            <a:r>
              <a:rPr lang="en-IN" sz="2400">
                <a:solidFill>
                  <a:srgbClr val="BFBFBF"/>
                </a:solidFill>
                <a:latin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a:lnSpc>
                <a:spcPct val="100000"/>
              </a:lnSpc>
            </a:pPr>
            <a:endParaRPr lang="en-IN" sz="2400">
              <a:solidFill>
                <a:srgbClr val="BFBFBF"/>
              </a:solidFill>
              <a:latin typeface="Trebuchet MS"/>
            </a:endParaRPr>
          </a:p>
        </p:txBody>
      </p:sp>
      <p:pic>
        <p:nvPicPr>
          <p:cNvPr id="21" name="Picture 56"/>
          <p:cNvPicPr/>
          <p:nvPr/>
        </p:nvPicPr>
        <p:blipFill>
          <a:blip r:embed="rId22"/>
          <a:stretch>
            <a:fillRect/>
          </a:stretch>
        </p:blipFill>
        <p:spPr>
          <a:xfrm>
            <a:off x="28170000" y="8478720"/>
            <a:ext cx="3297600" cy="1521720"/>
          </a:xfrm>
          <a:prstGeom prst="rect">
            <a:avLst/>
          </a:prstGeom>
          <a:ln>
            <a:noFill/>
          </a:ln>
        </p:spPr>
      </p:pic>
      <p:sp>
        <p:nvSpPr>
          <p:cNvPr id="22" name="CustomShape 13"/>
          <p:cNvSpPr/>
          <p:nvPr/>
        </p:nvSpPr>
        <p:spPr>
          <a:xfrm>
            <a:off x="28170000" y="32726880"/>
            <a:ext cx="11498400" cy="1405080"/>
          </a:xfrm>
          <a:prstGeom prst="roundRect">
            <a:avLst>
              <a:gd name="adj" fmla="val 16667"/>
            </a:avLst>
          </a:prstGeom>
          <a:solidFill>
            <a:srgbClr val="FFFFFF"/>
          </a:solidFill>
          <a:ln w="25560">
            <a:noFill/>
          </a:ln>
        </p:spPr>
      </p:sp>
      <p:pic>
        <p:nvPicPr>
          <p:cNvPr id="23" name="Picture 7"/>
          <p:cNvPicPr/>
          <p:nvPr/>
        </p:nvPicPr>
        <p:blipFill>
          <a:blip r:embed="rId23"/>
          <a:stretch>
            <a:fillRect/>
          </a:stretch>
        </p:blipFill>
        <p:spPr>
          <a:xfrm>
            <a:off x="28318320" y="32853600"/>
            <a:ext cx="1075680" cy="1177920"/>
          </a:xfrm>
          <a:prstGeom prst="rect">
            <a:avLst/>
          </a:prstGeom>
          <a:ln>
            <a:noFill/>
          </a:ln>
        </p:spPr>
      </p:pic>
      <p:sp>
        <p:nvSpPr>
          <p:cNvPr id="24" name="CustomShape 14"/>
          <p:cNvSpPr/>
          <p:nvPr/>
        </p:nvSpPr>
        <p:spPr>
          <a:xfrm>
            <a:off x="29464920" y="32971680"/>
            <a:ext cx="10203480" cy="821880"/>
          </a:xfrm>
          <a:prstGeom prst="rect">
            <a:avLst/>
          </a:prstGeom>
          <a:noFill/>
          <a:ln>
            <a:noFill/>
          </a:ln>
        </p:spPr>
        <p:txBody>
          <a:bodyPr lIns="90000" tIns="45000" rIns="90000" bIns="45000"/>
          <a:lstStyle/>
          <a:p>
            <a:pPr>
              <a:lnSpc>
                <a:spcPct val="100000"/>
              </a:lnSpc>
            </a:pPr>
            <a:r>
              <a:rPr lang="en-IN" sz="2400">
                <a:solidFill>
                  <a:srgbClr val="4E5B6F"/>
                </a:solidFill>
                <a:latin typeface="Trebuchet MS"/>
              </a:rPr>
              <a:t>Student discounts are available on our Facebook page.
Go to </a:t>
            </a:r>
            <a:r>
              <a:rPr lang="en-IN" sz="2400" u="sng">
                <a:solidFill>
                  <a:srgbClr val="4E5B6F"/>
                </a:solidFill>
                <a:latin typeface="Trebuchet MS"/>
              </a:rPr>
              <a:t>PosterPresentations.com</a:t>
            </a:r>
            <a:r>
              <a:rPr lang="en-IN" sz="2400">
                <a:solidFill>
                  <a:srgbClr val="4E5B6F"/>
                </a:solidFill>
                <a:latin typeface="Trebuchet MS"/>
              </a:rPr>
              <a:t> and click on the FB icon. </a:t>
            </a:r>
          </a:p>
        </p:txBody>
      </p:sp>
      <p:sp>
        <p:nvSpPr>
          <p:cNvPr id="25" name="CustomShape 15"/>
          <p:cNvSpPr/>
          <p:nvPr/>
        </p:nvSpPr>
        <p:spPr>
          <a:xfrm>
            <a:off x="28170000" y="34676280"/>
            <a:ext cx="7629120" cy="1589040"/>
          </a:xfrm>
          <a:prstGeom prst="rect">
            <a:avLst/>
          </a:prstGeom>
          <a:noFill/>
          <a:ln>
            <a:noFill/>
          </a:ln>
        </p:spPr>
        <p:txBody>
          <a:bodyPr lIns="65160" tIns="32760" rIns="65160" bIns="32760"/>
          <a:lstStyle/>
          <a:p>
            <a:pPr>
              <a:lnSpc>
                <a:spcPts val="915"/>
              </a:lnSpc>
            </a:pPr>
            <a:r>
              <a:rPr lang="en-IN" sz="2800">
                <a:solidFill>
                  <a:srgbClr val="FFFFFF"/>
                </a:solidFill>
                <a:latin typeface="Calibri"/>
              </a:rPr>
              <a:t>©2015 PosterPresentations.com
</a:t>
            </a:r>
            <a:r>
              <a:rPr lang="en-IN" sz="2400">
                <a:solidFill>
                  <a:srgbClr val="FFFFFF"/>
                </a:solidFill>
                <a:latin typeface="Calibri"/>
              </a:rPr>
              <a:t>2117 Fourth Street , Unit C        </a:t>
            </a:r>
          </a:p>
          <a:p>
            <a:pPr>
              <a:lnSpc>
                <a:spcPts val="915"/>
              </a:lnSpc>
            </a:pPr>
            <a:r>
              <a:rPr lang="en-IN" sz="2400">
                <a:solidFill>
                  <a:srgbClr val="FFFFFF"/>
                </a:solidFill>
                <a:latin typeface="Calibri"/>
              </a:rPr>
              <a:t>Berkeley CA </a:t>
            </a:r>
            <a:r>
              <a:rPr lang="en-IN" sz="2000">
                <a:solidFill>
                  <a:srgbClr val="FFFFFF"/>
                </a:solidFill>
                <a:latin typeface="Calibri"/>
              </a:rPr>
              <a:t>94710</a:t>
            </a:r>
            <a:r>
              <a:rPr lang="en-IN" sz="2400">
                <a:solidFill>
                  <a:srgbClr val="FFFFFF"/>
                </a:solidFill>
                <a:latin typeface="Calibri"/>
              </a:rPr>
              <a:t>
</a:t>
            </a:r>
            <a:r>
              <a:rPr lang="en-IN" sz="2400" b="1">
                <a:solidFill>
                  <a:srgbClr val="FFFF00"/>
                </a:solidFill>
                <a:latin typeface="Calibri"/>
              </a:rPr>
              <a:t>posterpresenter@gmail.com</a:t>
            </a:r>
          </a:p>
        </p:txBody>
      </p:sp>
      <p:sp>
        <p:nvSpPr>
          <p:cNvPr id="26" name="CustomShape 16"/>
          <p:cNvSpPr/>
          <p:nvPr/>
        </p:nvSpPr>
        <p:spPr>
          <a:xfrm>
            <a:off x="1128960" y="35884080"/>
            <a:ext cx="2365920" cy="315720"/>
          </a:xfrm>
          <a:prstGeom prst="rect">
            <a:avLst/>
          </a:prstGeom>
          <a:noFill/>
          <a:ln w="9360">
            <a:noFill/>
          </a:ln>
        </p:spPr>
        <p:txBody>
          <a:bodyPr lIns="78120" tIns="39240" rIns="78120" bIns="39240"/>
          <a:lstStyle/>
          <a:p>
            <a:pPr>
              <a:lnSpc>
                <a:spcPct val="65000"/>
              </a:lnSpc>
            </a:pPr>
            <a:r>
              <a:rPr lang="en-IN" sz="600" b="1">
                <a:solidFill>
                  <a:srgbClr val="BFBFBF"/>
                </a:solidFill>
                <a:latin typeface="Arial" panose="02080604020202020204" charset="0"/>
              </a:rPr>
              <a:t>RESEARCH POSTER PRESENTATION DESIGN © 2015</a:t>
            </a:r>
          </a:p>
          <a:p>
            <a:pPr>
              <a:lnSpc>
                <a:spcPct val="65000"/>
              </a:lnSpc>
            </a:pPr>
            <a:r>
              <a:rPr lang="en-IN" sz="900" b="1">
                <a:solidFill>
                  <a:srgbClr val="BFBFBF"/>
                </a:solidFill>
                <a:latin typeface="Arial" panose="02080604020202020204" charset="0"/>
              </a:rPr>
              <a:t>www.PosterPresentations.com</a:t>
            </a:r>
          </a:p>
        </p:txBody>
      </p:sp>
      <p:sp>
        <p:nvSpPr>
          <p:cNvPr id="27" name="PlaceHolder 17"/>
          <p:cNvSpPr>
            <a:spLocks noGrp="1"/>
          </p:cNvSpPr>
          <p:nvPr>
            <p:ph type="body"/>
          </p:nvPr>
        </p:nvSpPr>
        <p:spPr>
          <a:xfrm>
            <a:off x="565200" y="6528600"/>
            <a:ext cx="12956040" cy="21606120"/>
          </a:xfrm>
          <a:prstGeom prst="rect">
            <a:avLst/>
          </a:prstGeom>
        </p:spPr>
        <p:txBody>
          <a:bodyPr lIns="196200" tIns="196200" rIns="196200" bIns="196200"/>
          <a:lstStyle/>
          <a:p>
            <a:pPr>
              <a:buSzPct val="45000"/>
              <a:buFont typeface="StarSymbol"/>
              <a:buChar char=""/>
            </a:pPr>
            <a:r>
              <a:rPr lang="en-US" sz="2400">
                <a:solidFill>
                  <a:srgbClr val="2C3F71"/>
                </a:solidFill>
                <a:latin typeface="Times New Roman"/>
              </a:rPr>
              <a:t>Click to edit the outline text format</a:t>
            </a:r>
          </a:p>
          <a:p>
            <a:pPr lvl="1">
              <a:buSzPct val="75000"/>
              <a:buFont typeface="StarSymbol"/>
              <a:buChar char=""/>
            </a:pPr>
            <a:r>
              <a:rPr lang="en-US" sz="2400">
                <a:solidFill>
                  <a:srgbClr val="2C3F71"/>
                </a:solidFill>
                <a:latin typeface="Times New Roman"/>
              </a:rPr>
              <a:t>Second Outline Level</a:t>
            </a:r>
          </a:p>
          <a:p>
            <a:pPr lvl="2">
              <a:buSzPct val="45000"/>
              <a:buFont typeface="StarSymbol"/>
              <a:buChar char=""/>
            </a:pPr>
            <a:r>
              <a:rPr lang="en-US" sz="2400">
                <a:solidFill>
                  <a:srgbClr val="2C3F71"/>
                </a:solidFill>
                <a:latin typeface="Times New Roman"/>
              </a:rPr>
              <a:t>Third Outline Level</a:t>
            </a:r>
          </a:p>
          <a:p>
            <a:pPr lvl="3">
              <a:buSzPct val="75000"/>
              <a:buFont typeface="StarSymbol"/>
              <a:buChar char=""/>
            </a:pPr>
            <a:r>
              <a:rPr lang="en-US" sz="2400">
                <a:solidFill>
                  <a:srgbClr val="2C3F71"/>
                </a:solidFill>
                <a:latin typeface="Times New Roman"/>
              </a:rPr>
              <a:t>Fourth Outline Level</a:t>
            </a:r>
          </a:p>
          <a:p>
            <a:pPr lvl="4">
              <a:buSzPct val="45000"/>
              <a:buFont typeface="StarSymbol"/>
              <a:buChar char=""/>
            </a:pPr>
            <a:r>
              <a:rPr lang="en-US" sz="2400">
                <a:solidFill>
                  <a:srgbClr val="2C3F71"/>
                </a:solidFill>
                <a:latin typeface="Times New Roman"/>
              </a:rPr>
              <a:t>Fifth Outline Level</a:t>
            </a:r>
          </a:p>
          <a:p>
            <a:pPr lvl="5">
              <a:buSzPct val="45000"/>
              <a:buFont typeface="StarSymbol"/>
              <a:buChar char=""/>
            </a:pPr>
            <a:r>
              <a:rPr lang="en-US" sz="2400">
                <a:solidFill>
                  <a:srgbClr val="2C3F71"/>
                </a:solidFill>
                <a:latin typeface="Times New Roman"/>
              </a:rPr>
              <a:t>Sixth Outline Level</a:t>
            </a:r>
          </a:p>
          <a:p>
            <a:pPr>
              <a:lnSpc>
                <a:spcPct val="100000"/>
              </a:lnSpc>
            </a:pPr>
            <a:r>
              <a:rPr lang="en-US" sz="2400">
                <a:solidFill>
                  <a:srgbClr val="2C3F71"/>
                </a:solidFill>
                <a:latin typeface="Times New Roman"/>
              </a:rPr>
              <a:t>Seventh Outline LevelType in or paste your text here</a:t>
            </a:r>
          </a:p>
        </p:txBody>
      </p:sp>
      <p:sp>
        <p:nvSpPr>
          <p:cNvPr id="28" name="PlaceHolder 18"/>
          <p:cNvSpPr>
            <a:spLocks noGrp="1"/>
          </p:cNvSpPr>
          <p:nvPr>
            <p:ph type="body"/>
          </p:nvPr>
        </p:nvSpPr>
        <p:spPr>
          <a:xfrm>
            <a:off x="576360" y="-4455000"/>
            <a:ext cx="12945600" cy="21370680"/>
          </a:xfrm>
          <a:prstGeom prst="rect">
            <a:avLst/>
          </a:prstGeom>
        </p:spPr>
        <p:txBody>
          <a:bodyPr lIns="78480" tIns="78480" rIns="78480" bIns="78480" anchor="ctr"/>
          <a:lstStyle/>
          <a:p>
            <a:pPr>
              <a:buSzPct val="45000"/>
              <a:buFont typeface="StarSymbol"/>
              <a:buChar char=""/>
            </a:pPr>
            <a:r>
              <a:rPr lang="en-US" sz="3500" b="1" u="sng">
                <a:solidFill>
                  <a:srgbClr val="2C3F71"/>
                </a:solidFill>
                <a:latin typeface="Calibri"/>
              </a:rPr>
              <a:t>Click to edit the outline text format</a:t>
            </a:r>
          </a:p>
          <a:p>
            <a:pPr lvl="1">
              <a:buSzPct val="75000"/>
              <a:buFont typeface="StarSymbol"/>
              <a:buChar char=""/>
            </a:pPr>
            <a:r>
              <a:rPr lang="en-US" sz="3500" b="1" u="sng">
                <a:solidFill>
                  <a:srgbClr val="2C3F71"/>
                </a:solidFill>
                <a:latin typeface="Calibri"/>
              </a:rPr>
              <a:t>Second Outline Level</a:t>
            </a:r>
          </a:p>
          <a:p>
            <a:pPr lvl="2">
              <a:buSzPct val="45000"/>
              <a:buFont typeface="StarSymbol"/>
              <a:buChar char=""/>
            </a:pPr>
            <a:r>
              <a:rPr lang="en-US" sz="3500" b="1" u="sng">
                <a:solidFill>
                  <a:srgbClr val="2C3F71"/>
                </a:solidFill>
                <a:latin typeface="Calibri"/>
              </a:rPr>
              <a:t>Third Outline Level</a:t>
            </a:r>
          </a:p>
          <a:p>
            <a:pPr lvl="3">
              <a:buSzPct val="75000"/>
              <a:buFont typeface="StarSymbol"/>
              <a:buChar char=""/>
            </a:pPr>
            <a:r>
              <a:rPr lang="en-US" sz="3500" b="1" u="sng">
                <a:solidFill>
                  <a:srgbClr val="2C3F71"/>
                </a:solidFill>
                <a:latin typeface="Calibri"/>
              </a:rPr>
              <a:t>Fourth Outline Level</a:t>
            </a:r>
          </a:p>
          <a:p>
            <a:pPr lvl="4">
              <a:buSzPct val="45000"/>
              <a:buFont typeface="StarSymbol"/>
              <a:buChar char=""/>
            </a:pPr>
            <a:r>
              <a:rPr lang="en-US" sz="3500" b="1" u="sng">
                <a:solidFill>
                  <a:srgbClr val="2C3F71"/>
                </a:solidFill>
                <a:latin typeface="Calibri"/>
              </a:rPr>
              <a:t>Fifth Outline Level</a:t>
            </a:r>
          </a:p>
          <a:p>
            <a:pPr lvl="5">
              <a:buSzPct val="45000"/>
              <a:buFont typeface="StarSymbol"/>
              <a:buChar char=""/>
            </a:pPr>
            <a:r>
              <a:rPr lang="en-US" sz="3500" b="1" u="sng">
                <a:solidFill>
                  <a:srgbClr val="2C3F71"/>
                </a:solidFill>
                <a:latin typeface="Calibri"/>
              </a:rPr>
              <a:t>Sixth Outline Level</a:t>
            </a:r>
          </a:p>
          <a:p>
            <a:pPr>
              <a:lnSpc>
                <a:spcPct val="100000"/>
              </a:lnSpc>
            </a:pPr>
            <a:r>
              <a:rPr lang="en-US" sz="3500" b="1" u="sng">
                <a:solidFill>
                  <a:srgbClr val="2C3F71"/>
                </a:solidFill>
                <a:latin typeface="Calibri"/>
              </a:rPr>
              <a:t>Seventh Outline Level(click to edit) INTRODUCTION or ABSTRACT</a:t>
            </a:r>
          </a:p>
        </p:txBody>
      </p:sp>
      <p:sp>
        <p:nvSpPr>
          <p:cNvPr id="29" name="PlaceHolder 19"/>
          <p:cNvSpPr>
            <a:spLocks noGrp="1"/>
          </p:cNvSpPr>
          <p:nvPr>
            <p:ph type="body"/>
          </p:nvPr>
        </p:nvSpPr>
        <p:spPr>
          <a:xfrm>
            <a:off x="576360" y="5486040"/>
            <a:ext cx="12948840" cy="21370680"/>
          </a:xfrm>
          <a:prstGeom prst="rect">
            <a:avLst/>
          </a:prstGeom>
        </p:spPr>
        <p:txBody>
          <a:bodyPr lIns="78480" tIns="78480" rIns="78480" bIns="78480" anchor="ctr"/>
          <a:lstStyle/>
          <a:p>
            <a:pPr>
              <a:buSzPct val="45000"/>
              <a:buFont typeface="StarSymbol"/>
              <a:buChar char=""/>
            </a:pPr>
            <a:r>
              <a:rPr lang="en-US" sz="3500" b="1" u="sng">
                <a:solidFill>
                  <a:srgbClr val="2C3F71"/>
                </a:solidFill>
                <a:latin typeface="Calibri"/>
              </a:rPr>
              <a:t>Click to edit the outline text format</a:t>
            </a:r>
          </a:p>
          <a:p>
            <a:pPr lvl="1">
              <a:buSzPct val="75000"/>
              <a:buFont typeface="StarSymbol"/>
              <a:buChar char=""/>
            </a:pPr>
            <a:r>
              <a:rPr lang="en-US" sz="3500" b="1" u="sng">
                <a:solidFill>
                  <a:srgbClr val="2C3F71"/>
                </a:solidFill>
                <a:latin typeface="Calibri"/>
              </a:rPr>
              <a:t>Second Outline Level</a:t>
            </a:r>
          </a:p>
          <a:p>
            <a:pPr lvl="2">
              <a:buSzPct val="45000"/>
              <a:buFont typeface="StarSymbol"/>
              <a:buChar char=""/>
            </a:pPr>
            <a:r>
              <a:rPr lang="en-US" sz="3500" b="1" u="sng">
                <a:solidFill>
                  <a:srgbClr val="2C3F71"/>
                </a:solidFill>
                <a:latin typeface="Calibri"/>
              </a:rPr>
              <a:t>Third Outline Level</a:t>
            </a:r>
          </a:p>
          <a:p>
            <a:pPr lvl="3">
              <a:buSzPct val="75000"/>
              <a:buFont typeface="StarSymbol"/>
              <a:buChar char=""/>
            </a:pPr>
            <a:r>
              <a:rPr lang="en-US" sz="3500" b="1" u="sng">
                <a:solidFill>
                  <a:srgbClr val="2C3F71"/>
                </a:solidFill>
                <a:latin typeface="Calibri"/>
              </a:rPr>
              <a:t>Fourth Outline Level</a:t>
            </a:r>
          </a:p>
          <a:p>
            <a:pPr lvl="4">
              <a:buSzPct val="45000"/>
              <a:buFont typeface="StarSymbol"/>
              <a:buChar char=""/>
            </a:pPr>
            <a:r>
              <a:rPr lang="en-US" sz="3500" b="1" u="sng">
                <a:solidFill>
                  <a:srgbClr val="2C3F71"/>
                </a:solidFill>
                <a:latin typeface="Calibri"/>
              </a:rPr>
              <a:t>Fifth Outline Level</a:t>
            </a:r>
          </a:p>
          <a:p>
            <a:pPr lvl="5">
              <a:buSzPct val="45000"/>
              <a:buFont typeface="StarSymbol"/>
              <a:buChar char=""/>
            </a:pPr>
            <a:r>
              <a:rPr lang="en-US" sz="3500" b="1" u="sng">
                <a:solidFill>
                  <a:srgbClr val="2C3F71"/>
                </a:solidFill>
                <a:latin typeface="Calibri"/>
              </a:rPr>
              <a:t>Sixth Outline Level</a:t>
            </a:r>
          </a:p>
          <a:p>
            <a:pPr>
              <a:lnSpc>
                <a:spcPct val="100000"/>
              </a:lnSpc>
            </a:pPr>
            <a:r>
              <a:rPr lang="en-US" sz="3500" b="1" u="sng">
                <a:solidFill>
                  <a:srgbClr val="2C3F71"/>
                </a:solidFill>
                <a:latin typeface="Calibri"/>
              </a:rPr>
              <a:t>Seventh Outline Level(click to edit)  OBJECTIVES</a:t>
            </a:r>
          </a:p>
        </p:txBody>
      </p:sp>
      <p:sp>
        <p:nvSpPr>
          <p:cNvPr id="30" name="PlaceHolder 20"/>
          <p:cNvSpPr>
            <a:spLocks noGrp="1"/>
          </p:cNvSpPr>
          <p:nvPr>
            <p:ph type="body"/>
          </p:nvPr>
        </p:nvSpPr>
        <p:spPr>
          <a:xfrm>
            <a:off x="13856760" y="-4455000"/>
            <a:ext cx="12945600" cy="21370680"/>
          </a:xfrm>
          <a:prstGeom prst="rect">
            <a:avLst/>
          </a:prstGeom>
        </p:spPr>
        <p:txBody>
          <a:bodyPr lIns="78480" tIns="78480" rIns="78480" bIns="78480" anchor="ctr"/>
          <a:lstStyle/>
          <a:p>
            <a:pPr>
              <a:buSzPct val="45000"/>
              <a:buFont typeface="StarSymbol"/>
              <a:buChar char=""/>
            </a:pPr>
            <a:r>
              <a:rPr lang="en-US" sz="3500" b="1" u="sng">
                <a:solidFill>
                  <a:srgbClr val="2C3F71"/>
                </a:solidFill>
                <a:latin typeface="Calibri"/>
              </a:rPr>
              <a:t>Click to edit the outline text format</a:t>
            </a:r>
          </a:p>
          <a:p>
            <a:pPr lvl="1">
              <a:buSzPct val="75000"/>
              <a:buFont typeface="StarSymbol"/>
              <a:buChar char=""/>
            </a:pPr>
            <a:r>
              <a:rPr lang="en-US" sz="3500" b="1" u="sng">
                <a:solidFill>
                  <a:srgbClr val="2C3F71"/>
                </a:solidFill>
                <a:latin typeface="Calibri"/>
              </a:rPr>
              <a:t>Second Outline Level</a:t>
            </a:r>
          </a:p>
          <a:p>
            <a:pPr lvl="2">
              <a:buSzPct val="45000"/>
              <a:buFont typeface="StarSymbol"/>
              <a:buChar char=""/>
            </a:pPr>
            <a:r>
              <a:rPr lang="en-US" sz="3500" b="1" u="sng">
                <a:solidFill>
                  <a:srgbClr val="2C3F71"/>
                </a:solidFill>
                <a:latin typeface="Calibri"/>
              </a:rPr>
              <a:t>Third Outline Level</a:t>
            </a:r>
          </a:p>
          <a:p>
            <a:pPr lvl="3">
              <a:buSzPct val="75000"/>
              <a:buFont typeface="StarSymbol"/>
              <a:buChar char=""/>
            </a:pPr>
            <a:r>
              <a:rPr lang="en-US" sz="3500" b="1" u="sng">
                <a:solidFill>
                  <a:srgbClr val="2C3F71"/>
                </a:solidFill>
                <a:latin typeface="Calibri"/>
              </a:rPr>
              <a:t>Fourth Outline Level</a:t>
            </a:r>
          </a:p>
          <a:p>
            <a:pPr lvl="4">
              <a:buSzPct val="45000"/>
              <a:buFont typeface="StarSymbol"/>
              <a:buChar char=""/>
            </a:pPr>
            <a:r>
              <a:rPr lang="en-US" sz="3500" b="1" u="sng">
                <a:solidFill>
                  <a:srgbClr val="2C3F71"/>
                </a:solidFill>
                <a:latin typeface="Calibri"/>
              </a:rPr>
              <a:t>Fifth Outline Level</a:t>
            </a:r>
          </a:p>
          <a:p>
            <a:pPr lvl="5">
              <a:buSzPct val="45000"/>
              <a:buFont typeface="StarSymbol"/>
              <a:buChar char=""/>
            </a:pPr>
            <a:r>
              <a:rPr lang="en-US" sz="3500" b="1" u="sng">
                <a:solidFill>
                  <a:srgbClr val="2C3F71"/>
                </a:solidFill>
                <a:latin typeface="Calibri"/>
              </a:rPr>
              <a:t>Sixth Outline Level</a:t>
            </a:r>
          </a:p>
          <a:p>
            <a:pPr>
              <a:lnSpc>
                <a:spcPct val="100000"/>
              </a:lnSpc>
            </a:pPr>
            <a:r>
              <a:rPr lang="en-US" sz="3500" b="1" u="sng">
                <a:solidFill>
                  <a:srgbClr val="2C3F71"/>
                </a:solidFill>
                <a:latin typeface="Calibri"/>
              </a:rPr>
              <a:t>Seventh Outline Level(click to edit)  CONCLUSIONS</a:t>
            </a:r>
          </a:p>
        </p:txBody>
      </p:sp>
      <p:sp>
        <p:nvSpPr>
          <p:cNvPr id="31" name="PlaceHolder 21"/>
          <p:cNvSpPr>
            <a:spLocks noGrp="1"/>
          </p:cNvSpPr>
          <p:nvPr>
            <p:ph type="body"/>
          </p:nvPr>
        </p:nvSpPr>
        <p:spPr>
          <a:xfrm>
            <a:off x="13856760" y="6528600"/>
            <a:ext cx="12945600" cy="21606120"/>
          </a:xfrm>
          <a:prstGeom prst="rect">
            <a:avLst/>
          </a:prstGeom>
        </p:spPr>
        <p:txBody>
          <a:bodyPr lIns="196200" tIns="196200" rIns="196200" bIns="196200"/>
          <a:lstStyle/>
          <a:p>
            <a:pPr>
              <a:buSzPct val="45000"/>
              <a:buFont typeface="StarSymbol"/>
              <a:buChar char=""/>
            </a:pPr>
            <a:r>
              <a:rPr lang="en-US" sz="2400">
                <a:solidFill>
                  <a:srgbClr val="2C3F71"/>
                </a:solidFill>
                <a:latin typeface="Times New Roman"/>
              </a:rPr>
              <a:t>Click to edit the outline text format</a:t>
            </a:r>
          </a:p>
          <a:p>
            <a:pPr lvl="1">
              <a:buSzPct val="75000"/>
              <a:buFont typeface="StarSymbol"/>
              <a:buChar char=""/>
            </a:pPr>
            <a:r>
              <a:rPr lang="en-US" sz="2400">
                <a:solidFill>
                  <a:srgbClr val="2C3F71"/>
                </a:solidFill>
                <a:latin typeface="Times New Roman"/>
              </a:rPr>
              <a:t>Second Outline Level</a:t>
            </a:r>
          </a:p>
          <a:p>
            <a:pPr lvl="2">
              <a:buSzPct val="45000"/>
              <a:buFont typeface="StarSymbol"/>
              <a:buChar char=""/>
            </a:pPr>
            <a:r>
              <a:rPr lang="en-US" sz="2400">
                <a:solidFill>
                  <a:srgbClr val="2C3F71"/>
                </a:solidFill>
                <a:latin typeface="Times New Roman"/>
              </a:rPr>
              <a:t>Third Outline Level</a:t>
            </a:r>
          </a:p>
          <a:p>
            <a:pPr lvl="3">
              <a:buSzPct val="75000"/>
              <a:buFont typeface="StarSymbol"/>
              <a:buChar char=""/>
            </a:pPr>
            <a:r>
              <a:rPr lang="en-US" sz="2400">
                <a:solidFill>
                  <a:srgbClr val="2C3F71"/>
                </a:solidFill>
                <a:latin typeface="Times New Roman"/>
              </a:rPr>
              <a:t>Fourth Outline Level</a:t>
            </a:r>
          </a:p>
          <a:p>
            <a:pPr lvl="4">
              <a:buSzPct val="45000"/>
              <a:buFont typeface="StarSymbol"/>
              <a:buChar char=""/>
            </a:pPr>
            <a:r>
              <a:rPr lang="en-US" sz="2400">
                <a:solidFill>
                  <a:srgbClr val="2C3F71"/>
                </a:solidFill>
                <a:latin typeface="Times New Roman"/>
              </a:rPr>
              <a:t>Fifth Outline Level</a:t>
            </a:r>
          </a:p>
          <a:p>
            <a:pPr lvl="5">
              <a:buSzPct val="45000"/>
              <a:buFont typeface="StarSymbol"/>
              <a:buChar char=""/>
            </a:pPr>
            <a:r>
              <a:rPr lang="en-US" sz="2400">
                <a:solidFill>
                  <a:srgbClr val="2C3F71"/>
                </a:solidFill>
                <a:latin typeface="Times New Roman"/>
              </a:rPr>
              <a:t>Sixth Outline Level</a:t>
            </a:r>
          </a:p>
          <a:p>
            <a:pPr>
              <a:lnSpc>
                <a:spcPct val="100000"/>
              </a:lnSpc>
            </a:pPr>
            <a:r>
              <a:rPr lang="en-US" sz="2400">
                <a:solidFill>
                  <a:srgbClr val="2C3F71"/>
                </a:solidFill>
                <a:latin typeface="Times New Roman"/>
              </a:rPr>
              <a:t>Seventh Outline LevelType in or paste your text here</a:t>
            </a:r>
          </a:p>
        </p:txBody>
      </p:sp>
      <p:sp>
        <p:nvSpPr>
          <p:cNvPr id="32" name="PlaceHolder 22"/>
          <p:cNvSpPr>
            <a:spLocks noGrp="1"/>
          </p:cNvSpPr>
          <p:nvPr>
            <p:ph type="body"/>
          </p:nvPr>
        </p:nvSpPr>
        <p:spPr>
          <a:xfrm>
            <a:off x="13856760" y="5505120"/>
            <a:ext cx="12942000" cy="21370680"/>
          </a:xfrm>
          <a:prstGeom prst="rect">
            <a:avLst/>
          </a:prstGeom>
        </p:spPr>
        <p:txBody>
          <a:bodyPr lIns="78480" tIns="78480" rIns="78480" bIns="78480" anchor="ctr"/>
          <a:lstStyle/>
          <a:p>
            <a:pPr>
              <a:buSzPct val="45000"/>
              <a:buFont typeface="StarSymbol"/>
              <a:buChar char=""/>
            </a:pPr>
            <a:r>
              <a:rPr lang="en-US" sz="3500" b="1" u="sng">
                <a:solidFill>
                  <a:srgbClr val="2C3F71"/>
                </a:solidFill>
                <a:latin typeface="Calibri"/>
              </a:rPr>
              <a:t>Click to edit the outline text format</a:t>
            </a:r>
          </a:p>
          <a:p>
            <a:pPr lvl="1">
              <a:buSzPct val="75000"/>
              <a:buFont typeface="StarSymbol"/>
              <a:buChar char=""/>
            </a:pPr>
            <a:r>
              <a:rPr lang="en-US" sz="3500" b="1" u="sng">
                <a:solidFill>
                  <a:srgbClr val="2C3F71"/>
                </a:solidFill>
                <a:latin typeface="Calibri"/>
              </a:rPr>
              <a:t>Second Outline Level</a:t>
            </a:r>
          </a:p>
          <a:p>
            <a:pPr lvl="2">
              <a:buSzPct val="45000"/>
              <a:buFont typeface="StarSymbol"/>
              <a:buChar char=""/>
            </a:pPr>
            <a:r>
              <a:rPr lang="en-US" sz="3500" b="1" u="sng">
                <a:solidFill>
                  <a:srgbClr val="2C3F71"/>
                </a:solidFill>
                <a:latin typeface="Calibri"/>
              </a:rPr>
              <a:t>Third Outline Level</a:t>
            </a:r>
          </a:p>
          <a:p>
            <a:pPr lvl="3">
              <a:buSzPct val="75000"/>
              <a:buFont typeface="StarSymbol"/>
              <a:buChar char=""/>
            </a:pPr>
            <a:r>
              <a:rPr lang="en-US" sz="3500" b="1" u="sng">
                <a:solidFill>
                  <a:srgbClr val="2C3F71"/>
                </a:solidFill>
                <a:latin typeface="Calibri"/>
              </a:rPr>
              <a:t>Fourth Outline Level</a:t>
            </a:r>
          </a:p>
          <a:p>
            <a:pPr lvl="4">
              <a:buSzPct val="45000"/>
              <a:buFont typeface="StarSymbol"/>
              <a:buChar char=""/>
            </a:pPr>
            <a:r>
              <a:rPr lang="en-US" sz="3500" b="1" u="sng">
                <a:solidFill>
                  <a:srgbClr val="2C3F71"/>
                </a:solidFill>
                <a:latin typeface="Calibri"/>
              </a:rPr>
              <a:t>Fifth Outline Level</a:t>
            </a:r>
          </a:p>
          <a:p>
            <a:pPr lvl="5">
              <a:buSzPct val="45000"/>
              <a:buFont typeface="StarSymbol"/>
              <a:buChar char=""/>
            </a:pPr>
            <a:r>
              <a:rPr lang="en-US" sz="3500" b="1" u="sng">
                <a:solidFill>
                  <a:srgbClr val="2C3F71"/>
                </a:solidFill>
                <a:latin typeface="Calibri"/>
              </a:rPr>
              <a:t>Sixth Outline Level</a:t>
            </a:r>
          </a:p>
          <a:p>
            <a:pPr>
              <a:lnSpc>
                <a:spcPct val="100000"/>
              </a:lnSpc>
            </a:pPr>
            <a:r>
              <a:rPr lang="en-US" sz="3500" b="1" u="sng">
                <a:solidFill>
                  <a:srgbClr val="2C3F71"/>
                </a:solidFill>
                <a:latin typeface="Calibri"/>
              </a:rPr>
              <a:t>Seventh Outline Level(click to edit)  REFERENCES</a:t>
            </a:r>
          </a:p>
        </p:txBody>
      </p:sp>
      <p:sp>
        <p:nvSpPr>
          <p:cNvPr id="33" name="PlaceHolder 23"/>
          <p:cNvSpPr>
            <a:spLocks noGrp="1"/>
          </p:cNvSpPr>
          <p:nvPr>
            <p:ph type="body"/>
          </p:nvPr>
        </p:nvSpPr>
        <p:spPr>
          <a:xfrm>
            <a:off x="13856760" y="16535160"/>
            <a:ext cx="12947040" cy="21606120"/>
          </a:xfrm>
          <a:prstGeom prst="rect">
            <a:avLst/>
          </a:prstGeom>
        </p:spPr>
        <p:txBody>
          <a:bodyPr lIns="196200" tIns="196200" rIns="196200" bIns="196200"/>
          <a:lstStyle/>
          <a:p>
            <a:pPr>
              <a:buSzPct val="45000"/>
              <a:buFont typeface="StarSymbol"/>
              <a:buChar char=""/>
            </a:pPr>
            <a:r>
              <a:rPr lang="en-US" sz="2400">
                <a:solidFill>
                  <a:srgbClr val="2C3F71"/>
                </a:solidFill>
                <a:latin typeface="Times New Roman"/>
              </a:rPr>
              <a:t>Click to edit the outline text format</a:t>
            </a:r>
          </a:p>
          <a:p>
            <a:pPr lvl="1">
              <a:buSzPct val="75000"/>
              <a:buFont typeface="StarSymbol"/>
              <a:buChar char=""/>
            </a:pPr>
            <a:r>
              <a:rPr lang="en-US" sz="2400">
                <a:solidFill>
                  <a:srgbClr val="2C3F71"/>
                </a:solidFill>
                <a:latin typeface="Times New Roman"/>
              </a:rPr>
              <a:t>Second Outline Level</a:t>
            </a:r>
          </a:p>
          <a:p>
            <a:pPr lvl="2">
              <a:buSzPct val="45000"/>
              <a:buFont typeface="StarSymbol"/>
              <a:buChar char=""/>
            </a:pPr>
            <a:r>
              <a:rPr lang="en-US" sz="2400">
                <a:solidFill>
                  <a:srgbClr val="2C3F71"/>
                </a:solidFill>
                <a:latin typeface="Times New Roman"/>
              </a:rPr>
              <a:t>Third Outline Level</a:t>
            </a:r>
          </a:p>
          <a:p>
            <a:pPr lvl="3">
              <a:buSzPct val="75000"/>
              <a:buFont typeface="StarSymbol"/>
              <a:buChar char=""/>
            </a:pPr>
            <a:r>
              <a:rPr lang="en-US" sz="2400">
                <a:solidFill>
                  <a:srgbClr val="2C3F71"/>
                </a:solidFill>
                <a:latin typeface="Times New Roman"/>
              </a:rPr>
              <a:t>Fourth Outline Level</a:t>
            </a:r>
          </a:p>
          <a:p>
            <a:pPr lvl="4">
              <a:buSzPct val="45000"/>
              <a:buFont typeface="StarSymbol"/>
              <a:buChar char=""/>
            </a:pPr>
            <a:r>
              <a:rPr lang="en-US" sz="2400">
                <a:solidFill>
                  <a:srgbClr val="2C3F71"/>
                </a:solidFill>
                <a:latin typeface="Times New Roman"/>
              </a:rPr>
              <a:t>Fifth Outline Level</a:t>
            </a:r>
          </a:p>
          <a:p>
            <a:pPr lvl="5">
              <a:buSzPct val="45000"/>
              <a:buFont typeface="StarSymbol"/>
              <a:buChar char=""/>
            </a:pPr>
            <a:r>
              <a:rPr lang="en-US" sz="2400">
                <a:solidFill>
                  <a:srgbClr val="2C3F71"/>
                </a:solidFill>
                <a:latin typeface="Times New Roman"/>
              </a:rPr>
              <a:t>Sixth Outline Level</a:t>
            </a:r>
          </a:p>
          <a:p>
            <a:pPr>
              <a:lnSpc>
                <a:spcPct val="100000"/>
              </a:lnSpc>
            </a:pPr>
            <a:r>
              <a:rPr lang="en-US" sz="2400">
                <a:solidFill>
                  <a:srgbClr val="2C3F71"/>
                </a:solidFill>
                <a:latin typeface="Times New Roman"/>
              </a:rPr>
              <a:t>Seventh Outline LevelType in or paste your text here</a:t>
            </a:r>
          </a:p>
        </p:txBody>
      </p:sp>
      <p:sp>
        <p:nvSpPr>
          <p:cNvPr id="34" name="PlaceHolder 24"/>
          <p:cNvSpPr>
            <a:spLocks noGrp="1"/>
          </p:cNvSpPr>
          <p:nvPr>
            <p:ph type="body"/>
          </p:nvPr>
        </p:nvSpPr>
        <p:spPr>
          <a:xfrm>
            <a:off x="13856760" y="18180360"/>
            <a:ext cx="12935520" cy="21370680"/>
          </a:xfrm>
          <a:prstGeom prst="rect">
            <a:avLst/>
          </a:prstGeom>
        </p:spPr>
        <p:txBody>
          <a:bodyPr lIns="78480" tIns="78480" rIns="78480" bIns="78480" anchor="ctr"/>
          <a:lstStyle/>
          <a:p>
            <a:pPr>
              <a:buSzPct val="45000"/>
              <a:buFont typeface="StarSymbol"/>
              <a:buChar char=""/>
            </a:pPr>
            <a:r>
              <a:rPr lang="en-US" sz="3500" b="1" u="sng">
                <a:solidFill>
                  <a:srgbClr val="2C3F71"/>
                </a:solidFill>
                <a:latin typeface="Calibri"/>
              </a:rPr>
              <a:t>Click to edit the outline text format</a:t>
            </a:r>
          </a:p>
          <a:p>
            <a:pPr lvl="1">
              <a:buSzPct val="75000"/>
              <a:buFont typeface="StarSymbol"/>
              <a:buChar char=""/>
            </a:pPr>
            <a:r>
              <a:rPr lang="en-US" sz="3500" b="1" u="sng">
                <a:solidFill>
                  <a:srgbClr val="2C3F71"/>
                </a:solidFill>
                <a:latin typeface="Calibri"/>
              </a:rPr>
              <a:t>Second Outline Level</a:t>
            </a:r>
          </a:p>
          <a:p>
            <a:pPr lvl="2">
              <a:buSzPct val="45000"/>
              <a:buFont typeface="StarSymbol"/>
              <a:buChar char=""/>
            </a:pPr>
            <a:r>
              <a:rPr lang="en-US" sz="3500" b="1" u="sng">
                <a:solidFill>
                  <a:srgbClr val="2C3F71"/>
                </a:solidFill>
                <a:latin typeface="Calibri"/>
              </a:rPr>
              <a:t>Third Outline Level</a:t>
            </a:r>
          </a:p>
          <a:p>
            <a:pPr lvl="3">
              <a:buSzPct val="75000"/>
              <a:buFont typeface="StarSymbol"/>
              <a:buChar char=""/>
            </a:pPr>
            <a:r>
              <a:rPr lang="en-US" sz="3500" b="1" u="sng">
                <a:solidFill>
                  <a:srgbClr val="2C3F71"/>
                </a:solidFill>
                <a:latin typeface="Calibri"/>
              </a:rPr>
              <a:t>Fourth Outline Level</a:t>
            </a:r>
          </a:p>
          <a:p>
            <a:pPr lvl="4">
              <a:buSzPct val="45000"/>
              <a:buFont typeface="StarSymbol"/>
              <a:buChar char=""/>
            </a:pPr>
            <a:r>
              <a:rPr lang="en-US" sz="3500" b="1" u="sng">
                <a:solidFill>
                  <a:srgbClr val="2C3F71"/>
                </a:solidFill>
                <a:latin typeface="Calibri"/>
              </a:rPr>
              <a:t>Fifth Outline Level</a:t>
            </a:r>
          </a:p>
          <a:p>
            <a:pPr lvl="5">
              <a:buSzPct val="45000"/>
              <a:buFont typeface="StarSymbol"/>
              <a:buChar char=""/>
            </a:pPr>
            <a:r>
              <a:rPr lang="en-US" sz="3500" b="1" u="sng">
                <a:solidFill>
                  <a:srgbClr val="2C3F71"/>
                </a:solidFill>
                <a:latin typeface="Calibri"/>
              </a:rPr>
              <a:t>Sixth Outline Level</a:t>
            </a:r>
          </a:p>
          <a:p>
            <a:pPr>
              <a:lnSpc>
                <a:spcPct val="100000"/>
              </a:lnSpc>
            </a:pPr>
            <a:r>
              <a:rPr lang="en-US" sz="3500" b="1" u="sng">
                <a:solidFill>
                  <a:srgbClr val="2C3F71"/>
                </a:solidFill>
                <a:latin typeface="Calibri"/>
              </a:rPr>
              <a:t>Seventh Outline Level(click to edit)  ACKNOWLEDGEMENTS or  CONTACT</a:t>
            </a:r>
          </a:p>
        </p:txBody>
      </p:sp>
      <p:sp>
        <p:nvSpPr>
          <p:cNvPr id="35" name="PlaceHolder 25"/>
          <p:cNvSpPr>
            <a:spLocks noGrp="1"/>
          </p:cNvSpPr>
          <p:nvPr>
            <p:ph type="body"/>
          </p:nvPr>
        </p:nvSpPr>
        <p:spPr>
          <a:xfrm>
            <a:off x="13856760" y="29227680"/>
            <a:ext cx="12942000" cy="21606120"/>
          </a:xfrm>
          <a:prstGeom prst="rect">
            <a:avLst/>
          </a:prstGeom>
        </p:spPr>
        <p:txBody>
          <a:bodyPr lIns="196200" tIns="196200" rIns="196200" bIns="196200"/>
          <a:lstStyle/>
          <a:p>
            <a:pPr>
              <a:buSzPct val="45000"/>
              <a:buFont typeface="StarSymbol"/>
              <a:buChar char=""/>
            </a:pPr>
            <a:r>
              <a:rPr lang="en-US" sz="2400">
                <a:solidFill>
                  <a:srgbClr val="2C3F71"/>
                </a:solidFill>
                <a:latin typeface="Times New Roman"/>
              </a:rPr>
              <a:t>Click to edit the outline text format</a:t>
            </a:r>
          </a:p>
          <a:p>
            <a:pPr lvl="1">
              <a:buSzPct val="75000"/>
              <a:buFont typeface="StarSymbol"/>
              <a:buChar char=""/>
            </a:pPr>
            <a:r>
              <a:rPr lang="en-US" sz="2400">
                <a:solidFill>
                  <a:srgbClr val="2C3F71"/>
                </a:solidFill>
                <a:latin typeface="Times New Roman"/>
              </a:rPr>
              <a:t>Second Outline Level</a:t>
            </a:r>
          </a:p>
          <a:p>
            <a:pPr lvl="2">
              <a:buSzPct val="45000"/>
              <a:buFont typeface="StarSymbol"/>
              <a:buChar char=""/>
            </a:pPr>
            <a:r>
              <a:rPr lang="en-US" sz="2400">
                <a:solidFill>
                  <a:srgbClr val="2C3F71"/>
                </a:solidFill>
                <a:latin typeface="Times New Roman"/>
              </a:rPr>
              <a:t>Third Outline Level</a:t>
            </a:r>
          </a:p>
          <a:p>
            <a:pPr lvl="3">
              <a:buSzPct val="75000"/>
              <a:buFont typeface="StarSymbol"/>
              <a:buChar char=""/>
            </a:pPr>
            <a:r>
              <a:rPr lang="en-US" sz="2400">
                <a:solidFill>
                  <a:srgbClr val="2C3F71"/>
                </a:solidFill>
                <a:latin typeface="Times New Roman"/>
              </a:rPr>
              <a:t>Fourth Outline Level</a:t>
            </a:r>
          </a:p>
          <a:p>
            <a:pPr lvl="4">
              <a:buSzPct val="45000"/>
              <a:buFont typeface="StarSymbol"/>
              <a:buChar char=""/>
            </a:pPr>
            <a:r>
              <a:rPr lang="en-US" sz="2400">
                <a:solidFill>
                  <a:srgbClr val="2C3F71"/>
                </a:solidFill>
                <a:latin typeface="Times New Roman"/>
              </a:rPr>
              <a:t>Fifth Outline Level</a:t>
            </a:r>
          </a:p>
          <a:p>
            <a:pPr lvl="5">
              <a:buSzPct val="45000"/>
              <a:buFont typeface="StarSymbol"/>
              <a:buChar char=""/>
            </a:pPr>
            <a:r>
              <a:rPr lang="en-US" sz="2400">
                <a:solidFill>
                  <a:srgbClr val="2C3F71"/>
                </a:solidFill>
                <a:latin typeface="Times New Roman"/>
              </a:rPr>
              <a:t>Sixth Outline Level</a:t>
            </a:r>
          </a:p>
          <a:p>
            <a:pPr>
              <a:lnSpc>
                <a:spcPct val="100000"/>
              </a:lnSpc>
            </a:pPr>
            <a:r>
              <a:rPr lang="en-US" sz="2400">
                <a:solidFill>
                  <a:srgbClr val="2C3F71"/>
                </a:solidFill>
                <a:latin typeface="Times New Roman"/>
              </a:rPr>
              <a:t>Seventh Outline LevelType in or paste your text here</a:t>
            </a:r>
          </a:p>
        </p:txBody>
      </p:sp>
      <p:sp>
        <p:nvSpPr>
          <p:cNvPr id="36" name="PlaceHolder 26"/>
          <p:cNvSpPr>
            <a:spLocks noGrp="1"/>
          </p:cNvSpPr>
          <p:nvPr>
            <p:ph type="body"/>
          </p:nvPr>
        </p:nvSpPr>
        <p:spPr>
          <a:xfrm>
            <a:off x="565200" y="16517520"/>
            <a:ext cx="12957120" cy="21606120"/>
          </a:xfrm>
          <a:prstGeom prst="rect">
            <a:avLst/>
          </a:prstGeom>
        </p:spPr>
        <p:txBody>
          <a:bodyPr lIns="196200" tIns="196200" rIns="196200" bIns="196200"/>
          <a:lstStyle/>
          <a:p>
            <a:pPr>
              <a:buSzPct val="45000"/>
              <a:buFont typeface="StarSymbol"/>
              <a:buChar char=""/>
            </a:pPr>
            <a:r>
              <a:rPr lang="en-US" sz="2400">
                <a:solidFill>
                  <a:srgbClr val="2C3F71"/>
                </a:solidFill>
                <a:latin typeface="Times New Roman"/>
              </a:rPr>
              <a:t>Click to edit the outline text format</a:t>
            </a:r>
          </a:p>
          <a:p>
            <a:pPr lvl="1">
              <a:buSzPct val="75000"/>
              <a:buFont typeface="StarSymbol"/>
              <a:buChar char=""/>
            </a:pPr>
            <a:r>
              <a:rPr lang="en-US" sz="2400">
                <a:solidFill>
                  <a:srgbClr val="2C3F71"/>
                </a:solidFill>
                <a:latin typeface="Times New Roman"/>
              </a:rPr>
              <a:t>Second Outline Level</a:t>
            </a:r>
          </a:p>
          <a:p>
            <a:pPr lvl="2">
              <a:buSzPct val="45000"/>
              <a:buFont typeface="StarSymbol"/>
              <a:buChar char=""/>
            </a:pPr>
            <a:r>
              <a:rPr lang="en-US" sz="2400">
                <a:solidFill>
                  <a:srgbClr val="2C3F71"/>
                </a:solidFill>
                <a:latin typeface="Times New Roman"/>
              </a:rPr>
              <a:t>Third Outline Level</a:t>
            </a:r>
          </a:p>
          <a:p>
            <a:pPr lvl="3">
              <a:buSzPct val="75000"/>
              <a:buFont typeface="StarSymbol"/>
              <a:buChar char=""/>
            </a:pPr>
            <a:r>
              <a:rPr lang="en-US" sz="2400">
                <a:solidFill>
                  <a:srgbClr val="2C3F71"/>
                </a:solidFill>
                <a:latin typeface="Times New Roman"/>
              </a:rPr>
              <a:t>Fourth Outline Level</a:t>
            </a:r>
          </a:p>
          <a:p>
            <a:pPr lvl="4">
              <a:buSzPct val="45000"/>
              <a:buFont typeface="StarSymbol"/>
              <a:buChar char=""/>
            </a:pPr>
            <a:r>
              <a:rPr lang="en-US" sz="2400">
                <a:solidFill>
                  <a:srgbClr val="2C3F71"/>
                </a:solidFill>
                <a:latin typeface="Times New Roman"/>
              </a:rPr>
              <a:t>Fifth Outline Level</a:t>
            </a:r>
          </a:p>
          <a:p>
            <a:pPr lvl="5">
              <a:buSzPct val="45000"/>
              <a:buFont typeface="StarSymbol"/>
              <a:buChar char=""/>
            </a:pPr>
            <a:r>
              <a:rPr lang="en-US" sz="2400">
                <a:solidFill>
                  <a:srgbClr val="2C3F71"/>
                </a:solidFill>
                <a:latin typeface="Times New Roman"/>
              </a:rPr>
              <a:t>Sixth Outline Level</a:t>
            </a:r>
          </a:p>
          <a:p>
            <a:pPr>
              <a:lnSpc>
                <a:spcPct val="100000"/>
              </a:lnSpc>
            </a:pPr>
            <a:r>
              <a:rPr lang="en-US" sz="2400">
                <a:solidFill>
                  <a:srgbClr val="2C3F71"/>
                </a:solidFill>
                <a:latin typeface="Times New Roman"/>
              </a:rPr>
              <a:t>Seventh Outline LevelType in or paste your text here</a:t>
            </a:r>
          </a:p>
        </p:txBody>
      </p:sp>
      <p:sp>
        <p:nvSpPr>
          <p:cNvPr id="37" name="PlaceHolder 27"/>
          <p:cNvSpPr>
            <a:spLocks noGrp="1"/>
          </p:cNvSpPr>
          <p:nvPr>
            <p:ph type="body"/>
          </p:nvPr>
        </p:nvSpPr>
        <p:spPr>
          <a:xfrm>
            <a:off x="3506040" y="3554280"/>
            <a:ext cx="20419560" cy="1300320"/>
          </a:xfrm>
          <a:prstGeom prst="rect">
            <a:avLst/>
          </a:prstGeom>
        </p:spPr>
        <p:txBody>
          <a:bodyPr lIns="95760" tIns="47880" rIns="95760" bIns="47880"/>
          <a:lstStyle/>
          <a:p>
            <a:pPr>
              <a:buSzPct val="45000"/>
              <a:buFont typeface="StarSymbol"/>
              <a:buChar char=""/>
            </a:pPr>
            <a:r>
              <a:rPr lang="en-US" sz="6300">
                <a:solidFill>
                  <a:srgbClr val="FFFFFF"/>
                </a:solidFill>
                <a:latin typeface="Calibri"/>
              </a:rPr>
              <a:t>Click to edit the outline text format</a:t>
            </a:r>
          </a:p>
          <a:p>
            <a:pPr lvl="1">
              <a:buSzPct val="75000"/>
              <a:buFont typeface="StarSymbol"/>
              <a:buChar char=""/>
            </a:pPr>
            <a:r>
              <a:rPr lang="en-US" sz="6300">
                <a:solidFill>
                  <a:srgbClr val="FFFFFF"/>
                </a:solidFill>
                <a:latin typeface="Calibri"/>
              </a:rPr>
              <a:t>Second Outline Level</a:t>
            </a:r>
          </a:p>
          <a:p>
            <a:pPr lvl="2">
              <a:buSzPct val="45000"/>
              <a:buFont typeface="StarSymbol"/>
              <a:buChar char=""/>
            </a:pPr>
            <a:r>
              <a:rPr lang="en-US" sz="6300">
                <a:solidFill>
                  <a:srgbClr val="FFFFFF"/>
                </a:solidFill>
                <a:latin typeface="Calibri"/>
              </a:rPr>
              <a:t>Third Outline Level</a:t>
            </a:r>
          </a:p>
          <a:p>
            <a:pPr lvl="3">
              <a:buSzPct val="75000"/>
              <a:buFont typeface="StarSymbol"/>
              <a:buChar char=""/>
            </a:pPr>
            <a:r>
              <a:rPr lang="en-US" sz="6300">
                <a:solidFill>
                  <a:srgbClr val="FFFFFF"/>
                </a:solidFill>
                <a:latin typeface="Calibri"/>
              </a:rPr>
              <a:t>Fourth Outline Level</a:t>
            </a:r>
          </a:p>
          <a:p>
            <a:pPr lvl="4">
              <a:buSzPct val="45000"/>
              <a:buFont typeface="StarSymbol"/>
              <a:buChar char=""/>
            </a:pPr>
            <a:r>
              <a:rPr lang="en-US" sz="6300">
                <a:solidFill>
                  <a:srgbClr val="FFFFFF"/>
                </a:solidFill>
                <a:latin typeface="Calibri"/>
              </a:rPr>
              <a:t>Fifth Outline Level</a:t>
            </a:r>
          </a:p>
          <a:p>
            <a:pPr lvl="5">
              <a:buSzPct val="45000"/>
              <a:buFont typeface="StarSymbol"/>
              <a:buChar char=""/>
            </a:pPr>
            <a:r>
              <a:rPr lang="en-US" sz="6300">
                <a:solidFill>
                  <a:srgbClr val="FFFFFF"/>
                </a:solidFill>
                <a:latin typeface="Calibri"/>
              </a:rPr>
              <a:t>Sixth Outline Level</a:t>
            </a:r>
          </a:p>
          <a:p>
            <a:pPr>
              <a:lnSpc>
                <a:spcPct val="100000"/>
              </a:lnSpc>
            </a:pPr>
            <a:r>
              <a:rPr lang="en-US" sz="6300">
                <a:solidFill>
                  <a:srgbClr val="FFFFFF"/>
                </a:solidFill>
                <a:latin typeface="Calibri"/>
              </a:rPr>
              <a:t>Seventh Outline LevelClick here to add affiliations</a:t>
            </a:r>
          </a:p>
        </p:txBody>
      </p:sp>
      <p:sp>
        <p:nvSpPr>
          <p:cNvPr id="38" name="PlaceHolder 28"/>
          <p:cNvSpPr>
            <a:spLocks noGrp="1"/>
          </p:cNvSpPr>
          <p:nvPr>
            <p:ph type="body"/>
          </p:nvPr>
        </p:nvSpPr>
        <p:spPr>
          <a:xfrm>
            <a:off x="3506040" y="2253600"/>
            <a:ext cx="20419560" cy="1300320"/>
          </a:xfrm>
          <a:prstGeom prst="rect">
            <a:avLst/>
          </a:prstGeom>
        </p:spPr>
        <p:txBody>
          <a:bodyPr lIns="95760" tIns="47880" rIns="95760" bIns="47880" anchorCtr="1"/>
          <a:lstStyle/>
          <a:p>
            <a:pPr>
              <a:buSzPct val="45000"/>
              <a:buFont typeface="StarSymbol"/>
              <a:buChar char=""/>
            </a:pPr>
            <a:r>
              <a:rPr lang="en-US" sz="9200">
                <a:solidFill>
                  <a:srgbClr val="FFFFFF"/>
                </a:solidFill>
                <a:latin typeface="Calibri"/>
              </a:rPr>
              <a:t>Click to edit the outline text format</a:t>
            </a:r>
          </a:p>
          <a:p>
            <a:pPr lvl="1">
              <a:buSzPct val="75000"/>
              <a:buFont typeface="StarSymbol"/>
              <a:buChar char=""/>
            </a:pPr>
            <a:r>
              <a:rPr lang="en-US" sz="9200">
                <a:solidFill>
                  <a:srgbClr val="FFFFFF"/>
                </a:solidFill>
                <a:latin typeface="Calibri"/>
              </a:rPr>
              <a:t>Second Outline Level</a:t>
            </a:r>
          </a:p>
          <a:p>
            <a:pPr lvl="2">
              <a:buSzPct val="45000"/>
              <a:buFont typeface="StarSymbol"/>
              <a:buChar char=""/>
            </a:pPr>
            <a:r>
              <a:rPr lang="en-US" sz="9200">
                <a:solidFill>
                  <a:srgbClr val="FFFFFF"/>
                </a:solidFill>
                <a:latin typeface="Calibri"/>
              </a:rPr>
              <a:t>Third Outline Level</a:t>
            </a:r>
          </a:p>
          <a:p>
            <a:pPr lvl="3">
              <a:buSzPct val="75000"/>
              <a:buFont typeface="StarSymbol"/>
              <a:buChar char=""/>
            </a:pPr>
            <a:r>
              <a:rPr lang="en-US" sz="9200">
                <a:solidFill>
                  <a:srgbClr val="FFFFFF"/>
                </a:solidFill>
                <a:latin typeface="Calibri"/>
              </a:rPr>
              <a:t>Fourth Outline Level</a:t>
            </a:r>
          </a:p>
          <a:p>
            <a:pPr lvl="4">
              <a:buSzPct val="45000"/>
              <a:buFont typeface="StarSymbol"/>
              <a:buChar char=""/>
            </a:pPr>
            <a:r>
              <a:rPr lang="en-US" sz="9200">
                <a:solidFill>
                  <a:srgbClr val="FFFFFF"/>
                </a:solidFill>
                <a:latin typeface="Calibri"/>
              </a:rPr>
              <a:t>Fifth Outline Level</a:t>
            </a:r>
          </a:p>
          <a:p>
            <a:pPr lvl="5">
              <a:buSzPct val="45000"/>
              <a:buFont typeface="StarSymbol"/>
              <a:buChar char=""/>
            </a:pPr>
            <a:r>
              <a:rPr lang="en-US" sz="9200">
                <a:solidFill>
                  <a:srgbClr val="FFFFFF"/>
                </a:solidFill>
                <a:latin typeface="Calibri"/>
              </a:rPr>
              <a:t>Sixth Outline Level</a:t>
            </a:r>
          </a:p>
          <a:p>
            <a:pPr>
              <a:lnSpc>
                <a:spcPct val="100000"/>
              </a:lnSpc>
            </a:pPr>
            <a:r>
              <a:rPr lang="en-US" sz="9200">
                <a:solidFill>
                  <a:srgbClr val="FFFFFF"/>
                </a:solidFill>
                <a:latin typeface="Calibri"/>
              </a:rPr>
              <a:t>Seventh Outline LevelClick here to add authors</a:t>
            </a:r>
          </a:p>
        </p:txBody>
      </p:sp>
      <p:sp>
        <p:nvSpPr>
          <p:cNvPr id="39" name="PlaceHolder 29"/>
          <p:cNvSpPr>
            <a:spLocks noGrp="1"/>
          </p:cNvSpPr>
          <p:nvPr>
            <p:ph type="body"/>
          </p:nvPr>
        </p:nvSpPr>
        <p:spPr>
          <a:xfrm>
            <a:off x="3506040" y="589680"/>
            <a:ext cx="20419560" cy="1663920"/>
          </a:xfrm>
          <a:prstGeom prst="rect">
            <a:avLst/>
          </a:prstGeom>
        </p:spPr>
        <p:txBody>
          <a:bodyPr lIns="95760" tIns="47880" rIns="95760" bIns="47880" anchorCtr="1"/>
          <a:lstStyle/>
          <a:p>
            <a:pPr>
              <a:buSzPct val="45000"/>
              <a:buFont typeface="StarSymbol"/>
              <a:buChar char=""/>
            </a:pPr>
            <a:r>
              <a:rPr lang="en-US" sz="12000" b="1">
                <a:solidFill>
                  <a:srgbClr val="FFFFFF"/>
                </a:solidFill>
                <a:latin typeface="Calibri"/>
              </a:rPr>
              <a:t>Click to edit the outline text format</a:t>
            </a:r>
          </a:p>
          <a:p>
            <a:pPr lvl="1">
              <a:buSzPct val="75000"/>
              <a:buFont typeface="StarSymbol"/>
              <a:buChar char=""/>
            </a:pPr>
            <a:r>
              <a:rPr lang="en-US" sz="12000" b="1">
                <a:solidFill>
                  <a:srgbClr val="FFFFFF"/>
                </a:solidFill>
                <a:latin typeface="Calibri"/>
              </a:rPr>
              <a:t>Second Outline Level</a:t>
            </a:r>
          </a:p>
          <a:p>
            <a:pPr lvl="2">
              <a:buSzPct val="45000"/>
              <a:buFont typeface="StarSymbol"/>
              <a:buChar char=""/>
            </a:pPr>
            <a:r>
              <a:rPr lang="en-US" sz="12000" b="1">
                <a:solidFill>
                  <a:srgbClr val="FFFFFF"/>
                </a:solidFill>
                <a:latin typeface="Calibri"/>
              </a:rPr>
              <a:t>Third Outline Level</a:t>
            </a:r>
          </a:p>
          <a:p>
            <a:pPr lvl="3">
              <a:buSzPct val="75000"/>
              <a:buFont typeface="StarSymbol"/>
              <a:buChar char=""/>
            </a:pPr>
            <a:r>
              <a:rPr lang="en-US" sz="12000" b="1">
                <a:solidFill>
                  <a:srgbClr val="FFFFFF"/>
                </a:solidFill>
                <a:latin typeface="Calibri"/>
              </a:rPr>
              <a:t>Fourth Outline Level</a:t>
            </a:r>
          </a:p>
          <a:p>
            <a:pPr lvl="4">
              <a:buSzPct val="45000"/>
              <a:buFont typeface="StarSymbol"/>
              <a:buChar char=""/>
            </a:pPr>
            <a:r>
              <a:rPr lang="en-US" sz="12000" b="1">
                <a:solidFill>
                  <a:srgbClr val="FFFFFF"/>
                </a:solidFill>
                <a:latin typeface="Calibri"/>
              </a:rPr>
              <a:t>Fifth Outline Level</a:t>
            </a:r>
          </a:p>
          <a:p>
            <a:pPr lvl="5">
              <a:buSzPct val="45000"/>
              <a:buFont typeface="StarSymbol"/>
              <a:buChar char=""/>
            </a:pPr>
            <a:r>
              <a:rPr lang="en-US" sz="12000" b="1">
                <a:solidFill>
                  <a:srgbClr val="FFFFFF"/>
                </a:solidFill>
                <a:latin typeface="Calibri"/>
              </a:rPr>
              <a:t>Sixth Outline Level</a:t>
            </a:r>
          </a:p>
          <a:p>
            <a:pPr>
              <a:lnSpc>
                <a:spcPct val="100000"/>
              </a:lnSpc>
            </a:pPr>
            <a:r>
              <a:rPr lang="en-US" sz="12000" b="1">
                <a:solidFill>
                  <a:srgbClr val="FFFFFF"/>
                </a:solidFill>
                <a:latin typeface="Calibri"/>
              </a:rPr>
              <a:t>Seventh Outline LevelClick here to add title</a:t>
            </a:r>
          </a:p>
        </p:txBody>
      </p:sp>
      <p:pic>
        <p:nvPicPr>
          <p:cNvPr id="40" name="Picture 39"/>
          <p:cNvPicPr/>
          <p:nvPr/>
        </p:nvPicPr>
        <p:blipFill>
          <a:blip r:embed="rId14"/>
          <a:stretch>
            <a:fillRect/>
          </a:stretch>
        </p:blipFill>
        <p:spPr>
          <a:xfrm>
            <a:off x="-11201400" y="26352360"/>
            <a:ext cx="4406760" cy="2705040"/>
          </a:xfrm>
          <a:prstGeom prst="rect">
            <a:avLst/>
          </a:prstGeom>
          <a:ln>
            <a:noFill/>
          </a:ln>
        </p:spPr>
      </p:pic>
      <p:pic>
        <p:nvPicPr>
          <p:cNvPr id="41" name="Picture 40"/>
          <p:cNvPicPr/>
          <p:nvPr/>
        </p:nvPicPr>
        <p:blipFill>
          <a:blip r:embed="rId15"/>
          <a:stretch>
            <a:fillRect/>
          </a:stretch>
        </p:blipFill>
        <p:spPr>
          <a:xfrm>
            <a:off x="-6184800" y="26365320"/>
            <a:ext cx="4406760" cy="2705040"/>
          </a:xfrm>
          <a:prstGeom prst="rect">
            <a:avLst/>
          </a:prstGeom>
          <a:ln>
            <a:noFill/>
          </a:ln>
        </p:spPr>
      </p:pic>
      <p:pic>
        <p:nvPicPr>
          <p:cNvPr id="42" name="Picture 41"/>
          <p:cNvPicPr/>
          <p:nvPr/>
        </p:nvPicPr>
        <p:blipFill>
          <a:blip r:embed="rId16"/>
          <a:stretch>
            <a:fillRect/>
          </a:stretch>
        </p:blipFill>
        <p:spPr>
          <a:xfrm>
            <a:off x="30810240" y="3708360"/>
            <a:ext cx="6197760" cy="2286000"/>
          </a:xfrm>
          <a:prstGeom prst="rect">
            <a:avLst/>
          </a:prstGeom>
          <a:ln>
            <a:noFill/>
          </a:ln>
        </p:spPr>
      </p:pic>
      <p:pic>
        <p:nvPicPr>
          <p:cNvPr id="43" name="Picture 42"/>
          <p:cNvPicPr/>
          <p:nvPr/>
        </p:nvPicPr>
        <p:blipFill>
          <a:blip r:embed="rId17"/>
          <a:stretch>
            <a:fillRect/>
          </a:stretch>
        </p:blipFill>
        <p:spPr>
          <a:xfrm>
            <a:off x="28320840" y="12636360"/>
            <a:ext cx="1638360" cy="1092240"/>
          </a:xfrm>
          <a:prstGeom prst="rect">
            <a:avLst/>
          </a:prstGeom>
          <a:ln>
            <a:noFill/>
          </a:ln>
        </p:spPr>
      </p:pic>
      <p:sp>
        <p:nvSpPr>
          <p:cNvPr id="44" name="PlaceHolder 30"/>
          <p:cNvSpPr>
            <a:spLocks noGrp="1"/>
          </p:cNvSpPr>
          <p:nvPr>
            <p:ph type="title"/>
          </p:nvPr>
        </p:nvSpPr>
        <p:spPr>
          <a:xfrm>
            <a:off x="1371600" y="1459080"/>
            <a:ext cx="24688440" cy="6107760"/>
          </a:xfrm>
          <a:prstGeom prst="rect">
            <a:avLst/>
          </a:prstGeom>
        </p:spPr>
        <p:txBody>
          <a:bodyPr lIns="0" tIns="0" rIns="0" bIns="0" anchor="ctr"/>
          <a:lstStyle/>
          <a:p>
            <a:r>
              <a:rPr lang="en-US" sz="7400">
                <a:latin typeface="Calibri"/>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diagramQuickStyle" Target="../diagrams/quickStyle1.xml"/><Relationship Id="rId12"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16.jpeg"/><Relationship Id="rId5" Type="http://schemas.openxmlformats.org/officeDocument/2006/relationships/diagramData" Target="../diagrams/data1.xml"/><Relationship Id="rId15" Type="http://schemas.microsoft.com/office/2007/relationships/diagramDrawing" Target="../diagrams/drawing1.xml"/><Relationship Id="rId10" Type="http://schemas.openxmlformats.org/officeDocument/2006/relationships/image" Target="../media/image15.jpeg"/><Relationship Id="rId4" Type="http://schemas.openxmlformats.org/officeDocument/2006/relationships/image" Target="../media/image13.png"/><Relationship Id="rId9" Type="http://schemas.openxmlformats.org/officeDocument/2006/relationships/image" Target="../media/image14.png"/><Relationship Id="rId1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3740169" y="5717160"/>
            <a:ext cx="13046760" cy="29738160"/>
          </a:xfrm>
          <a:prstGeom prst="rect">
            <a:avLst/>
          </a:prstGeom>
          <a:gradFill>
            <a:gsLst>
              <a:gs pos="0">
                <a:srgbClr val="E5FADF"/>
              </a:gs>
              <a:gs pos="100000">
                <a:srgbClr val="F1FDFB"/>
              </a:gs>
            </a:gsLst>
            <a:lin ang="16200000"/>
          </a:gradFill>
          <a:ln w="25560">
            <a:solidFill>
              <a:srgbClr val="0D594F"/>
            </a:solidFill>
            <a:round/>
          </a:ln>
        </p:spPr>
        <p:txBody>
          <a:bodyPr/>
          <a:lstStyle/>
          <a:p>
            <a:r>
              <a:rPr lang="en-IN" dirty="0" smtClean="0"/>
              <a:t> </a:t>
            </a:r>
            <a:endParaRPr lang="en-IN" dirty="0"/>
          </a:p>
        </p:txBody>
      </p:sp>
      <p:sp>
        <p:nvSpPr>
          <p:cNvPr id="80" name="CustomShape 2"/>
          <p:cNvSpPr/>
          <p:nvPr/>
        </p:nvSpPr>
        <p:spPr>
          <a:xfrm>
            <a:off x="445035" y="5350320"/>
            <a:ext cx="12963240" cy="29738160"/>
          </a:xfrm>
          <a:prstGeom prst="rect">
            <a:avLst/>
          </a:prstGeom>
          <a:gradFill>
            <a:gsLst>
              <a:gs pos="0">
                <a:srgbClr val="E5FADF"/>
              </a:gs>
              <a:gs pos="100000">
                <a:srgbClr val="F1FDFB"/>
              </a:gs>
            </a:gsLst>
            <a:lin ang="16200000"/>
          </a:gradFill>
          <a:ln w="25560">
            <a:solidFill>
              <a:srgbClr val="0D594F"/>
            </a:solidFill>
            <a:round/>
          </a:ln>
        </p:spPr>
      </p:sp>
      <p:sp>
        <p:nvSpPr>
          <p:cNvPr id="81" name="CustomShape 3"/>
          <p:cNvSpPr/>
          <p:nvPr/>
        </p:nvSpPr>
        <p:spPr>
          <a:xfrm>
            <a:off x="0" y="0"/>
            <a:ext cx="27577440" cy="5317920"/>
          </a:xfrm>
          <a:prstGeom prst="rect">
            <a:avLst/>
          </a:prstGeom>
          <a:solidFill>
            <a:srgbClr val="9BE9B3"/>
          </a:solidFill>
          <a:ln w="25560">
            <a:noFill/>
          </a:ln>
        </p:spPr>
      </p:sp>
      <p:sp>
        <p:nvSpPr>
          <p:cNvPr id="82" name="TextShape 4"/>
          <p:cNvSpPr txBox="1"/>
          <p:nvPr/>
        </p:nvSpPr>
        <p:spPr>
          <a:xfrm>
            <a:off x="938931" y="12337454"/>
            <a:ext cx="12613320" cy="2500920"/>
          </a:xfrm>
          <a:prstGeom prst="rect">
            <a:avLst/>
          </a:prstGeom>
        </p:spPr>
        <p:txBody>
          <a:bodyPr lIns="196200" tIns="196200" rIns="196200" bIns="196200"/>
          <a:lstStyle/>
          <a:p>
            <a:pPr>
              <a:lnSpc>
                <a:spcPct val="100000"/>
              </a:lnSpc>
            </a:pPr>
            <a:endParaRPr dirty="0"/>
          </a:p>
        </p:txBody>
      </p:sp>
      <p:sp>
        <p:nvSpPr>
          <p:cNvPr id="83" name="TextShape 5"/>
          <p:cNvSpPr txBox="1"/>
          <p:nvPr/>
        </p:nvSpPr>
        <p:spPr>
          <a:xfrm>
            <a:off x="500160" y="6319440"/>
            <a:ext cx="12945600" cy="1158480"/>
          </a:xfrm>
          <a:prstGeom prst="rect">
            <a:avLst/>
          </a:prstGeom>
        </p:spPr>
        <p:txBody>
          <a:bodyPr lIns="78480" tIns="78480" rIns="78480" bIns="78480" anchor="ctr"/>
          <a:lstStyle/>
          <a:p>
            <a:pPr algn="ctr"/>
            <a:r>
              <a:rPr lang="en-US" sz="6500" dirty="0" smtClean="0"/>
              <a:t>INTRODUCTION</a:t>
            </a:r>
            <a:endParaRPr lang="en-US" sz="6500" dirty="0"/>
          </a:p>
          <a:p>
            <a:pPr algn="ctr">
              <a:lnSpc>
                <a:spcPct val="100000"/>
              </a:lnSpc>
            </a:pPr>
            <a:endParaRPr dirty="0">
              <a:latin typeface="Times New Roman"/>
              <a:cs typeface="Times New Roman"/>
            </a:endParaRPr>
          </a:p>
        </p:txBody>
      </p:sp>
      <p:sp>
        <p:nvSpPr>
          <p:cNvPr id="84" name="TextShape 6"/>
          <p:cNvSpPr txBox="1"/>
          <p:nvPr/>
        </p:nvSpPr>
        <p:spPr>
          <a:xfrm>
            <a:off x="819420" y="13182600"/>
            <a:ext cx="12948840" cy="1752600"/>
          </a:xfrm>
          <a:prstGeom prst="rect">
            <a:avLst/>
          </a:prstGeom>
        </p:spPr>
        <p:txBody>
          <a:bodyPr lIns="78480" tIns="78480" rIns="78480" bIns="78480" anchor="ctr"/>
          <a:lstStyle/>
          <a:p>
            <a:pPr algn="ctr"/>
            <a:r>
              <a:rPr lang="en-US" altLang="en-US" sz="6500" dirty="0" smtClean="0"/>
              <a:t>MATERIALS AND METHODS</a:t>
            </a:r>
            <a:endParaRPr lang="x-none" altLang="en-US" sz="6500" dirty="0"/>
          </a:p>
          <a:p>
            <a:pPr algn="ctr">
              <a:lnSpc>
                <a:spcPct val="100000"/>
              </a:lnSpc>
            </a:pPr>
            <a:endParaRPr dirty="0">
              <a:latin typeface="Times New Roman"/>
              <a:cs typeface="Times New Roman"/>
            </a:endParaRPr>
          </a:p>
        </p:txBody>
      </p:sp>
      <p:sp>
        <p:nvSpPr>
          <p:cNvPr id="85" name="TextShape 7"/>
          <p:cNvSpPr txBox="1"/>
          <p:nvPr/>
        </p:nvSpPr>
        <p:spPr>
          <a:xfrm>
            <a:off x="492840" y="24215163"/>
            <a:ext cx="12945600" cy="1158480"/>
          </a:xfrm>
          <a:prstGeom prst="rect">
            <a:avLst/>
          </a:prstGeom>
        </p:spPr>
        <p:txBody>
          <a:bodyPr lIns="78480" tIns="78480" rIns="78480" bIns="78480" anchor="ctr"/>
          <a:lstStyle/>
          <a:p>
            <a:pPr algn="ctr">
              <a:lnSpc>
                <a:spcPct val="100000"/>
              </a:lnSpc>
            </a:pPr>
            <a:r>
              <a:rPr lang="en-US" sz="6500" b="1" u="sng" dirty="0">
                <a:solidFill>
                  <a:srgbClr val="00192F"/>
                </a:solidFill>
                <a:latin typeface="Times New Roman"/>
                <a:cs typeface="Times New Roman"/>
              </a:rPr>
              <a:t>Design</a:t>
            </a:r>
            <a:endParaRPr dirty="0">
              <a:latin typeface="Times New Roman"/>
              <a:cs typeface="Times New Roman"/>
            </a:endParaRPr>
          </a:p>
        </p:txBody>
      </p:sp>
      <p:sp>
        <p:nvSpPr>
          <p:cNvPr id="86" name="TextShape 8"/>
          <p:cNvSpPr txBox="1"/>
          <p:nvPr/>
        </p:nvSpPr>
        <p:spPr>
          <a:xfrm>
            <a:off x="13740169" y="28574418"/>
            <a:ext cx="12942000" cy="1158480"/>
          </a:xfrm>
          <a:prstGeom prst="rect">
            <a:avLst/>
          </a:prstGeom>
        </p:spPr>
        <p:txBody>
          <a:bodyPr lIns="78480" tIns="78480" rIns="78480" bIns="78480" anchor="ctr"/>
          <a:lstStyle/>
          <a:p>
            <a:pPr algn="ctr">
              <a:lnSpc>
                <a:spcPct val="100000"/>
              </a:lnSpc>
            </a:pPr>
            <a:r>
              <a:rPr lang="en-US" sz="6500" b="1" u="sng" dirty="0" smtClean="0">
                <a:solidFill>
                  <a:srgbClr val="00192F"/>
                </a:solidFill>
                <a:latin typeface="Times New Roman"/>
                <a:cs typeface="Times New Roman"/>
              </a:rPr>
              <a:t>REFERENCES</a:t>
            </a:r>
          </a:p>
          <a:p>
            <a:pPr algn="ctr">
              <a:lnSpc>
                <a:spcPct val="100000"/>
              </a:lnSpc>
            </a:pPr>
            <a:endParaRPr dirty="0">
              <a:latin typeface="Times New Roman"/>
              <a:cs typeface="Times New Roman"/>
            </a:endParaRPr>
          </a:p>
        </p:txBody>
      </p:sp>
      <p:sp>
        <p:nvSpPr>
          <p:cNvPr id="87" name="TextShape 9"/>
          <p:cNvSpPr txBox="1"/>
          <p:nvPr/>
        </p:nvSpPr>
        <p:spPr>
          <a:xfrm>
            <a:off x="13835880" y="32817960"/>
            <a:ext cx="12935520" cy="804240"/>
          </a:xfrm>
          <a:prstGeom prst="rect">
            <a:avLst/>
          </a:prstGeom>
        </p:spPr>
        <p:txBody>
          <a:bodyPr lIns="78480" tIns="78480" rIns="78480" bIns="78480" anchor="ctr"/>
          <a:lstStyle/>
          <a:p>
            <a:pPr algn="ctr">
              <a:lnSpc>
                <a:spcPct val="100000"/>
              </a:lnSpc>
            </a:pPr>
            <a:endParaRPr sz="6500" dirty="0">
              <a:latin typeface="Times New Roman"/>
              <a:cs typeface="Times New Roman"/>
            </a:endParaRPr>
          </a:p>
        </p:txBody>
      </p:sp>
      <p:sp>
        <p:nvSpPr>
          <p:cNvPr id="88" name="TextShape 10"/>
          <p:cNvSpPr txBox="1"/>
          <p:nvPr/>
        </p:nvSpPr>
        <p:spPr>
          <a:xfrm>
            <a:off x="3626100" y="3162301"/>
            <a:ext cx="20419560" cy="1828800"/>
          </a:xfrm>
          <a:prstGeom prst="rect">
            <a:avLst/>
          </a:prstGeom>
        </p:spPr>
        <p:txBody>
          <a:bodyPr lIns="95760" tIns="47880" rIns="95760" bIns="47880"/>
          <a:lstStyle/>
          <a:p>
            <a:pPr algn="ctr">
              <a:lnSpc>
                <a:spcPct val="100000"/>
              </a:lnSpc>
            </a:pPr>
            <a:r>
              <a:rPr lang="en-US" sz="6000" dirty="0" err="1" smtClean="0">
                <a:solidFill>
                  <a:srgbClr val="000000"/>
                </a:solidFill>
                <a:latin typeface="Calibri"/>
              </a:rPr>
              <a:t>Bipin</a:t>
            </a:r>
            <a:r>
              <a:rPr lang="en-US" sz="6000" dirty="0" smtClean="0">
                <a:solidFill>
                  <a:srgbClr val="000000"/>
                </a:solidFill>
                <a:latin typeface="Calibri"/>
              </a:rPr>
              <a:t> | </a:t>
            </a:r>
            <a:r>
              <a:rPr lang="en-US" sz="6000" dirty="0" err="1" smtClean="0">
                <a:solidFill>
                  <a:srgbClr val="000000"/>
                </a:solidFill>
                <a:latin typeface="Calibri"/>
              </a:rPr>
              <a:t>Swapnil</a:t>
            </a:r>
            <a:r>
              <a:rPr lang="en-US" sz="6000" dirty="0" smtClean="0">
                <a:solidFill>
                  <a:srgbClr val="000000"/>
                </a:solidFill>
                <a:latin typeface="Calibri"/>
              </a:rPr>
              <a:t> |</a:t>
            </a:r>
            <a:r>
              <a:rPr lang="en-US" sz="6000" dirty="0" err="1" smtClean="0">
                <a:solidFill>
                  <a:srgbClr val="000000"/>
                </a:solidFill>
                <a:latin typeface="Calibri"/>
              </a:rPr>
              <a:t>Shivashish|Shiddharth|Yash|Prathik</a:t>
            </a:r>
            <a:r>
              <a:rPr lang="en-US" sz="6000" dirty="0" smtClean="0">
                <a:solidFill>
                  <a:srgbClr val="000000"/>
                </a:solidFill>
                <a:latin typeface="Calibri"/>
              </a:rPr>
              <a:t>| </a:t>
            </a:r>
          </a:p>
          <a:p>
            <a:pPr algn="ctr">
              <a:lnSpc>
                <a:spcPct val="100000"/>
              </a:lnSpc>
            </a:pPr>
            <a:r>
              <a:rPr lang="en-US" sz="6000" dirty="0" err="1" smtClean="0">
                <a:solidFill>
                  <a:srgbClr val="000000"/>
                </a:solidFill>
                <a:latin typeface="Calibri"/>
              </a:rPr>
              <a:t>Sai</a:t>
            </a:r>
            <a:r>
              <a:rPr lang="en-US" sz="6000" dirty="0" smtClean="0">
                <a:solidFill>
                  <a:srgbClr val="000000"/>
                </a:solidFill>
                <a:latin typeface="Calibri"/>
              </a:rPr>
              <a:t> </a:t>
            </a:r>
            <a:r>
              <a:rPr lang="en-US" sz="6000" dirty="0" err="1" smtClean="0">
                <a:solidFill>
                  <a:srgbClr val="000000"/>
                </a:solidFill>
                <a:latin typeface="Calibri"/>
              </a:rPr>
              <a:t>Kumar|Sayan</a:t>
            </a:r>
            <a:endParaRPr lang="en-US" sz="6000" dirty="0" smtClean="0">
              <a:solidFill>
                <a:srgbClr val="000000"/>
              </a:solidFill>
              <a:latin typeface="Calibri"/>
            </a:endParaRPr>
          </a:p>
        </p:txBody>
      </p:sp>
      <p:sp>
        <p:nvSpPr>
          <p:cNvPr id="89" name="TextShape 11"/>
          <p:cNvSpPr txBox="1"/>
          <p:nvPr/>
        </p:nvSpPr>
        <p:spPr>
          <a:xfrm>
            <a:off x="3658500" y="1866900"/>
            <a:ext cx="20419560" cy="1409700"/>
          </a:xfrm>
          <a:prstGeom prst="rect">
            <a:avLst/>
          </a:prstGeom>
        </p:spPr>
        <p:txBody>
          <a:bodyPr lIns="95760" tIns="47880" rIns="95760" bIns="47880" anchorCtr="1"/>
          <a:lstStyle/>
          <a:p>
            <a:pPr algn="ctr">
              <a:lnSpc>
                <a:spcPct val="100000"/>
              </a:lnSpc>
            </a:pPr>
            <a:endParaRPr sz="8000" dirty="0"/>
          </a:p>
        </p:txBody>
      </p:sp>
      <p:sp>
        <p:nvSpPr>
          <p:cNvPr id="90" name="TextShape 12"/>
          <p:cNvSpPr txBox="1"/>
          <p:nvPr/>
        </p:nvSpPr>
        <p:spPr>
          <a:xfrm>
            <a:off x="3720780" y="399240"/>
            <a:ext cx="20419560" cy="1663920"/>
          </a:xfrm>
          <a:prstGeom prst="rect">
            <a:avLst/>
          </a:prstGeom>
        </p:spPr>
        <p:txBody>
          <a:bodyPr lIns="95760" tIns="47880" rIns="95760" bIns="47880" anchorCtr="1"/>
          <a:lstStyle/>
          <a:p>
            <a:pPr algn="ctr">
              <a:lnSpc>
                <a:spcPct val="100000"/>
              </a:lnSpc>
            </a:pPr>
            <a:r>
              <a:rPr lang="en-US" sz="8800" dirty="0" smtClean="0"/>
              <a:t>REM-MOUSE</a:t>
            </a:r>
          </a:p>
          <a:p>
            <a:pPr algn="ctr">
              <a:lnSpc>
                <a:spcPct val="100000"/>
              </a:lnSpc>
            </a:pPr>
            <a:r>
              <a:rPr lang="en-US" sz="8800" dirty="0" smtClean="0"/>
              <a:t>-</a:t>
            </a:r>
            <a:r>
              <a:rPr lang="en-US" sz="6000" dirty="0" smtClean="0"/>
              <a:t>Remote as a mouse </a:t>
            </a:r>
            <a:endParaRPr sz="8800" dirty="0"/>
          </a:p>
        </p:txBody>
      </p:sp>
      <p:pic>
        <p:nvPicPr>
          <p:cNvPr id="92" name="Picture 2"/>
          <p:cNvPicPr/>
          <p:nvPr/>
        </p:nvPicPr>
        <p:blipFill>
          <a:blip r:embed="rId3"/>
          <a:stretch>
            <a:fillRect/>
          </a:stretch>
        </p:blipFill>
        <p:spPr>
          <a:xfrm>
            <a:off x="13792320" y="18364320"/>
            <a:ext cx="151920" cy="151920"/>
          </a:xfrm>
          <a:prstGeom prst="rect">
            <a:avLst/>
          </a:prstGeom>
          <a:ln>
            <a:noFill/>
          </a:ln>
        </p:spPr>
      </p:pic>
      <p:pic>
        <p:nvPicPr>
          <p:cNvPr id="94" name="Picture 10"/>
          <p:cNvPicPr/>
          <p:nvPr/>
        </p:nvPicPr>
        <p:blipFill>
          <a:blip r:embed="rId4"/>
          <a:srcRect b="22590"/>
          <a:stretch>
            <a:fillRect/>
          </a:stretch>
        </p:blipFill>
        <p:spPr>
          <a:xfrm>
            <a:off x="-240" y="205080"/>
            <a:ext cx="4308480" cy="3335040"/>
          </a:xfrm>
          <a:prstGeom prst="rect">
            <a:avLst/>
          </a:prstGeom>
          <a:ln>
            <a:noFill/>
          </a:ln>
        </p:spPr>
      </p:pic>
      <p:sp>
        <p:nvSpPr>
          <p:cNvPr id="95" name="CustomShape 13"/>
          <p:cNvSpPr/>
          <p:nvPr/>
        </p:nvSpPr>
        <p:spPr>
          <a:xfrm>
            <a:off x="-43560" y="5275440"/>
            <a:ext cx="27577440" cy="246240"/>
          </a:xfrm>
          <a:prstGeom prst="rect">
            <a:avLst/>
          </a:prstGeom>
          <a:solidFill>
            <a:srgbClr val="148677"/>
          </a:solidFill>
          <a:ln w="25560">
            <a:noFill/>
          </a:ln>
        </p:spPr>
      </p:sp>
      <p:sp>
        <p:nvSpPr>
          <p:cNvPr id="96" name="TextShape 14"/>
          <p:cNvSpPr txBox="1"/>
          <p:nvPr/>
        </p:nvSpPr>
        <p:spPr>
          <a:xfrm>
            <a:off x="14021520" y="5806923"/>
            <a:ext cx="12676680" cy="4335120"/>
          </a:xfrm>
          <a:prstGeom prst="rect">
            <a:avLst/>
          </a:prstGeom>
        </p:spPr>
        <p:txBody>
          <a:bodyPr lIns="196200" tIns="196200" rIns="196200" bIns="196200"/>
          <a:lstStyle/>
          <a:p>
            <a:pPr marL="571500" indent="-571500">
              <a:lnSpc>
                <a:spcPct val="100000"/>
              </a:lnSpc>
              <a:buFont typeface="Wingdings" panose="05000000000000000000" charset="2"/>
              <a:buChar char="Ø"/>
            </a:pPr>
            <a:endParaRPr sz="4000" dirty="0">
              <a:latin typeface="Calibri"/>
            </a:endParaRPr>
          </a:p>
        </p:txBody>
      </p:sp>
      <p:sp>
        <p:nvSpPr>
          <p:cNvPr id="97" name="TextShape 15"/>
          <p:cNvSpPr txBox="1"/>
          <p:nvPr/>
        </p:nvSpPr>
        <p:spPr>
          <a:xfrm>
            <a:off x="813435" y="14592300"/>
            <a:ext cx="12613005" cy="4613910"/>
          </a:xfrm>
          <a:prstGeom prst="rect">
            <a:avLst/>
          </a:prstGeom>
        </p:spPr>
        <p:txBody>
          <a:bodyPr lIns="196200" tIns="196200" rIns="196200" bIns="196200"/>
          <a:lstStyle/>
          <a:p>
            <a:pPr marL="571500" indent="-571500">
              <a:lnSpc>
                <a:spcPct val="100000"/>
              </a:lnSpc>
            </a:pPr>
            <a:r>
              <a:rPr lang="en-IN" sz="4800" dirty="0" smtClean="0">
                <a:solidFill>
                  <a:srgbClr val="00192F"/>
                </a:solidFill>
                <a:latin typeface="Calibri"/>
              </a:rPr>
              <a:t>We  have used an IR sensor which detects the command given by user (like to move the cursor up) and sends it to </a:t>
            </a:r>
            <a:r>
              <a:rPr lang="en-IN" sz="4800" dirty="0" err="1" smtClean="0">
                <a:solidFill>
                  <a:srgbClr val="00192F"/>
                </a:solidFill>
                <a:latin typeface="Calibri"/>
              </a:rPr>
              <a:t>arduino</a:t>
            </a:r>
            <a:r>
              <a:rPr lang="en-IN" sz="4800" dirty="0" smtClean="0">
                <a:solidFill>
                  <a:srgbClr val="00192F"/>
                </a:solidFill>
                <a:latin typeface="Calibri"/>
              </a:rPr>
              <a:t> micro –controller . We have made a program that uses the hash codes for different commands. Program will detect which command is given </a:t>
            </a:r>
            <a:r>
              <a:rPr lang="en-IN" sz="4800" dirty="0" smtClean="0">
                <a:solidFill>
                  <a:srgbClr val="00192F"/>
                </a:solidFill>
                <a:latin typeface="Calibri"/>
              </a:rPr>
              <a:t>and will make the cursor act </a:t>
            </a:r>
            <a:r>
              <a:rPr lang="en-IN" sz="4800" dirty="0" smtClean="0">
                <a:solidFill>
                  <a:srgbClr val="00192F"/>
                </a:solidFill>
                <a:latin typeface="Calibri"/>
              </a:rPr>
              <a:t>accordingly.   </a:t>
            </a:r>
            <a:endParaRPr sz="4800" dirty="0"/>
          </a:p>
        </p:txBody>
      </p:sp>
      <p:sp>
        <p:nvSpPr>
          <p:cNvPr id="98" name="TextShape 16"/>
          <p:cNvSpPr txBox="1"/>
          <p:nvPr/>
        </p:nvSpPr>
        <p:spPr>
          <a:xfrm>
            <a:off x="14246359" y="29971225"/>
            <a:ext cx="12676680" cy="1454400"/>
          </a:xfrm>
          <a:prstGeom prst="rect">
            <a:avLst/>
          </a:prstGeom>
        </p:spPr>
        <p:txBody>
          <a:bodyPr lIns="196200" tIns="196200" rIns="196200" bIns="196200"/>
          <a:lstStyle/>
          <a:p>
            <a:pPr>
              <a:lnSpc>
                <a:spcPct val="100000"/>
              </a:lnSpc>
            </a:pPr>
            <a:endParaRPr dirty="0"/>
          </a:p>
        </p:txBody>
      </p:sp>
      <p:sp>
        <p:nvSpPr>
          <p:cNvPr id="99" name="TextShape 17"/>
          <p:cNvSpPr txBox="1"/>
          <p:nvPr/>
        </p:nvSpPr>
        <p:spPr>
          <a:xfrm>
            <a:off x="14021520" y="32733713"/>
            <a:ext cx="12676680" cy="2057760"/>
          </a:xfrm>
          <a:prstGeom prst="rect">
            <a:avLst/>
          </a:prstGeom>
        </p:spPr>
        <p:txBody>
          <a:bodyPr lIns="196200" tIns="196200" rIns="196200" bIns="196200"/>
          <a:lstStyle/>
          <a:p>
            <a:pPr>
              <a:lnSpc>
                <a:spcPct val="100000"/>
              </a:lnSpc>
            </a:pPr>
            <a:endParaRPr dirty="0"/>
          </a:p>
        </p:txBody>
      </p:sp>
      <p:sp>
        <p:nvSpPr>
          <p:cNvPr id="100" name="TextShape 18"/>
          <p:cNvSpPr txBox="1"/>
          <p:nvPr/>
        </p:nvSpPr>
        <p:spPr>
          <a:xfrm>
            <a:off x="575945" y="3566160"/>
            <a:ext cx="3914775" cy="1300480"/>
          </a:xfrm>
          <a:prstGeom prst="rect">
            <a:avLst/>
          </a:prstGeom>
        </p:spPr>
        <p:txBody>
          <a:bodyPr lIns="95760" tIns="47880" rIns="95760" bIns="47880"/>
          <a:lstStyle/>
          <a:p>
            <a:pPr algn="ctr">
              <a:lnSpc>
                <a:spcPct val="100000"/>
              </a:lnSpc>
            </a:pPr>
            <a:r>
              <a:rPr lang="x-none" altLang="en-US" sz="2900" b="1">
                <a:solidFill>
                  <a:srgbClr val="000000"/>
                </a:solidFill>
                <a:latin typeface="Times New Roman"/>
              </a:rPr>
              <a:t>T</a:t>
            </a:r>
            <a:r>
              <a:rPr lang="en-US" sz="2900" b="1">
                <a:solidFill>
                  <a:srgbClr val="000000"/>
                </a:solidFill>
                <a:latin typeface="Times New Roman"/>
              </a:rPr>
              <a:t>echnical Board IIT Guwahati</a:t>
            </a:r>
            <a:endParaRPr lang="x-none"/>
          </a:p>
        </p:txBody>
      </p:sp>
      <p:sp>
        <p:nvSpPr>
          <p:cNvPr id="101" name="TextShape 19"/>
          <p:cNvSpPr txBox="1"/>
          <p:nvPr/>
        </p:nvSpPr>
        <p:spPr>
          <a:xfrm>
            <a:off x="23721205" y="3902027"/>
            <a:ext cx="3343680" cy="1300320"/>
          </a:xfrm>
          <a:prstGeom prst="rect">
            <a:avLst/>
          </a:prstGeom>
        </p:spPr>
        <p:txBody>
          <a:bodyPr lIns="95760" tIns="47880" rIns="95760" bIns="47880"/>
          <a:lstStyle/>
          <a:p>
            <a:pPr algn="ctr">
              <a:lnSpc>
                <a:spcPct val="100000"/>
              </a:lnSpc>
            </a:pPr>
            <a:r>
              <a:rPr lang="en-IN" altLang="en-US" sz="2900" b="1" dirty="0" smtClean="0">
                <a:solidFill>
                  <a:srgbClr val="000000"/>
                </a:solidFill>
                <a:latin typeface="Times New Roman"/>
              </a:rPr>
              <a:t>Electronics Club</a:t>
            </a:r>
            <a:endParaRPr lang="x-none" altLang="en-US" sz="2900" b="1" dirty="0">
              <a:solidFill>
                <a:srgbClr val="000000"/>
              </a:solidFill>
              <a:latin typeface="Times New Roman"/>
            </a:endParaRPr>
          </a:p>
          <a:p>
            <a:pPr algn="ctr">
              <a:lnSpc>
                <a:spcPct val="100000"/>
              </a:lnSpc>
            </a:pPr>
            <a:r>
              <a:rPr lang="en-US" sz="2900" b="1" dirty="0">
                <a:solidFill>
                  <a:srgbClr val="000000"/>
                </a:solidFill>
                <a:latin typeface="Times New Roman"/>
              </a:rPr>
              <a:t>IIT Guwahati</a:t>
            </a:r>
          </a:p>
        </p:txBody>
      </p:sp>
      <p:sp>
        <p:nvSpPr>
          <p:cNvPr id="102" name="CustomShape 20"/>
          <p:cNvSpPr/>
          <p:nvPr/>
        </p:nvSpPr>
        <p:spPr>
          <a:xfrm>
            <a:off x="6942960" y="18632880"/>
            <a:ext cx="45360" cy="461160"/>
          </a:xfrm>
          <a:prstGeom prst="rect">
            <a:avLst/>
          </a:prstGeom>
          <a:noFill/>
          <a:ln>
            <a:noFill/>
          </a:ln>
        </p:spPr>
      </p:sp>
      <p:sp>
        <p:nvSpPr>
          <p:cNvPr id="2" name="TextBox 1"/>
          <p:cNvSpPr txBox="1"/>
          <p:nvPr/>
        </p:nvSpPr>
        <p:spPr>
          <a:xfrm>
            <a:off x="13982699" y="7687444"/>
            <a:ext cx="12500855" cy="18866703"/>
          </a:xfrm>
          <a:prstGeom prst="rect">
            <a:avLst/>
          </a:prstGeom>
          <a:noFill/>
        </p:spPr>
        <p:txBody>
          <a:bodyPr wrap="square" rtlCol="0">
            <a:spAutoFit/>
          </a:bodyPr>
          <a:lstStyle/>
          <a:p>
            <a:pPr algn="ctr"/>
            <a:r>
              <a:rPr lang="en-IN" sz="6500" b="1" u="sng" dirty="0" smtClean="0">
                <a:latin typeface="Times New Roman"/>
                <a:cs typeface="Times New Roman"/>
              </a:rPr>
              <a:t>WORKING</a:t>
            </a:r>
          </a:p>
          <a:p>
            <a:pPr algn="ctr">
              <a:buFont typeface="Arial" pitchFamily="34" charset="0"/>
              <a:buChar char="•"/>
            </a:pPr>
            <a:r>
              <a:rPr lang="en-IN" sz="5000" b="1" u="sng" dirty="0" smtClean="0">
                <a:latin typeface="Times New Roman"/>
                <a:cs typeface="Times New Roman"/>
              </a:rPr>
              <a:t>IR  SENSOR : </a:t>
            </a:r>
            <a:r>
              <a:rPr lang="en-IN" sz="5000" dirty="0" smtClean="0">
                <a:latin typeface="Times New Roman"/>
                <a:cs typeface="Times New Roman"/>
              </a:rPr>
              <a:t>It receives the signal from remote.</a:t>
            </a:r>
          </a:p>
          <a:p>
            <a:pPr algn="ctr"/>
            <a:endParaRPr lang="en-IN" sz="5000" dirty="0" smtClean="0">
              <a:latin typeface="Times New Roman"/>
              <a:cs typeface="Times New Roman"/>
            </a:endParaRPr>
          </a:p>
          <a:p>
            <a:pPr algn="ctr">
              <a:buFont typeface="Arial" pitchFamily="34" charset="0"/>
              <a:buChar char="•"/>
            </a:pPr>
            <a:r>
              <a:rPr lang="en-IN" sz="5000" b="1" u="sng" dirty="0" smtClean="0">
                <a:latin typeface="Times New Roman"/>
                <a:cs typeface="Times New Roman"/>
              </a:rPr>
              <a:t>ARDUINO :</a:t>
            </a:r>
            <a:r>
              <a:rPr lang="en-IN" sz="5000" dirty="0" smtClean="0">
                <a:latin typeface="Times New Roman"/>
                <a:cs typeface="Times New Roman"/>
              </a:rPr>
              <a:t> It detects the hash code of the signal and sends it </a:t>
            </a:r>
            <a:r>
              <a:rPr lang="en-IN" sz="5000" dirty="0" smtClean="0">
                <a:latin typeface="Times New Roman"/>
                <a:cs typeface="Times New Roman"/>
              </a:rPr>
              <a:t>to </a:t>
            </a:r>
            <a:r>
              <a:rPr lang="en-IN" sz="5000" dirty="0" smtClean="0">
                <a:latin typeface="Times New Roman"/>
                <a:cs typeface="Times New Roman"/>
              </a:rPr>
              <a:t>program.</a:t>
            </a:r>
          </a:p>
          <a:p>
            <a:pPr algn="ctr"/>
            <a:endParaRPr lang="en-IN" sz="5000" dirty="0" smtClean="0">
              <a:latin typeface="Times New Roman"/>
              <a:cs typeface="Times New Roman"/>
            </a:endParaRPr>
          </a:p>
          <a:p>
            <a:pPr algn="ctr">
              <a:buFont typeface="Arial" pitchFamily="34" charset="0"/>
              <a:buChar char="•"/>
            </a:pPr>
            <a:r>
              <a:rPr lang="en-IN" sz="5000" b="1" u="sng" dirty="0" smtClean="0">
                <a:latin typeface="Times New Roman"/>
                <a:cs typeface="Times New Roman"/>
              </a:rPr>
              <a:t>PYTHON PROGRAM </a:t>
            </a:r>
            <a:r>
              <a:rPr lang="en-IN" sz="5000" dirty="0" smtClean="0">
                <a:latin typeface="Times New Roman"/>
                <a:cs typeface="Times New Roman"/>
              </a:rPr>
              <a:t>reads the hash code and detects the command </a:t>
            </a:r>
            <a:r>
              <a:rPr lang="en-IN" sz="5000" dirty="0" smtClean="0">
                <a:latin typeface="Times New Roman"/>
                <a:cs typeface="Times New Roman"/>
              </a:rPr>
              <a:t>given by </a:t>
            </a:r>
            <a:r>
              <a:rPr lang="en-IN" sz="5000" dirty="0" smtClean="0">
                <a:latin typeface="Times New Roman"/>
                <a:cs typeface="Times New Roman"/>
              </a:rPr>
              <a:t>user and makes the </a:t>
            </a:r>
            <a:r>
              <a:rPr lang="en-IN" sz="5000" smtClean="0">
                <a:latin typeface="Times New Roman"/>
                <a:cs typeface="Times New Roman"/>
              </a:rPr>
              <a:t>cursor </a:t>
            </a:r>
            <a:r>
              <a:rPr lang="en-IN" sz="5000" smtClean="0">
                <a:latin typeface="Times New Roman"/>
                <a:cs typeface="Times New Roman"/>
              </a:rPr>
              <a:t>act accordingly</a:t>
            </a:r>
            <a:r>
              <a:rPr lang="en-IN" sz="5000" dirty="0" smtClean="0">
                <a:latin typeface="Times New Roman"/>
                <a:cs typeface="Times New Roman"/>
              </a:rPr>
              <a:t>.</a:t>
            </a:r>
          </a:p>
          <a:p>
            <a:pPr algn="ctr">
              <a:buFont typeface="Arial" pitchFamily="34" charset="0"/>
              <a:buChar char="•"/>
            </a:pPr>
            <a:endParaRPr lang="en-IN" sz="5000" b="1" u="sng" dirty="0" smtClean="0">
              <a:latin typeface="Times New Roman"/>
              <a:cs typeface="Times New Roman"/>
            </a:endParaRPr>
          </a:p>
          <a:p>
            <a:pPr algn="ctr">
              <a:buFont typeface="Arial" pitchFamily="34" charset="0"/>
              <a:buChar char="•"/>
            </a:pPr>
            <a:endParaRPr lang="en-IN" sz="5000" b="1" u="sng" dirty="0" smtClean="0">
              <a:latin typeface="Times New Roman"/>
              <a:cs typeface="Times New Roman"/>
            </a:endParaRPr>
          </a:p>
          <a:p>
            <a:pPr algn="ctr">
              <a:buFont typeface="Arial" pitchFamily="34" charset="0"/>
              <a:buChar char="•"/>
            </a:pPr>
            <a:endParaRPr lang="en-IN" sz="5000" b="1" u="sng" dirty="0" smtClean="0">
              <a:latin typeface="Times New Roman"/>
              <a:cs typeface="Times New Roman"/>
            </a:endParaRPr>
          </a:p>
          <a:p>
            <a:pPr algn="ctr"/>
            <a:r>
              <a:rPr lang="en-IN" sz="5000" b="1" u="sng" dirty="0" smtClean="0">
                <a:latin typeface="Times New Roman"/>
                <a:cs typeface="Times New Roman"/>
              </a:rPr>
              <a:t>    </a:t>
            </a:r>
          </a:p>
          <a:p>
            <a:pPr algn="ctr"/>
            <a:endParaRPr lang="en-IN" sz="5000" b="1" u="sng" dirty="0" smtClean="0">
              <a:latin typeface="Times New Roman"/>
              <a:cs typeface="Times New Roman"/>
            </a:endParaRPr>
          </a:p>
          <a:p>
            <a:pPr algn="ctr"/>
            <a:r>
              <a:rPr lang="en-IN" sz="6500" b="1" u="sng" dirty="0" smtClean="0">
                <a:latin typeface="Times New Roman"/>
                <a:cs typeface="Times New Roman"/>
              </a:rPr>
              <a:t> </a:t>
            </a:r>
          </a:p>
          <a:p>
            <a:pPr algn="ctr"/>
            <a:endParaRPr lang="en-IN" sz="6500" b="1" u="sng" dirty="0" smtClean="0">
              <a:latin typeface="Times New Roman"/>
              <a:cs typeface="Times New Roman"/>
            </a:endParaRPr>
          </a:p>
          <a:p>
            <a:pPr algn="ctr"/>
            <a:endParaRPr lang="en-IN" sz="6500" b="1" u="sng" dirty="0" smtClean="0">
              <a:latin typeface="Times New Roman"/>
              <a:cs typeface="Times New Roman"/>
            </a:endParaRPr>
          </a:p>
          <a:p>
            <a:pPr algn="ctr"/>
            <a:endParaRPr lang="en-IN" sz="6500" b="1" u="sng" dirty="0" smtClean="0">
              <a:latin typeface="Times New Roman"/>
              <a:cs typeface="Times New Roman"/>
            </a:endParaRPr>
          </a:p>
          <a:p>
            <a:pPr algn="ctr"/>
            <a:endParaRPr lang="en-IN" sz="6500" b="1" u="sng" dirty="0" smtClean="0">
              <a:latin typeface="Times New Roman"/>
              <a:cs typeface="Times New Roman"/>
            </a:endParaRPr>
          </a:p>
          <a:p>
            <a:pPr algn="ctr"/>
            <a:endParaRPr lang="en-IN" sz="6500" b="1" u="sng" dirty="0" smtClean="0">
              <a:latin typeface="Times New Roman"/>
              <a:cs typeface="Times New Roman"/>
            </a:endParaRPr>
          </a:p>
          <a:p>
            <a:pPr algn="ctr"/>
            <a:endParaRPr lang="en-IN" sz="6500" b="1" u="sng" dirty="0">
              <a:latin typeface="Times New Roman"/>
              <a:cs typeface="Times New Roman"/>
            </a:endParaRPr>
          </a:p>
        </p:txBody>
      </p:sp>
      <p:sp>
        <p:nvSpPr>
          <p:cNvPr id="5" name="TextBox 4"/>
          <p:cNvSpPr txBox="1"/>
          <p:nvPr/>
        </p:nvSpPr>
        <p:spPr>
          <a:xfrm>
            <a:off x="13680769" y="31201442"/>
            <a:ext cx="13060800" cy="1092607"/>
          </a:xfrm>
          <a:prstGeom prst="rect">
            <a:avLst/>
          </a:prstGeom>
          <a:noFill/>
        </p:spPr>
        <p:txBody>
          <a:bodyPr wrap="square" rtlCol="0">
            <a:spAutoFit/>
          </a:bodyPr>
          <a:lstStyle/>
          <a:p>
            <a:pPr algn="ctr"/>
            <a:r>
              <a:rPr lang="en-IN" sz="6500" b="1" u="sng" dirty="0" smtClean="0">
                <a:latin typeface="Times New Roman"/>
                <a:cs typeface="Times New Roman"/>
              </a:rPr>
              <a:t>CONTACT</a:t>
            </a:r>
            <a:endParaRPr lang="en-IN" sz="6500" b="1" u="sng" dirty="0">
              <a:latin typeface="Times New Roman"/>
              <a:cs typeface="Times New Roman"/>
            </a:endParaRPr>
          </a:p>
        </p:txBody>
      </p:sp>
      <p:sp>
        <p:nvSpPr>
          <p:cNvPr id="6" name="TextBox 5"/>
          <p:cNvSpPr txBox="1"/>
          <p:nvPr/>
        </p:nvSpPr>
        <p:spPr>
          <a:xfrm>
            <a:off x="543084" y="20166385"/>
            <a:ext cx="12890471" cy="1092607"/>
          </a:xfrm>
          <a:prstGeom prst="rect">
            <a:avLst/>
          </a:prstGeom>
          <a:noFill/>
        </p:spPr>
        <p:txBody>
          <a:bodyPr wrap="square" rtlCol="0">
            <a:spAutoFit/>
          </a:bodyPr>
          <a:lstStyle/>
          <a:p>
            <a:pPr algn="ctr"/>
            <a:r>
              <a:rPr lang="en-IN" sz="6500" b="1" u="sng" dirty="0" smtClean="0">
                <a:latin typeface="Times New Roman"/>
                <a:cs typeface="Times New Roman"/>
              </a:rPr>
              <a:t>WORKING PRINCIPLES</a:t>
            </a:r>
            <a:endParaRPr lang="en-IN" sz="6500" b="1" u="sng" dirty="0">
              <a:latin typeface="Times New Roman"/>
              <a:cs typeface="Times New Roman"/>
            </a:endParaRPr>
          </a:p>
        </p:txBody>
      </p:sp>
      <p:graphicFrame>
        <p:nvGraphicFramePr>
          <p:cNvPr id="35" name="Diagram 34"/>
          <p:cNvGraphicFramePr/>
          <p:nvPr/>
        </p:nvGraphicFramePr>
        <p:xfrm>
          <a:off x="1377576" y="20116800"/>
          <a:ext cx="11538323" cy="649857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TextBox 3"/>
          <p:cNvSpPr txBox="1"/>
          <p:nvPr/>
        </p:nvSpPr>
        <p:spPr>
          <a:xfrm>
            <a:off x="762000" y="8174105"/>
            <a:ext cx="11887200" cy="3939540"/>
          </a:xfrm>
          <a:prstGeom prst="rect">
            <a:avLst/>
          </a:prstGeom>
          <a:noFill/>
        </p:spPr>
        <p:txBody>
          <a:bodyPr wrap="square" rtlCol="0">
            <a:spAutoFit/>
          </a:bodyPr>
          <a:lstStyle/>
          <a:p>
            <a:pPr algn="ctr"/>
            <a:r>
              <a:rPr lang="en-IN" altLang="en-IN" sz="5000" dirty="0" smtClean="0">
                <a:latin typeface="+mj-ea"/>
              </a:rPr>
              <a:t>Using TV remote as a PC mouse seems not a very good idea but it </a:t>
            </a:r>
            <a:r>
              <a:rPr lang="en-IN" altLang="en-IN" sz="5000" dirty="0" err="1" smtClean="0">
                <a:latin typeface="+mj-ea"/>
              </a:rPr>
              <a:t>is.This</a:t>
            </a:r>
            <a:r>
              <a:rPr lang="en-IN" altLang="en-IN" sz="5000" dirty="0" smtClean="0">
                <a:latin typeface="+mj-ea"/>
              </a:rPr>
              <a:t> will help the people in controlling their laptops/PC while giving a presentation over projectors.</a:t>
            </a:r>
            <a:endParaRPr lang="x-none" altLang="en-IN" sz="5000" dirty="0">
              <a:latin typeface="+mj-ea"/>
            </a:endParaRPr>
          </a:p>
        </p:txBody>
      </p:sp>
      <p:pic>
        <p:nvPicPr>
          <p:cNvPr id="8" name="Picture 7"/>
          <p:cNvPicPr>
            <a:picLocks noChangeAspect="1"/>
          </p:cNvPicPr>
          <p:nvPr/>
        </p:nvPicPr>
        <p:blipFill rotWithShape="1">
          <a:blip r:embed="rId9" cstate="print">
            <a:extLst>
              <a:ext uri="{28A0092B-C50C-407E-A947-70E740481C1C}">
                <a14:useLocalDpi xmlns:a14="http://schemas.microsoft.com/office/drawing/2010/main" xmlns="" val="0"/>
              </a:ext>
            </a:extLst>
          </a:blip>
          <a:srcRect l="30808" r="30303"/>
          <a:stretch/>
        </p:blipFill>
        <p:spPr>
          <a:xfrm>
            <a:off x="24121620" y="148353"/>
            <a:ext cx="2603029" cy="3765095"/>
          </a:xfrm>
          <a:prstGeom prst="rect">
            <a:avLst/>
          </a:prstGeom>
        </p:spPr>
      </p:pic>
      <p:pic>
        <p:nvPicPr>
          <p:cNvPr id="1026" name="Picture 2" descr="C:\Users\Swapnil\Desktop\ir-receiver-sensor-chq1838-arduino-raspberry-littlecraft-1607-23-littlecraft@1.jpg"/>
          <p:cNvPicPr>
            <a:picLocks noChangeAspect="1" noChangeArrowheads="1"/>
          </p:cNvPicPr>
          <p:nvPr/>
        </p:nvPicPr>
        <p:blipFill>
          <a:blip r:embed="rId10"/>
          <a:srcRect/>
          <a:stretch>
            <a:fillRect/>
          </a:stretch>
        </p:blipFill>
        <p:spPr bwMode="auto">
          <a:xfrm>
            <a:off x="14649450" y="16630650"/>
            <a:ext cx="3219450" cy="2724150"/>
          </a:xfrm>
          <a:prstGeom prst="rect">
            <a:avLst/>
          </a:prstGeom>
          <a:noFill/>
        </p:spPr>
      </p:pic>
      <p:sp>
        <p:nvSpPr>
          <p:cNvPr id="32" name="Right Arrow 31"/>
          <p:cNvSpPr/>
          <p:nvPr/>
        </p:nvSpPr>
        <p:spPr>
          <a:xfrm>
            <a:off x="18821400" y="17716500"/>
            <a:ext cx="17145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Swapnil\Desktop\a000066_featured.jpg"/>
          <p:cNvPicPr>
            <a:picLocks noChangeAspect="1" noChangeArrowheads="1"/>
          </p:cNvPicPr>
          <p:nvPr/>
        </p:nvPicPr>
        <p:blipFill>
          <a:blip r:embed="rId11"/>
          <a:srcRect/>
          <a:stretch>
            <a:fillRect/>
          </a:stretch>
        </p:blipFill>
        <p:spPr bwMode="auto">
          <a:xfrm>
            <a:off x="20916900" y="16602075"/>
            <a:ext cx="3924300" cy="2714625"/>
          </a:xfrm>
          <a:prstGeom prst="rect">
            <a:avLst/>
          </a:prstGeom>
          <a:noFill/>
        </p:spPr>
      </p:pic>
      <p:sp>
        <p:nvSpPr>
          <p:cNvPr id="34" name="Down Arrow 33"/>
          <p:cNvSpPr/>
          <p:nvPr/>
        </p:nvSpPr>
        <p:spPr>
          <a:xfrm>
            <a:off x="23164800" y="19773900"/>
            <a:ext cx="762000" cy="1714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C:\Users\Swapnil\Desktop\Android-Secret-Codes-feature-image.jpg"/>
          <p:cNvPicPr>
            <a:picLocks noChangeAspect="1" noChangeArrowheads="1"/>
          </p:cNvPicPr>
          <p:nvPr/>
        </p:nvPicPr>
        <p:blipFill>
          <a:blip r:embed="rId12"/>
          <a:srcRect/>
          <a:stretch>
            <a:fillRect/>
          </a:stretch>
        </p:blipFill>
        <p:spPr bwMode="auto">
          <a:xfrm>
            <a:off x="21755100" y="22479000"/>
            <a:ext cx="4514850" cy="2743200"/>
          </a:xfrm>
          <a:prstGeom prst="rect">
            <a:avLst/>
          </a:prstGeom>
          <a:noFill/>
        </p:spPr>
      </p:pic>
      <p:sp>
        <p:nvSpPr>
          <p:cNvPr id="37" name="Left Arrow 36"/>
          <p:cNvSpPr/>
          <p:nvPr/>
        </p:nvSpPr>
        <p:spPr>
          <a:xfrm>
            <a:off x="19354800" y="23050500"/>
            <a:ext cx="1562100" cy="838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descr="C:\Users\Swapnil\Desktop\download.png"/>
          <p:cNvPicPr>
            <a:picLocks noChangeAspect="1" noChangeArrowheads="1"/>
          </p:cNvPicPr>
          <p:nvPr/>
        </p:nvPicPr>
        <p:blipFill>
          <a:blip r:embed="rId13"/>
          <a:srcRect/>
          <a:stretch>
            <a:fillRect/>
          </a:stretch>
        </p:blipFill>
        <p:spPr bwMode="auto">
          <a:xfrm>
            <a:off x="14554200" y="22055138"/>
            <a:ext cx="4229100" cy="3624262"/>
          </a:xfrm>
          <a:prstGeom prst="rect">
            <a:avLst/>
          </a:prstGeom>
          <a:noFill/>
        </p:spPr>
      </p:pic>
      <p:pic>
        <p:nvPicPr>
          <p:cNvPr id="1030" name="Picture 6" descr="C:\Users\Swapnil\Desktop\hqdefault.jpg"/>
          <p:cNvPicPr>
            <a:picLocks noChangeAspect="1" noChangeArrowheads="1"/>
          </p:cNvPicPr>
          <p:nvPr/>
        </p:nvPicPr>
        <p:blipFill>
          <a:blip r:embed="rId14"/>
          <a:srcRect/>
          <a:stretch>
            <a:fillRect/>
          </a:stretch>
        </p:blipFill>
        <p:spPr bwMode="auto">
          <a:xfrm>
            <a:off x="2209800" y="26746200"/>
            <a:ext cx="8458200" cy="52959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196</Words>
  <Application>Microsoft Office PowerPoint</Application>
  <PresentationFormat>Custom</PresentationFormat>
  <Paragraphs>37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upes</dc:creator>
  <cp:lastModifiedBy>Swapnil</cp:lastModifiedBy>
  <cp:revision>22</cp:revision>
  <dcterms:created xsi:type="dcterms:W3CDTF">2018-03-06T10:30:04Z</dcterms:created>
  <dcterms:modified xsi:type="dcterms:W3CDTF">2018-03-06T20:16:10Z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16393ٿ-10.1.0.5672</vt:lpwstr>
  </property>
</Properties>
</file>