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2"/>
  </p:notesMasterIdLst>
  <p:sldIdLst>
    <p:sldId id="262" r:id="rId2"/>
    <p:sldId id="266" r:id="rId3"/>
    <p:sldId id="265" r:id="rId4"/>
    <p:sldId id="256" r:id="rId5"/>
    <p:sldId id="257" r:id="rId6"/>
    <p:sldId id="258" r:id="rId7"/>
    <p:sldId id="259" r:id="rId8"/>
    <p:sldId id="260"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1356" autoAdjust="0"/>
  </p:normalViewPr>
  <p:slideViewPr>
    <p:cSldViewPr snapToGrid="0">
      <p:cViewPr>
        <p:scale>
          <a:sx n="67" d="100"/>
          <a:sy n="67" d="100"/>
        </p:scale>
        <p:origin x="-1296" y="-54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1180A-823C-46C5-ACA6-1378EC4C3BF1}" type="datetimeFigureOut">
              <a:rPr lang="en-US" smtClean="0"/>
              <a:pPr/>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17297-C954-4CC3-841E-82414B471F19}" type="slidenum">
              <a:rPr lang="en-US" smtClean="0"/>
              <a:pPr/>
              <a:t>‹#›</a:t>
            </a:fld>
            <a:endParaRPr lang="en-US"/>
          </a:p>
        </p:txBody>
      </p:sp>
    </p:spTree>
    <p:extLst>
      <p:ext uri="{BB962C8B-B14F-4D97-AF65-F5344CB8AC3E}">
        <p14:creationId xmlns:p14="http://schemas.microsoft.com/office/powerpoint/2010/main" xmlns="" val="96156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118e28a6758_4_20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4" name="Google Shape;804;g118e28a6758_4_20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Hello Everyone, Good Morning this is group 1st and the name of the topic on which we are going to give presentation is role of data science in share trading , Let's move to the contents ,this all are the contents of presentation respectively,and  ok so let's start with the introduction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118e28a6758_4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0" name="Google Shape;880;g118e28a6758_4_5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fundamental and crucial components of an operating system is file management. Computer systems' operating systems are used to manage their files. The operating system is responsible for managing all files with various extensions. A file is a grouping of certain information kept in a computer system's memory. The act of generating, changing, and deleting files is included in the definition of file management, which is the manipulation of files within a computer system. Our files include several popular features by default. Each file has data, but it also contains metadata that the operating system (OS) uses to control how the file functions and is stored. File information such as the author, file creation date, and updated date is recorded in metadata. File management is the process of keeping all records in order, such as your job documents or your financial information. This is the process of breaking things down into smaller, written pieces so that they can later be easily located when needed. Vertical filing cabinets were developed in the 20th century to store various types of files. Then, with the aid of the LAN/WAN network, the computer was utilized to store a different type of file in the system. Then came portable flash drives, which could be used to transmit data between systems and store files. After then, cloud storage became available, making it simple to store files from anywhere. When cloud storage was launched, it became simple to store information from any computer and anywhere, protecting the user from data loss and other threats thanks to their high-security measures.</a:t>
            </a:r>
            <a:endParaRPr lang="en-US" dirty="0"/>
          </a:p>
        </p:txBody>
      </p:sp>
      <p:sp>
        <p:nvSpPr>
          <p:cNvPr id="4" name="Slide Number Placeholder 3"/>
          <p:cNvSpPr>
            <a:spLocks noGrp="1"/>
          </p:cNvSpPr>
          <p:nvPr>
            <p:ph type="sldNum" sz="quarter" idx="5"/>
          </p:nvPr>
        </p:nvSpPr>
        <p:spPr/>
        <p:txBody>
          <a:bodyPr/>
          <a:lstStyle/>
          <a:p>
            <a:fld id="{ACA17297-C954-4CC3-841E-82414B471F19}" type="slidenum">
              <a:rPr lang="en-US" smtClean="0"/>
              <a:pPr/>
              <a:t>4</a:t>
            </a:fld>
            <a:endParaRPr lang="en-US"/>
          </a:p>
        </p:txBody>
      </p:sp>
    </p:spTree>
    <p:extLst>
      <p:ext uri="{BB962C8B-B14F-4D97-AF65-F5344CB8AC3E}">
        <p14:creationId xmlns:p14="http://schemas.microsoft.com/office/powerpoint/2010/main" xmlns="" val="421854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A17297-C954-4CC3-841E-82414B471F19}" type="slidenum">
              <a:rPr lang="en-US" smtClean="0"/>
              <a:pPr/>
              <a:t>5</a:t>
            </a:fld>
            <a:endParaRPr lang="en-US"/>
          </a:p>
        </p:txBody>
      </p:sp>
    </p:spTree>
    <p:extLst>
      <p:ext uri="{BB962C8B-B14F-4D97-AF65-F5344CB8AC3E}">
        <p14:creationId xmlns:p14="http://schemas.microsoft.com/office/powerpoint/2010/main" xmlns="" val="2084561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8272519F-EC4E-42B0-AE08-490547098BF0}" type="datetimeFigureOut">
              <a:rPr lang="en-US" smtClean="0"/>
              <a:pPr/>
              <a:t>12/7/2022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04798FCB-8A8F-4D46-9145-E87C7FB466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72519F-EC4E-42B0-AE08-490547098BF0}" type="datetimeFigureOut">
              <a:rPr lang="en-US" smtClean="0"/>
              <a:pPr/>
              <a:t>12/7/2022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4798FCB-8A8F-4D46-9145-E87C7FB466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72519F-EC4E-42B0-AE08-490547098BF0}" type="datetimeFigureOut">
              <a:rPr lang="en-US" smtClean="0"/>
              <a:pPr/>
              <a:t>12/7/2022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4798FCB-8A8F-4D46-9145-E87C7FB4663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
  <p:cSld name="Table of Contents ">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609600" y="593367"/>
            <a:ext cx="10972800" cy="6460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a:latin typeface="Ubuntu"/>
                <a:ea typeface="Ubuntu"/>
                <a:cs typeface="Ubuntu"/>
                <a:sym typeface="Ubuntu"/>
              </a:defRPr>
            </a:lvl2pPr>
            <a:lvl3pPr lvl="2" algn="l">
              <a:lnSpc>
                <a:spcPct val="100000"/>
              </a:lnSpc>
              <a:spcBef>
                <a:spcPts val="0"/>
              </a:spcBef>
              <a:spcAft>
                <a:spcPts val="0"/>
              </a:spcAft>
              <a:buSzPts val="3000"/>
              <a:buNone/>
              <a:defRPr>
                <a:latin typeface="Ubuntu"/>
                <a:ea typeface="Ubuntu"/>
                <a:cs typeface="Ubuntu"/>
                <a:sym typeface="Ubuntu"/>
              </a:defRPr>
            </a:lvl3pPr>
            <a:lvl4pPr lvl="3" algn="l">
              <a:lnSpc>
                <a:spcPct val="100000"/>
              </a:lnSpc>
              <a:spcBef>
                <a:spcPts val="0"/>
              </a:spcBef>
              <a:spcAft>
                <a:spcPts val="0"/>
              </a:spcAft>
              <a:buSzPts val="3000"/>
              <a:buNone/>
              <a:defRPr>
                <a:latin typeface="Ubuntu"/>
                <a:ea typeface="Ubuntu"/>
                <a:cs typeface="Ubuntu"/>
                <a:sym typeface="Ubuntu"/>
              </a:defRPr>
            </a:lvl4pPr>
            <a:lvl5pPr lvl="4" algn="l">
              <a:lnSpc>
                <a:spcPct val="100000"/>
              </a:lnSpc>
              <a:spcBef>
                <a:spcPts val="0"/>
              </a:spcBef>
              <a:spcAft>
                <a:spcPts val="0"/>
              </a:spcAft>
              <a:buSzPts val="3000"/>
              <a:buNone/>
              <a:defRPr>
                <a:latin typeface="Ubuntu"/>
                <a:ea typeface="Ubuntu"/>
                <a:cs typeface="Ubuntu"/>
                <a:sym typeface="Ubuntu"/>
              </a:defRPr>
            </a:lvl5pPr>
            <a:lvl6pPr lvl="5" algn="l">
              <a:lnSpc>
                <a:spcPct val="100000"/>
              </a:lnSpc>
              <a:spcBef>
                <a:spcPts val="0"/>
              </a:spcBef>
              <a:spcAft>
                <a:spcPts val="0"/>
              </a:spcAft>
              <a:buSzPts val="3000"/>
              <a:buNone/>
              <a:defRPr>
                <a:latin typeface="Ubuntu"/>
                <a:ea typeface="Ubuntu"/>
                <a:cs typeface="Ubuntu"/>
                <a:sym typeface="Ubuntu"/>
              </a:defRPr>
            </a:lvl6pPr>
            <a:lvl7pPr lvl="6" algn="l">
              <a:lnSpc>
                <a:spcPct val="100000"/>
              </a:lnSpc>
              <a:spcBef>
                <a:spcPts val="0"/>
              </a:spcBef>
              <a:spcAft>
                <a:spcPts val="0"/>
              </a:spcAft>
              <a:buSzPts val="3000"/>
              <a:buNone/>
              <a:defRPr>
                <a:latin typeface="Ubuntu"/>
                <a:ea typeface="Ubuntu"/>
                <a:cs typeface="Ubuntu"/>
                <a:sym typeface="Ubuntu"/>
              </a:defRPr>
            </a:lvl7pPr>
            <a:lvl8pPr lvl="7" algn="l">
              <a:lnSpc>
                <a:spcPct val="100000"/>
              </a:lnSpc>
              <a:spcBef>
                <a:spcPts val="0"/>
              </a:spcBef>
              <a:spcAft>
                <a:spcPts val="0"/>
              </a:spcAft>
              <a:buSzPts val="3000"/>
              <a:buNone/>
              <a:defRPr>
                <a:latin typeface="Ubuntu"/>
                <a:ea typeface="Ubuntu"/>
                <a:cs typeface="Ubuntu"/>
                <a:sym typeface="Ubuntu"/>
              </a:defRPr>
            </a:lvl8pPr>
            <a:lvl9pPr lvl="8" algn="l">
              <a:lnSpc>
                <a:spcPct val="100000"/>
              </a:lnSpc>
              <a:spcBef>
                <a:spcPts val="0"/>
              </a:spcBef>
              <a:spcAft>
                <a:spcPts val="0"/>
              </a:spcAft>
              <a:buSzPts val="3000"/>
              <a:buNone/>
              <a:defRPr>
                <a:latin typeface="Ubuntu"/>
                <a:ea typeface="Ubuntu"/>
                <a:cs typeface="Ubuntu"/>
                <a:sym typeface="Ubuntu"/>
              </a:defRPr>
            </a:lvl9pPr>
          </a:lstStyle>
          <a:p>
            <a:endParaRPr/>
          </a:p>
        </p:txBody>
      </p:sp>
      <p:sp>
        <p:nvSpPr>
          <p:cNvPr id="17" name="Google Shape;17;p4"/>
          <p:cNvSpPr txBox="1">
            <a:spLocks noGrp="1"/>
          </p:cNvSpPr>
          <p:nvPr>
            <p:ph type="title" idx="2"/>
          </p:nvPr>
        </p:nvSpPr>
        <p:spPr>
          <a:xfrm>
            <a:off x="1493400" y="2436867"/>
            <a:ext cx="2986800" cy="5904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2400"/>
              <a:buNone/>
              <a:defRPr sz="21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a:endParaRPr/>
          </a:p>
        </p:txBody>
      </p:sp>
      <p:sp>
        <p:nvSpPr>
          <p:cNvPr id="18" name="Google Shape;18;p4"/>
          <p:cNvSpPr txBox="1">
            <a:spLocks noGrp="1"/>
          </p:cNvSpPr>
          <p:nvPr>
            <p:ph type="subTitle" idx="1"/>
          </p:nvPr>
        </p:nvSpPr>
        <p:spPr>
          <a:xfrm>
            <a:off x="1515400" y="2944337"/>
            <a:ext cx="2986800" cy="9212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4"/>
          <p:cNvSpPr txBox="1">
            <a:spLocks noGrp="1"/>
          </p:cNvSpPr>
          <p:nvPr>
            <p:ph type="title" idx="3"/>
          </p:nvPr>
        </p:nvSpPr>
        <p:spPr>
          <a:xfrm>
            <a:off x="1515400" y="1681369"/>
            <a:ext cx="2986800" cy="882400"/>
          </a:xfrm>
          <a:prstGeom prst="rect">
            <a:avLst/>
          </a:prstGeom>
          <a:noFill/>
          <a:ln>
            <a:noFill/>
          </a:ln>
        </p:spPr>
        <p:txBody>
          <a:bodyPr spcFirstLastPara="1" wrap="square" lIns="121897" tIns="121897" rIns="121897" bIns="121897" anchor="ctr" anchorCtr="0">
            <a:noAutofit/>
          </a:bodyPr>
          <a:lstStyle>
            <a:lvl1pPr lvl="0" algn="ctr">
              <a:lnSpc>
                <a:spcPct val="100000"/>
              </a:lnSpc>
              <a:spcBef>
                <a:spcPts val="0"/>
              </a:spcBef>
              <a:spcAft>
                <a:spcPts val="0"/>
              </a:spcAft>
              <a:buSzPts val="5000"/>
              <a:buNone/>
              <a:defRPr sz="5300"/>
            </a:lvl1pPr>
            <a:lvl2pPr lvl="1" algn="ctr">
              <a:lnSpc>
                <a:spcPct val="100000"/>
              </a:lnSpc>
              <a:spcBef>
                <a:spcPts val="0"/>
              </a:spcBef>
              <a:spcAft>
                <a:spcPts val="0"/>
              </a:spcAft>
              <a:buSzPts val="5000"/>
              <a:buNone/>
              <a:defRPr sz="6700"/>
            </a:lvl2pPr>
            <a:lvl3pPr lvl="2" algn="ctr">
              <a:lnSpc>
                <a:spcPct val="100000"/>
              </a:lnSpc>
              <a:spcBef>
                <a:spcPts val="0"/>
              </a:spcBef>
              <a:spcAft>
                <a:spcPts val="0"/>
              </a:spcAft>
              <a:buSzPts val="5000"/>
              <a:buNone/>
              <a:defRPr sz="6700"/>
            </a:lvl3pPr>
            <a:lvl4pPr lvl="3" algn="ctr">
              <a:lnSpc>
                <a:spcPct val="100000"/>
              </a:lnSpc>
              <a:spcBef>
                <a:spcPts val="0"/>
              </a:spcBef>
              <a:spcAft>
                <a:spcPts val="0"/>
              </a:spcAft>
              <a:buSzPts val="5000"/>
              <a:buNone/>
              <a:defRPr sz="6700"/>
            </a:lvl4pPr>
            <a:lvl5pPr lvl="4" algn="ctr">
              <a:lnSpc>
                <a:spcPct val="100000"/>
              </a:lnSpc>
              <a:spcBef>
                <a:spcPts val="0"/>
              </a:spcBef>
              <a:spcAft>
                <a:spcPts val="0"/>
              </a:spcAft>
              <a:buSzPts val="5000"/>
              <a:buNone/>
              <a:defRPr sz="6700"/>
            </a:lvl5pPr>
            <a:lvl6pPr lvl="5" algn="ctr">
              <a:lnSpc>
                <a:spcPct val="100000"/>
              </a:lnSpc>
              <a:spcBef>
                <a:spcPts val="0"/>
              </a:spcBef>
              <a:spcAft>
                <a:spcPts val="0"/>
              </a:spcAft>
              <a:buSzPts val="5000"/>
              <a:buNone/>
              <a:defRPr sz="6700"/>
            </a:lvl6pPr>
            <a:lvl7pPr lvl="6" algn="ctr">
              <a:lnSpc>
                <a:spcPct val="100000"/>
              </a:lnSpc>
              <a:spcBef>
                <a:spcPts val="0"/>
              </a:spcBef>
              <a:spcAft>
                <a:spcPts val="0"/>
              </a:spcAft>
              <a:buSzPts val="5000"/>
              <a:buNone/>
              <a:defRPr sz="6700"/>
            </a:lvl7pPr>
            <a:lvl8pPr lvl="7" algn="ctr">
              <a:lnSpc>
                <a:spcPct val="100000"/>
              </a:lnSpc>
              <a:spcBef>
                <a:spcPts val="0"/>
              </a:spcBef>
              <a:spcAft>
                <a:spcPts val="0"/>
              </a:spcAft>
              <a:buSzPts val="5000"/>
              <a:buNone/>
              <a:defRPr sz="6700"/>
            </a:lvl8pPr>
            <a:lvl9pPr lvl="8" algn="ctr">
              <a:lnSpc>
                <a:spcPct val="100000"/>
              </a:lnSpc>
              <a:spcBef>
                <a:spcPts val="0"/>
              </a:spcBef>
              <a:spcAft>
                <a:spcPts val="0"/>
              </a:spcAft>
              <a:buSzPts val="5000"/>
              <a:buNone/>
              <a:defRPr sz="6700"/>
            </a:lvl9pPr>
          </a:lstStyle>
          <a:p>
            <a:endParaRPr/>
          </a:p>
        </p:txBody>
      </p:sp>
      <p:sp>
        <p:nvSpPr>
          <p:cNvPr id="20" name="Google Shape;20;p4"/>
          <p:cNvSpPr txBox="1">
            <a:spLocks noGrp="1"/>
          </p:cNvSpPr>
          <p:nvPr>
            <p:ph type="title" idx="4"/>
          </p:nvPr>
        </p:nvSpPr>
        <p:spPr>
          <a:xfrm>
            <a:off x="1402233" y="4805333"/>
            <a:ext cx="3213200" cy="5904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2400"/>
              <a:buNone/>
              <a:defRPr sz="21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a:endParaRPr/>
          </a:p>
        </p:txBody>
      </p:sp>
      <p:sp>
        <p:nvSpPr>
          <p:cNvPr id="21" name="Google Shape;21;p4"/>
          <p:cNvSpPr txBox="1">
            <a:spLocks noGrp="1"/>
          </p:cNvSpPr>
          <p:nvPr>
            <p:ph type="subTitle" idx="5"/>
          </p:nvPr>
        </p:nvSpPr>
        <p:spPr>
          <a:xfrm>
            <a:off x="1515400" y="5260197"/>
            <a:ext cx="2986800" cy="10592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4"/>
          <p:cNvSpPr txBox="1">
            <a:spLocks noGrp="1"/>
          </p:cNvSpPr>
          <p:nvPr>
            <p:ph type="title" idx="6"/>
          </p:nvPr>
        </p:nvSpPr>
        <p:spPr>
          <a:xfrm>
            <a:off x="1515400" y="4048375"/>
            <a:ext cx="2986800" cy="845600"/>
          </a:xfrm>
          <a:prstGeom prst="rect">
            <a:avLst/>
          </a:prstGeom>
          <a:noFill/>
          <a:ln>
            <a:noFill/>
          </a:ln>
        </p:spPr>
        <p:txBody>
          <a:bodyPr spcFirstLastPara="1" wrap="square" lIns="121897" tIns="121897" rIns="121897" bIns="121897" anchor="ctr" anchorCtr="0">
            <a:noAutofit/>
          </a:bodyPr>
          <a:lstStyle>
            <a:lvl1pPr lvl="0" algn="ctr">
              <a:lnSpc>
                <a:spcPct val="100000"/>
              </a:lnSpc>
              <a:spcBef>
                <a:spcPts val="0"/>
              </a:spcBef>
              <a:spcAft>
                <a:spcPts val="0"/>
              </a:spcAft>
              <a:buSzPts val="5000"/>
              <a:buNone/>
              <a:defRPr sz="5300"/>
            </a:lvl1pPr>
            <a:lvl2pPr lvl="1" algn="ctr">
              <a:lnSpc>
                <a:spcPct val="100000"/>
              </a:lnSpc>
              <a:spcBef>
                <a:spcPts val="0"/>
              </a:spcBef>
              <a:spcAft>
                <a:spcPts val="0"/>
              </a:spcAft>
              <a:buSzPts val="5000"/>
              <a:buNone/>
              <a:defRPr sz="6700"/>
            </a:lvl2pPr>
            <a:lvl3pPr lvl="2" algn="ctr">
              <a:lnSpc>
                <a:spcPct val="100000"/>
              </a:lnSpc>
              <a:spcBef>
                <a:spcPts val="0"/>
              </a:spcBef>
              <a:spcAft>
                <a:spcPts val="0"/>
              </a:spcAft>
              <a:buSzPts val="5000"/>
              <a:buNone/>
              <a:defRPr sz="6700"/>
            </a:lvl3pPr>
            <a:lvl4pPr lvl="3" algn="ctr">
              <a:lnSpc>
                <a:spcPct val="100000"/>
              </a:lnSpc>
              <a:spcBef>
                <a:spcPts val="0"/>
              </a:spcBef>
              <a:spcAft>
                <a:spcPts val="0"/>
              </a:spcAft>
              <a:buSzPts val="5000"/>
              <a:buNone/>
              <a:defRPr sz="6700"/>
            </a:lvl4pPr>
            <a:lvl5pPr lvl="4" algn="ctr">
              <a:lnSpc>
                <a:spcPct val="100000"/>
              </a:lnSpc>
              <a:spcBef>
                <a:spcPts val="0"/>
              </a:spcBef>
              <a:spcAft>
                <a:spcPts val="0"/>
              </a:spcAft>
              <a:buSzPts val="5000"/>
              <a:buNone/>
              <a:defRPr sz="6700"/>
            </a:lvl5pPr>
            <a:lvl6pPr lvl="5" algn="ctr">
              <a:lnSpc>
                <a:spcPct val="100000"/>
              </a:lnSpc>
              <a:spcBef>
                <a:spcPts val="0"/>
              </a:spcBef>
              <a:spcAft>
                <a:spcPts val="0"/>
              </a:spcAft>
              <a:buSzPts val="5000"/>
              <a:buNone/>
              <a:defRPr sz="6700"/>
            </a:lvl6pPr>
            <a:lvl7pPr lvl="6" algn="ctr">
              <a:lnSpc>
                <a:spcPct val="100000"/>
              </a:lnSpc>
              <a:spcBef>
                <a:spcPts val="0"/>
              </a:spcBef>
              <a:spcAft>
                <a:spcPts val="0"/>
              </a:spcAft>
              <a:buSzPts val="5000"/>
              <a:buNone/>
              <a:defRPr sz="6700"/>
            </a:lvl7pPr>
            <a:lvl8pPr lvl="7" algn="ctr">
              <a:lnSpc>
                <a:spcPct val="100000"/>
              </a:lnSpc>
              <a:spcBef>
                <a:spcPts val="0"/>
              </a:spcBef>
              <a:spcAft>
                <a:spcPts val="0"/>
              </a:spcAft>
              <a:buSzPts val="5000"/>
              <a:buNone/>
              <a:defRPr sz="6700"/>
            </a:lvl8pPr>
            <a:lvl9pPr lvl="8" algn="ctr">
              <a:lnSpc>
                <a:spcPct val="100000"/>
              </a:lnSpc>
              <a:spcBef>
                <a:spcPts val="0"/>
              </a:spcBef>
              <a:spcAft>
                <a:spcPts val="0"/>
              </a:spcAft>
              <a:buSzPts val="5000"/>
              <a:buNone/>
              <a:defRPr sz="6700"/>
            </a:lvl9pPr>
          </a:lstStyle>
          <a:p>
            <a:endParaRPr/>
          </a:p>
        </p:txBody>
      </p:sp>
      <p:sp>
        <p:nvSpPr>
          <p:cNvPr id="23" name="Google Shape;23;p4"/>
          <p:cNvSpPr txBox="1">
            <a:spLocks noGrp="1"/>
          </p:cNvSpPr>
          <p:nvPr>
            <p:ph type="title" idx="7"/>
          </p:nvPr>
        </p:nvSpPr>
        <p:spPr>
          <a:xfrm>
            <a:off x="4704967" y="2423233"/>
            <a:ext cx="2986800" cy="5904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2400"/>
              <a:buNone/>
              <a:defRPr sz="21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a:endParaRPr/>
          </a:p>
        </p:txBody>
      </p:sp>
      <p:sp>
        <p:nvSpPr>
          <p:cNvPr id="24" name="Google Shape;24;p4"/>
          <p:cNvSpPr txBox="1">
            <a:spLocks noGrp="1"/>
          </p:cNvSpPr>
          <p:nvPr>
            <p:ph type="subTitle" idx="8"/>
          </p:nvPr>
        </p:nvSpPr>
        <p:spPr>
          <a:xfrm>
            <a:off x="4589769" y="2944337"/>
            <a:ext cx="2986800" cy="8588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4"/>
          <p:cNvSpPr txBox="1">
            <a:spLocks noGrp="1"/>
          </p:cNvSpPr>
          <p:nvPr>
            <p:ph type="title" idx="9"/>
          </p:nvPr>
        </p:nvSpPr>
        <p:spPr>
          <a:xfrm>
            <a:off x="4589769" y="1647267"/>
            <a:ext cx="2986800" cy="916400"/>
          </a:xfrm>
          <a:prstGeom prst="rect">
            <a:avLst/>
          </a:prstGeom>
          <a:noFill/>
          <a:ln>
            <a:noFill/>
          </a:ln>
        </p:spPr>
        <p:txBody>
          <a:bodyPr spcFirstLastPara="1" wrap="square" lIns="121897" tIns="121897" rIns="121897" bIns="121897" anchor="ctr" anchorCtr="0">
            <a:noAutofit/>
          </a:bodyPr>
          <a:lstStyle>
            <a:lvl1pPr lvl="0" algn="ctr">
              <a:lnSpc>
                <a:spcPct val="100000"/>
              </a:lnSpc>
              <a:spcBef>
                <a:spcPts val="0"/>
              </a:spcBef>
              <a:spcAft>
                <a:spcPts val="0"/>
              </a:spcAft>
              <a:buSzPts val="5000"/>
              <a:buNone/>
              <a:defRPr sz="5300"/>
            </a:lvl1pPr>
            <a:lvl2pPr lvl="1" algn="ctr">
              <a:lnSpc>
                <a:spcPct val="100000"/>
              </a:lnSpc>
              <a:spcBef>
                <a:spcPts val="0"/>
              </a:spcBef>
              <a:spcAft>
                <a:spcPts val="0"/>
              </a:spcAft>
              <a:buSzPts val="5000"/>
              <a:buNone/>
              <a:defRPr sz="6700"/>
            </a:lvl2pPr>
            <a:lvl3pPr lvl="2" algn="ctr">
              <a:lnSpc>
                <a:spcPct val="100000"/>
              </a:lnSpc>
              <a:spcBef>
                <a:spcPts val="0"/>
              </a:spcBef>
              <a:spcAft>
                <a:spcPts val="0"/>
              </a:spcAft>
              <a:buSzPts val="5000"/>
              <a:buNone/>
              <a:defRPr sz="6700"/>
            </a:lvl3pPr>
            <a:lvl4pPr lvl="3" algn="ctr">
              <a:lnSpc>
                <a:spcPct val="100000"/>
              </a:lnSpc>
              <a:spcBef>
                <a:spcPts val="0"/>
              </a:spcBef>
              <a:spcAft>
                <a:spcPts val="0"/>
              </a:spcAft>
              <a:buSzPts val="5000"/>
              <a:buNone/>
              <a:defRPr sz="6700"/>
            </a:lvl4pPr>
            <a:lvl5pPr lvl="4" algn="ctr">
              <a:lnSpc>
                <a:spcPct val="100000"/>
              </a:lnSpc>
              <a:spcBef>
                <a:spcPts val="0"/>
              </a:spcBef>
              <a:spcAft>
                <a:spcPts val="0"/>
              </a:spcAft>
              <a:buSzPts val="5000"/>
              <a:buNone/>
              <a:defRPr sz="6700"/>
            </a:lvl5pPr>
            <a:lvl6pPr lvl="5" algn="ctr">
              <a:lnSpc>
                <a:spcPct val="100000"/>
              </a:lnSpc>
              <a:spcBef>
                <a:spcPts val="0"/>
              </a:spcBef>
              <a:spcAft>
                <a:spcPts val="0"/>
              </a:spcAft>
              <a:buSzPts val="5000"/>
              <a:buNone/>
              <a:defRPr sz="6700"/>
            </a:lvl6pPr>
            <a:lvl7pPr lvl="6" algn="ctr">
              <a:lnSpc>
                <a:spcPct val="100000"/>
              </a:lnSpc>
              <a:spcBef>
                <a:spcPts val="0"/>
              </a:spcBef>
              <a:spcAft>
                <a:spcPts val="0"/>
              </a:spcAft>
              <a:buSzPts val="5000"/>
              <a:buNone/>
              <a:defRPr sz="6700"/>
            </a:lvl7pPr>
            <a:lvl8pPr lvl="7" algn="ctr">
              <a:lnSpc>
                <a:spcPct val="100000"/>
              </a:lnSpc>
              <a:spcBef>
                <a:spcPts val="0"/>
              </a:spcBef>
              <a:spcAft>
                <a:spcPts val="0"/>
              </a:spcAft>
              <a:buSzPts val="5000"/>
              <a:buNone/>
              <a:defRPr sz="6700"/>
            </a:lvl8pPr>
            <a:lvl9pPr lvl="8" algn="ctr">
              <a:lnSpc>
                <a:spcPct val="100000"/>
              </a:lnSpc>
              <a:spcBef>
                <a:spcPts val="0"/>
              </a:spcBef>
              <a:spcAft>
                <a:spcPts val="0"/>
              </a:spcAft>
              <a:buSzPts val="5000"/>
              <a:buNone/>
              <a:defRPr sz="6700"/>
            </a:lvl9pPr>
          </a:lstStyle>
          <a:p>
            <a:endParaRPr/>
          </a:p>
        </p:txBody>
      </p:sp>
      <p:sp>
        <p:nvSpPr>
          <p:cNvPr id="26" name="Google Shape;26;p4"/>
          <p:cNvSpPr txBox="1">
            <a:spLocks noGrp="1"/>
          </p:cNvSpPr>
          <p:nvPr>
            <p:ph type="title" idx="13"/>
          </p:nvPr>
        </p:nvSpPr>
        <p:spPr>
          <a:xfrm>
            <a:off x="4589769" y="4805337"/>
            <a:ext cx="2986800" cy="5904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2400"/>
              <a:buNone/>
              <a:defRPr sz="21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a:endParaRPr/>
          </a:p>
        </p:txBody>
      </p:sp>
      <p:sp>
        <p:nvSpPr>
          <p:cNvPr id="27" name="Google Shape;27;p4"/>
          <p:cNvSpPr txBox="1">
            <a:spLocks noGrp="1"/>
          </p:cNvSpPr>
          <p:nvPr>
            <p:ph type="subTitle" idx="14"/>
          </p:nvPr>
        </p:nvSpPr>
        <p:spPr>
          <a:xfrm>
            <a:off x="4589769" y="5260197"/>
            <a:ext cx="2986800" cy="10592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4"/>
          <p:cNvSpPr txBox="1">
            <a:spLocks noGrp="1"/>
          </p:cNvSpPr>
          <p:nvPr>
            <p:ph type="title" idx="15"/>
          </p:nvPr>
        </p:nvSpPr>
        <p:spPr>
          <a:xfrm>
            <a:off x="4589769" y="4016067"/>
            <a:ext cx="2986800" cy="878400"/>
          </a:xfrm>
          <a:prstGeom prst="rect">
            <a:avLst/>
          </a:prstGeom>
          <a:noFill/>
          <a:ln>
            <a:noFill/>
          </a:ln>
        </p:spPr>
        <p:txBody>
          <a:bodyPr spcFirstLastPara="1" wrap="square" lIns="121897" tIns="121897" rIns="121897" bIns="121897" anchor="ctr" anchorCtr="0">
            <a:noAutofit/>
          </a:bodyPr>
          <a:lstStyle>
            <a:lvl1pPr lvl="0" algn="ctr">
              <a:lnSpc>
                <a:spcPct val="100000"/>
              </a:lnSpc>
              <a:spcBef>
                <a:spcPts val="0"/>
              </a:spcBef>
              <a:spcAft>
                <a:spcPts val="0"/>
              </a:spcAft>
              <a:buSzPts val="5000"/>
              <a:buNone/>
              <a:defRPr sz="5300"/>
            </a:lvl1pPr>
            <a:lvl2pPr lvl="1" algn="ctr">
              <a:lnSpc>
                <a:spcPct val="100000"/>
              </a:lnSpc>
              <a:spcBef>
                <a:spcPts val="0"/>
              </a:spcBef>
              <a:spcAft>
                <a:spcPts val="0"/>
              </a:spcAft>
              <a:buSzPts val="5000"/>
              <a:buNone/>
              <a:defRPr sz="6700"/>
            </a:lvl2pPr>
            <a:lvl3pPr lvl="2" algn="ctr">
              <a:lnSpc>
                <a:spcPct val="100000"/>
              </a:lnSpc>
              <a:spcBef>
                <a:spcPts val="0"/>
              </a:spcBef>
              <a:spcAft>
                <a:spcPts val="0"/>
              </a:spcAft>
              <a:buSzPts val="5000"/>
              <a:buNone/>
              <a:defRPr sz="6700"/>
            </a:lvl3pPr>
            <a:lvl4pPr lvl="3" algn="ctr">
              <a:lnSpc>
                <a:spcPct val="100000"/>
              </a:lnSpc>
              <a:spcBef>
                <a:spcPts val="0"/>
              </a:spcBef>
              <a:spcAft>
                <a:spcPts val="0"/>
              </a:spcAft>
              <a:buSzPts val="5000"/>
              <a:buNone/>
              <a:defRPr sz="6700"/>
            </a:lvl4pPr>
            <a:lvl5pPr lvl="4" algn="ctr">
              <a:lnSpc>
                <a:spcPct val="100000"/>
              </a:lnSpc>
              <a:spcBef>
                <a:spcPts val="0"/>
              </a:spcBef>
              <a:spcAft>
                <a:spcPts val="0"/>
              </a:spcAft>
              <a:buSzPts val="5000"/>
              <a:buNone/>
              <a:defRPr sz="6700"/>
            </a:lvl5pPr>
            <a:lvl6pPr lvl="5" algn="ctr">
              <a:lnSpc>
                <a:spcPct val="100000"/>
              </a:lnSpc>
              <a:spcBef>
                <a:spcPts val="0"/>
              </a:spcBef>
              <a:spcAft>
                <a:spcPts val="0"/>
              </a:spcAft>
              <a:buSzPts val="5000"/>
              <a:buNone/>
              <a:defRPr sz="6700"/>
            </a:lvl6pPr>
            <a:lvl7pPr lvl="6" algn="ctr">
              <a:lnSpc>
                <a:spcPct val="100000"/>
              </a:lnSpc>
              <a:spcBef>
                <a:spcPts val="0"/>
              </a:spcBef>
              <a:spcAft>
                <a:spcPts val="0"/>
              </a:spcAft>
              <a:buSzPts val="5000"/>
              <a:buNone/>
              <a:defRPr sz="6700"/>
            </a:lvl7pPr>
            <a:lvl8pPr lvl="7" algn="ctr">
              <a:lnSpc>
                <a:spcPct val="100000"/>
              </a:lnSpc>
              <a:spcBef>
                <a:spcPts val="0"/>
              </a:spcBef>
              <a:spcAft>
                <a:spcPts val="0"/>
              </a:spcAft>
              <a:buSzPts val="5000"/>
              <a:buNone/>
              <a:defRPr sz="6700"/>
            </a:lvl8pPr>
            <a:lvl9pPr lvl="8" algn="ctr">
              <a:lnSpc>
                <a:spcPct val="100000"/>
              </a:lnSpc>
              <a:spcBef>
                <a:spcPts val="0"/>
              </a:spcBef>
              <a:spcAft>
                <a:spcPts val="0"/>
              </a:spcAft>
              <a:buSzPts val="5000"/>
              <a:buNone/>
              <a:defRPr sz="6700"/>
            </a:lvl9pPr>
          </a:lstStyle>
          <a:p>
            <a:endParaRPr/>
          </a:p>
        </p:txBody>
      </p:sp>
      <p:sp>
        <p:nvSpPr>
          <p:cNvPr id="29" name="Google Shape;29;p4"/>
          <p:cNvSpPr txBox="1">
            <a:spLocks noGrp="1"/>
          </p:cNvSpPr>
          <p:nvPr>
            <p:ph type="title" idx="16"/>
          </p:nvPr>
        </p:nvSpPr>
        <p:spPr>
          <a:xfrm>
            <a:off x="7576567" y="2434900"/>
            <a:ext cx="3213200" cy="5904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2400"/>
              <a:buNone/>
              <a:defRPr sz="21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a:endParaRPr/>
          </a:p>
        </p:txBody>
      </p:sp>
      <p:sp>
        <p:nvSpPr>
          <p:cNvPr id="30" name="Google Shape;30;p4"/>
          <p:cNvSpPr txBox="1">
            <a:spLocks noGrp="1"/>
          </p:cNvSpPr>
          <p:nvPr>
            <p:ph type="subTitle" idx="17"/>
          </p:nvPr>
        </p:nvSpPr>
        <p:spPr>
          <a:xfrm>
            <a:off x="7691936" y="2881703"/>
            <a:ext cx="2986800" cy="9212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4"/>
          <p:cNvSpPr txBox="1">
            <a:spLocks noGrp="1"/>
          </p:cNvSpPr>
          <p:nvPr>
            <p:ph type="title" idx="18"/>
          </p:nvPr>
        </p:nvSpPr>
        <p:spPr>
          <a:xfrm>
            <a:off x="7691935" y="1686008"/>
            <a:ext cx="2986800" cy="882400"/>
          </a:xfrm>
          <a:prstGeom prst="rect">
            <a:avLst/>
          </a:prstGeom>
          <a:noFill/>
          <a:ln>
            <a:noFill/>
          </a:ln>
        </p:spPr>
        <p:txBody>
          <a:bodyPr spcFirstLastPara="1" wrap="square" lIns="121897" tIns="121897" rIns="121897" bIns="121897" anchor="ctr" anchorCtr="0">
            <a:noAutofit/>
          </a:bodyPr>
          <a:lstStyle>
            <a:lvl1pPr lvl="0" algn="ctr">
              <a:lnSpc>
                <a:spcPct val="100000"/>
              </a:lnSpc>
              <a:spcBef>
                <a:spcPts val="0"/>
              </a:spcBef>
              <a:spcAft>
                <a:spcPts val="0"/>
              </a:spcAft>
              <a:buSzPts val="5000"/>
              <a:buNone/>
              <a:defRPr sz="5300"/>
            </a:lvl1pPr>
            <a:lvl2pPr lvl="1" algn="ctr">
              <a:lnSpc>
                <a:spcPct val="100000"/>
              </a:lnSpc>
              <a:spcBef>
                <a:spcPts val="0"/>
              </a:spcBef>
              <a:spcAft>
                <a:spcPts val="0"/>
              </a:spcAft>
              <a:buSzPts val="5000"/>
              <a:buNone/>
              <a:defRPr sz="6700"/>
            </a:lvl2pPr>
            <a:lvl3pPr lvl="2" algn="ctr">
              <a:lnSpc>
                <a:spcPct val="100000"/>
              </a:lnSpc>
              <a:spcBef>
                <a:spcPts val="0"/>
              </a:spcBef>
              <a:spcAft>
                <a:spcPts val="0"/>
              </a:spcAft>
              <a:buSzPts val="5000"/>
              <a:buNone/>
              <a:defRPr sz="6700"/>
            </a:lvl3pPr>
            <a:lvl4pPr lvl="3" algn="ctr">
              <a:lnSpc>
                <a:spcPct val="100000"/>
              </a:lnSpc>
              <a:spcBef>
                <a:spcPts val="0"/>
              </a:spcBef>
              <a:spcAft>
                <a:spcPts val="0"/>
              </a:spcAft>
              <a:buSzPts val="5000"/>
              <a:buNone/>
              <a:defRPr sz="6700"/>
            </a:lvl4pPr>
            <a:lvl5pPr lvl="4" algn="ctr">
              <a:lnSpc>
                <a:spcPct val="100000"/>
              </a:lnSpc>
              <a:spcBef>
                <a:spcPts val="0"/>
              </a:spcBef>
              <a:spcAft>
                <a:spcPts val="0"/>
              </a:spcAft>
              <a:buSzPts val="5000"/>
              <a:buNone/>
              <a:defRPr sz="6700"/>
            </a:lvl5pPr>
            <a:lvl6pPr lvl="5" algn="ctr">
              <a:lnSpc>
                <a:spcPct val="100000"/>
              </a:lnSpc>
              <a:spcBef>
                <a:spcPts val="0"/>
              </a:spcBef>
              <a:spcAft>
                <a:spcPts val="0"/>
              </a:spcAft>
              <a:buSzPts val="5000"/>
              <a:buNone/>
              <a:defRPr sz="6700"/>
            </a:lvl6pPr>
            <a:lvl7pPr lvl="6" algn="ctr">
              <a:lnSpc>
                <a:spcPct val="100000"/>
              </a:lnSpc>
              <a:spcBef>
                <a:spcPts val="0"/>
              </a:spcBef>
              <a:spcAft>
                <a:spcPts val="0"/>
              </a:spcAft>
              <a:buSzPts val="5000"/>
              <a:buNone/>
              <a:defRPr sz="6700"/>
            </a:lvl7pPr>
            <a:lvl8pPr lvl="7" algn="ctr">
              <a:lnSpc>
                <a:spcPct val="100000"/>
              </a:lnSpc>
              <a:spcBef>
                <a:spcPts val="0"/>
              </a:spcBef>
              <a:spcAft>
                <a:spcPts val="0"/>
              </a:spcAft>
              <a:buSzPts val="5000"/>
              <a:buNone/>
              <a:defRPr sz="6700"/>
            </a:lvl8pPr>
            <a:lvl9pPr lvl="8" algn="ctr">
              <a:lnSpc>
                <a:spcPct val="100000"/>
              </a:lnSpc>
              <a:spcBef>
                <a:spcPts val="0"/>
              </a:spcBef>
              <a:spcAft>
                <a:spcPts val="0"/>
              </a:spcAft>
              <a:buSzPts val="5000"/>
              <a:buNone/>
              <a:defRPr sz="6700"/>
            </a:lvl9pPr>
          </a:lstStyle>
          <a:p>
            <a:endParaRPr/>
          </a:p>
        </p:txBody>
      </p:sp>
      <p:sp>
        <p:nvSpPr>
          <p:cNvPr id="32" name="Google Shape;32;p4"/>
          <p:cNvSpPr txBox="1">
            <a:spLocks noGrp="1"/>
          </p:cNvSpPr>
          <p:nvPr>
            <p:ph type="title" idx="19"/>
          </p:nvPr>
        </p:nvSpPr>
        <p:spPr>
          <a:xfrm>
            <a:off x="7691936" y="4803391"/>
            <a:ext cx="2986800" cy="5904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2400"/>
              <a:buNone/>
              <a:defRPr sz="21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a:endParaRPr/>
          </a:p>
        </p:txBody>
      </p:sp>
      <p:sp>
        <p:nvSpPr>
          <p:cNvPr id="33" name="Google Shape;33;p4"/>
          <p:cNvSpPr txBox="1">
            <a:spLocks noGrp="1"/>
          </p:cNvSpPr>
          <p:nvPr>
            <p:ph type="subTitle" idx="20"/>
          </p:nvPr>
        </p:nvSpPr>
        <p:spPr>
          <a:xfrm>
            <a:off x="7691936" y="5250176"/>
            <a:ext cx="2986800" cy="10592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 name="Google Shape;34;p4"/>
          <p:cNvSpPr txBox="1">
            <a:spLocks noGrp="1"/>
          </p:cNvSpPr>
          <p:nvPr>
            <p:ph type="title" idx="21"/>
          </p:nvPr>
        </p:nvSpPr>
        <p:spPr>
          <a:xfrm>
            <a:off x="7691935" y="4052819"/>
            <a:ext cx="2986800" cy="845600"/>
          </a:xfrm>
          <a:prstGeom prst="rect">
            <a:avLst/>
          </a:prstGeom>
          <a:noFill/>
          <a:ln>
            <a:noFill/>
          </a:ln>
        </p:spPr>
        <p:txBody>
          <a:bodyPr spcFirstLastPara="1" wrap="square" lIns="121897" tIns="121897" rIns="121897" bIns="121897" anchor="ctr" anchorCtr="0">
            <a:noAutofit/>
          </a:bodyPr>
          <a:lstStyle>
            <a:lvl1pPr lvl="0" algn="ctr">
              <a:lnSpc>
                <a:spcPct val="100000"/>
              </a:lnSpc>
              <a:spcBef>
                <a:spcPts val="0"/>
              </a:spcBef>
              <a:spcAft>
                <a:spcPts val="0"/>
              </a:spcAft>
              <a:buSzPts val="5000"/>
              <a:buNone/>
              <a:defRPr sz="5300"/>
            </a:lvl1pPr>
            <a:lvl2pPr lvl="1" algn="ctr">
              <a:lnSpc>
                <a:spcPct val="100000"/>
              </a:lnSpc>
              <a:spcBef>
                <a:spcPts val="0"/>
              </a:spcBef>
              <a:spcAft>
                <a:spcPts val="0"/>
              </a:spcAft>
              <a:buSzPts val="5000"/>
              <a:buNone/>
              <a:defRPr sz="6700"/>
            </a:lvl2pPr>
            <a:lvl3pPr lvl="2" algn="ctr">
              <a:lnSpc>
                <a:spcPct val="100000"/>
              </a:lnSpc>
              <a:spcBef>
                <a:spcPts val="0"/>
              </a:spcBef>
              <a:spcAft>
                <a:spcPts val="0"/>
              </a:spcAft>
              <a:buSzPts val="5000"/>
              <a:buNone/>
              <a:defRPr sz="6700"/>
            </a:lvl3pPr>
            <a:lvl4pPr lvl="3" algn="ctr">
              <a:lnSpc>
                <a:spcPct val="100000"/>
              </a:lnSpc>
              <a:spcBef>
                <a:spcPts val="0"/>
              </a:spcBef>
              <a:spcAft>
                <a:spcPts val="0"/>
              </a:spcAft>
              <a:buSzPts val="5000"/>
              <a:buNone/>
              <a:defRPr sz="6700"/>
            </a:lvl4pPr>
            <a:lvl5pPr lvl="4" algn="ctr">
              <a:lnSpc>
                <a:spcPct val="100000"/>
              </a:lnSpc>
              <a:spcBef>
                <a:spcPts val="0"/>
              </a:spcBef>
              <a:spcAft>
                <a:spcPts val="0"/>
              </a:spcAft>
              <a:buSzPts val="5000"/>
              <a:buNone/>
              <a:defRPr sz="6700"/>
            </a:lvl5pPr>
            <a:lvl6pPr lvl="5" algn="ctr">
              <a:lnSpc>
                <a:spcPct val="100000"/>
              </a:lnSpc>
              <a:spcBef>
                <a:spcPts val="0"/>
              </a:spcBef>
              <a:spcAft>
                <a:spcPts val="0"/>
              </a:spcAft>
              <a:buSzPts val="5000"/>
              <a:buNone/>
              <a:defRPr sz="6700"/>
            </a:lvl6pPr>
            <a:lvl7pPr lvl="6" algn="ctr">
              <a:lnSpc>
                <a:spcPct val="100000"/>
              </a:lnSpc>
              <a:spcBef>
                <a:spcPts val="0"/>
              </a:spcBef>
              <a:spcAft>
                <a:spcPts val="0"/>
              </a:spcAft>
              <a:buSzPts val="5000"/>
              <a:buNone/>
              <a:defRPr sz="6700"/>
            </a:lvl7pPr>
            <a:lvl8pPr lvl="7" algn="ctr">
              <a:lnSpc>
                <a:spcPct val="100000"/>
              </a:lnSpc>
              <a:spcBef>
                <a:spcPts val="0"/>
              </a:spcBef>
              <a:spcAft>
                <a:spcPts val="0"/>
              </a:spcAft>
              <a:buSzPts val="5000"/>
              <a:buNone/>
              <a:defRPr sz="6700"/>
            </a:lvl8pPr>
            <a:lvl9pPr lvl="8" algn="ctr">
              <a:lnSpc>
                <a:spcPct val="100000"/>
              </a:lnSpc>
              <a:spcBef>
                <a:spcPts val="0"/>
              </a:spcBef>
              <a:spcAft>
                <a:spcPts val="0"/>
              </a:spcAft>
              <a:buSzPts val="5000"/>
              <a:buNone/>
              <a:defRPr sz="6700"/>
            </a:lvl9pPr>
          </a:lstStyle>
          <a:p>
            <a:endParaRPr/>
          </a:p>
        </p:txBody>
      </p:sp>
      <p:sp>
        <p:nvSpPr>
          <p:cNvPr id="35" name="Google Shape;35;p4"/>
          <p:cNvSpPr/>
          <p:nvPr/>
        </p:nvSpPr>
        <p:spPr>
          <a:xfrm>
            <a:off x="2286784" y="3916001"/>
            <a:ext cx="1755461" cy="916432"/>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spcFirstLastPara="1" wrap="square" lIns="121897" tIns="121897" rIns="121897" bIns="121897"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900" b="0" i="0" u="none" strike="noStrike" cap="none" dirty="0">
              <a:solidFill>
                <a:srgbClr val="000000"/>
              </a:solidFill>
              <a:latin typeface="Arial"/>
              <a:ea typeface="Arial"/>
              <a:cs typeface="Arial"/>
              <a:sym typeface="Arial"/>
            </a:endParaRPr>
          </a:p>
        </p:txBody>
      </p:sp>
      <p:sp>
        <p:nvSpPr>
          <p:cNvPr id="36" name="Google Shape;36;p4"/>
          <p:cNvSpPr/>
          <p:nvPr/>
        </p:nvSpPr>
        <p:spPr>
          <a:xfrm>
            <a:off x="2130018" y="1551549"/>
            <a:ext cx="1755461" cy="982231"/>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spcFirstLastPara="1" wrap="square" lIns="121897" tIns="121897" rIns="121897" bIns="121897"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900" b="0" i="0" u="none" strike="noStrike" cap="none" dirty="0">
              <a:solidFill>
                <a:srgbClr val="000000"/>
              </a:solidFill>
              <a:latin typeface="Arial"/>
              <a:ea typeface="Arial"/>
              <a:cs typeface="Arial"/>
              <a:sym typeface="Arial"/>
            </a:endParaRPr>
          </a:p>
        </p:txBody>
      </p:sp>
      <p:sp>
        <p:nvSpPr>
          <p:cNvPr id="37" name="Google Shape;37;p4"/>
          <p:cNvSpPr/>
          <p:nvPr/>
        </p:nvSpPr>
        <p:spPr>
          <a:xfrm>
            <a:off x="5204352" y="1560251"/>
            <a:ext cx="1755461" cy="982231"/>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spcFirstLastPara="1" wrap="square" lIns="121897" tIns="121897" rIns="121897" bIns="121897"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900" b="0" i="0" u="none" strike="noStrike" cap="none" dirty="0">
              <a:solidFill>
                <a:srgbClr val="000000"/>
              </a:solidFill>
              <a:latin typeface="Arial"/>
              <a:ea typeface="Arial"/>
              <a:cs typeface="Arial"/>
              <a:sym typeface="Arial"/>
            </a:endParaRPr>
          </a:p>
        </p:txBody>
      </p:sp>
      <p:sp>
        <p:nvSpPr>
          <p:cNvPr id="38" name="Google Shape;38;p4"/>
          <p:cNvSpPr/>
          <p:nvPr/>
        </p:nvSpPr>
        <p:spPr>
          <a:xfrm>
            <a:off x="5408719" y="3916001"/>
            <a:ext cx="1755461" cy="916432"/>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spcFirstLastPara="1" wrap="square" lIns="121897" tIns="121897" rIns="121897" bIns="121897"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900" b="0" i="0" u="none" strike="noStrike" cap="none" dirty="0">
              <a:solidFill>
                <a:srgbClr val="000000"/>
              </a:solidFill>
              <a:latin typeface="Arial"/>
              <a:ea typeface="Arial"/>
              <a:cs typeface="Arial"/>
              <a:sym typeface="Arial"/>
            </a:endParaRPr>
          </a:p>
        </p:txBody>
      </p:sp>
      <p:sp>
        <p:nvSpPr>
          <p:cNvPr id="39" name="Google Shape;39;p4"/>
          <p:cNvSpPr/>
          <p:nvPr/>
        </p:nvSpPr>
        <p:spPr>
          <a:xfrm>
            <a:off x="8393520" y="3916001"/>
            <a:ext cx="1755461" cy="916432"/>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spcFirstLastPara="1" wrap="square" lIns="121897" tIns="121897" rIns="121897" bIns="121897"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900" b="0" i="0" u="none" strike="noStrike" cap="none" dirty="0">
              <a:solidFill>
                <a:srgbClr val="000000"/>
              </a:solidFill>
              <a:latin typeface="Arial"/>
              <a:ea typeface="Arial"/>
              <a:cs typeface="Arial"/>
              <a:sym typeface="Arial"/>
            </a:endParaRPr>
          </a:p>
        </p:txBody>
      </p:sp>
      <p:sp>
        <p:nvSpPr>
          <p:cNvPr id="40" name="Google Shape;40;p4"/>
          <p:cNvSpPr/>
          <p:nvPr/>
        </p:nvSpPr>
        <p:spPr>
          <a:xfrm>
            <a:off x="8306520" y="1551549"/>
            <a:ext cx="1755461" cy="982231"/>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spcFirstLastPara="1" wrap="square" lIns="121897" tIns="121897" rIns="121897" bIns="121897"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9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609600" y="3012633"/>
            <a:ext cx="2518000" cy="763600"/>
          </a:xfrm>
          <a:prstGeom prst="rect">
            <a:avLst/>
          </a:prstGeom>
          <a:noFill/>
          <a:ln>
            <a:noFill/>
          </a:ln>
        </p:spPr>
        <p:txBody>
          <a:bodyPr spcFirstLastPara="1" wrap="square" lIns="121897" tIns="121897" rIns="121897" bIns="121897" anchor="t" anchorCtr="0">
            <a:noAutofit/>
          </a:bodyPr>
          <a:lstStyle>
            <a:lvl1pPr lvl="0" algn="l">
              <a:lnSpc>
                <a:spcPct val="100000"/>
              </a:lnSpc>
              <a:spcBef>
                <a:spcPts val="0"/>
              </a:spcBef>
              <a:spcAft>
                <a:spcPts val="0"/>
              </a:spcAft>
              <a:buSzPts val="3000"/>
              <a:buNone/>
              <a:defRPr>
                <a:latin typeface="Open Sans"/>
                <a:ea typeface="Open Sans"/>
                <a:cs typeface="Open Sans"/>
                <a:sym typeface="Open Sans"/>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141" name="Google Shape;141;p23"/>
          <p:cNvSpPr txBox="1">
            <a:spLocks noGrp="1"/>
          </p:cNvSpPr>
          <p:nvPr>
            <p:ph type="title" idx="2"/>
          </p:nvPr>
        </p:nvSpPr>
        <p:spPr>
          <a:xfrm>
            <a:off x="3070333" y="4864244"/>
            <a:ext cx="1987600" cy="5904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2400"/>
              <a:buNone/>
              <a:defRPr sz="21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a:endParaRPr/>
          </a:p>
        </p:txBody>
      </p:sp>
      <p:sp>
        <p:nvSpPr>
          <p:cNvPr id="142" name="Google Shape;142;p23"/>
          <p:cNvSpPr txBox="1">
            <a:spLocks noGrp="1"/>
          </p:cNvSpPr>
          <p:nvPr>
            <p:ph type="subTitle" idx="1"/>
          </p:nvPr>
        </p:nvSpPr>
        <p:spPr>
          <a:xfrm>
            <a:off x="3070333" y="5355911"/>
            <a:ext cx="1987600" cy="10592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3" name="Google Shape;143;p23"/>
          <p:cNvSpPr txBox="1">
            <a:spLocks noGrp="1"/>
          </p:cNvSpPr>
          <p:nvPr>
            <p:ph type="title" idx="3"/>
          </p:nvPr>
        </p:nvSpPr>
        <p:spPr>
          <a:xfrm>
            <a:off x="4755497" y="651933"/>
            <a:ext cx="1987600" cy="5904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2400"/>
              <a:buNone/>
              <a:defRPr sz="21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a:endParaRPr/>
          </a:p>
        </p:txBody>
      </p:sp>
      <p:sp>
        <p:nvSpPr>
          <p:cNvPr id="144" name="Google Shape;144;p23"/>
          <p:cNvSpPr txBox="1">
            <a:spLocks noGrp="1"/>
          </p:cNvSpPr>
          <p:nvPr>
            <p:ph type="subTitle" idx="4"/>
          </p:nvPr>
        </p:nvSpPr>
        <p:spPr>
          <a:xfrm>
            <a:off x="4755497" y="1106793"/>
            <a:ext cx="1987600" cy="10592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5" name="Google Shape;145;p23"/>
          <p:cNvSpPr txBox="1">
            <a:spLocks noGrp="1"/>
          </p:cNvSpPr>
          <p:nvPr>
            <p:ph type="title" idx="5"/>
          </p:nvPr>
        </p:nvSpPr>
        <p:spPr>
          <a:xfrm>
            <a:off x="6332936" y="4863763"/>
            <a:ext cx="1987600" cy="5904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2400"/>
              <a:buNone/>
              <a:defRPr sz="21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a:endParaRPr/>
          </a:p>
        </p:txBody>
      </p:sp>
      <p:sp>
        <p:nvSpPr>
          <p:cNvPr id="146" name="Google Shape;146;p23"/>
          <p:cNvSpPr txBox="1">
            <a:spLocks noGrp="1"/>
          </p:cNvSpPr>
          <p:nvPr>
            <p:ph type="subTitle" idx="6"/>
          </p:nvPr>
        </p:nvSpPr>
        <p:spPr>
          <a:xfrm>
            <a:off x="6332936" y="5318621"/>
            <a:ext cx="1987600" cy="10592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7" name="Google Shape;147;p23"/>
          <p:cNvSpPr txBox="1">
            <a:spLocks noGrp="1"/>
          </p:cNvSpPr>
          <p:nvPr>
            <p:ph type="title" idx="7"/>
          </p:nvPr>
        </p:nvSpPr>
        <p:spPr>
          <a:xfrm>
            <a:off x="7998123" y="651932"/>
            <a:ext cx="1987600" cy="5904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2400"/>
              <a:buNone/>
              <a:defRPr sz="21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a:endParaRPr/>
          </a:p>
        </p:txBody>
      </p:sp>
      <p:sp>
        <p:nvSpPr>
          <p:cNvPr id="148" name="Google Shape;148;p23"/>
          <p:cNvSpPr txBox="1">
            <a:spLocks noGrp="1"/>
          </p:cNvSpPr>
          <p:nvPr>
            <p:ph type="subTitle" idx="8"/>
          </p:nvPr>
        </p:nvSpPr>
        <p:spPr>
          <a:xfrm>
            <a:off x="7805133" y="1106793"/>
            <a:ext cx="2373600" cy="10592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9" name="Google Shape;149;p23"/>
          <p:cNvSpPr txBox="1">
            <a:spLocks noGrp="1"/>
          </p:cNvSpPr>
          <p:nvPr>
            <p:ph type="title" idx="9"/>
          </p:nvPr>
        </p:nvSpPr>
        <p:spPr>
          <a:xfrm>
            <a:off x="9595523" y="4863756"/>
            <a:ext cx="1987600" cy="5904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2400"/>
              <a:buNone/>
              <a:defRPr sz="21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a:endParaRPr/>
          </a:p>
        </p:txBody>
      </p:sp>
      <p:sp>
        <p:nvSpPr>
          <p:cNvPr id="150" name="Google Shape;150;p23"/>
          <p:cNvSpPr txBox="1">
            <a:spLocks noGrp="1"/>
          </p:cNvSpPr>
          <p:nvPr>
            <p:ph type="subTitle" idx="13"/>
          </p:nvPr>
        </p:nvSpPr>
        <p:spPr>
          <a:xfrm>
            <a:off x="9595523" y="5318617"/>
            <a:ext cx="1987600" cy="10592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1400"/>
              <a:buNone/>
              <a:defRPr sz="19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72519F-EC4E-42B0-AE08-490547098BF0}" type="datetimeFigureOut">
              <a:rPr lang="en-US" smtClean="0"/>
              <a:pPr/>
              <a:t>12/7/2022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4798FCB-8A8F-4D46-9145-E87C7FB466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272519F-EC4E-42B0-AE08-490547098BF0}" type="datetimeFigureOut">
              <a:rPr lang="en-US" smtClean="0"/>
              <a:pPr/>
              <a:t>12/7/2022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4798FCB-8A8F-4D46-9145-E87C7FB4663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272519F-EC4E-42B0-AE08-490547098BF0}" type="datetimeFigureOut">
              <a:rPr lang="en-US" smtClean="0"/>
              <a:pPr/>
              <a:t>12/7/2022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4798FCB-8A8F-4D46-9145-E87C7FB466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272519F-EC4E-42B0-AE08-490547098BF0}" type="datetimeFigureOut">
              <a:rPr lang="en-US" smtClean="0"/>
              <a:pPr/>
              <a:t>12/7/2022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4798FCB-8A8F-4D46-9145-E87C7FB466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272519F-EC4E-42B0-AE08-490547098BF0}" type="datetimeFigureOut">
              <a:rPr lang="en-US" smtClean="0"/>
              <a:pPr/>
              <a:t>12/7/2022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4798FCB-8A8F-4D46-9145-E87C7FB466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272519F-EC4E-42B0-AE08-490547098BF0}" type="datetimeFigureOut">
              <a:rPr lang="en-US" smtClean="0"/>
              <a:pPr/>
              <a:t>12/7/2022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4798FCB-8A8F-4D46-9145-E87C7FB466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272519F-EC4E-42B0-AE08-490547098BF0}" type="datetimeFigureOut">
              <a:rPr lang="en-US" smtClean="0"/>
              <a:pPr/>
              <a:t>12/7/2022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4798FCB-8A8F-4D46-9145-E87C7FB466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272519F-EC4E-42B0-AE08-490547098BF0}" type="datetimeFigureOut">
              <a:rPr lang="en-US" smtClean="0"/>
              <a:pPr/>
              <a:t>12/7/2022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4798FCB-8A8F-4D46-9145-E87C7FB46633}" type="slidenum">
              <a:rPr lang="en-US" smtClean="0"/>
              <a:pPr/>
              <a:t>‹#›</a:t>
            </a:fld>
            <a:endParaRPr lang="en-US"/>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272519F-EC4E-42B0-AE08-490547098BF0}" type="datetimeFigureOut">
              <a:rPr lang="en-US" smtClean="0"/>
              <a:pPr/>
              <a:t>12/7/2022</a:t>
            </a:fld>
            <a:endParaRPr 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4798FCB-8A8F-4D46-9145-E87C7FB466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F984EDE-8213-A772-0735-6E2384628947}"/>
              </a:ext>
            </a:extLst>
          </p:cNvPr>
          <p:cNvSpPr>
            <a:spLocks noGrp="1"/>
          </p:cNvSpPr>
          <p:nvPr>
            <p:ph type="subTitle" idx="1"/>
          </p:nvPr>
        </p:nvSpPr>
        <p:spPr>
          <a:xfrm>
            <a:off x="819783" y="779142"/>
            <a:ext cx="7556502" cy="3819528"/>
          </a:xfrm>
        </p:spPr>
        <p:txBody>
          <a:bodyPr>
            <a:normAutofit/>
          </a:bodyPr>
          <a:lstStyle/>
          <a:p>
            <a:pPr algn="l"/>
            <a:r>
              <a:rPr lang="en-IN" sz="5400" dirty="0" smtClean="0">
                <a:solidFill>
                  <a:schemeClr val="tx1"/>
                </a:solidFill>
              </a:rPr>
              <a:t>File Management System </a:t>
            </a:r>
            <a:endParaRPr lang="en-US" sz="5400" dirty="0">
              <a:solidFill>
                <a:schemeClr val="tx1"/>
              </a:solidFill>
            </a:endParaRPr>
          </a:p>
        </p:txBody>
      </p:sp>
      <p:pic>
        <p:nvPicPr>
          <p:cNvPr id="15364" name="Picture 4" descr="Understanding File Management System in Operating System | by Abhishek |  Medium"/>
          <p:cNvPicPr>
            <a:picLocks noChangeAspect="1" noChangeArrowheads="1"/>
          </p:cNvPicPr>
          <p:nvPr/>
        </p:nvPicPr>
        <p:blipFill>
          <a:blip r:embed="rId2" cstate="print"/>
          <a:srcRect/>
          <a:stretch>
            <a:fillRect/>
          </a:stretch>
        </p:blipFill>
        <p:spPr bwMode="auto">
          <a:xfrm>
            <a:off x="4121785" y="1668779"/>
            <a:ext cx="7113905" cy="4720591"/>
          </a:xfrm>
          <a:prstGeom prst="rect">
            <a:avLst/>
          </a:prstGeom>
          <a:noFill/>
        </p:spPr>
      </p:pic>
    </p:spTree>
    <p:extLst>
      <p:ext uri="{BB962C8B-B14F-4D97-AF65-F5344CB8AC3E}">
        <p14:creationId xmlns:p14="http://schemas.microsoft.com/office/powerpoint/2010/main" xmlns="" val="687216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282EA-6977-E58E-B9B6-4FD0271F8338}"/>
              </a:ext>
            </a:extLst>
          </p:cNvPr>
          <p:cNvSpPr>
            <a:spLocks noGrp="1"/>
          </p:cNvSpPr>
          <p:nvPr>
            <p:ph type="ctrTitle"/>
          </p:nvPr>
        </p:nvSpPr>
        <p:spPr>
          <a:xfrm>
            <a:off x="2616198" y="161925"/>
            <a:ext cx="7165977" cy="1125008"/>
          </a:xfrm>
        </p:spPr>
        <p:style>
          <a:lnRef idx="2">
            <a:schemeClr val="dk1"/>
          </a:lnRef>
          <a:fillRef idx="1">
            <a:schemeClr val="lt1"/>
          </a:fillRef>
          <a:effectRef idx="0">
            <a:schemeClr val="dk1"/>
          </a:effectRef>
          <a:fontRef idx="minor">
            <a:schemeClr val="dk1"/>
          </a:fontRef>
        </p:style>
        <p:txBody>
          <a:bodyPr/>
          <a:lstStyle/>
          <a:p>
            <a:pPr algn="ctr"/>
            <a:r>
              <a:rPr lang="en-IN" dirty="0" smtClean="0">
                <a:solidFill>
                  <a:srgbClr val="FF0000"/>
                </a:solidFill>
              </a:rPr>
              <a:t>REFERENCE</a:t>
            </a:r>
            <a:endParaRPr lang="en-US" dirty="0">
              <a:solidFill>
                <a:srgbClr val="FF0000"/>
              </a:solidFill>
            </a:endParaRPr>
          </a:p>
        </p:txBody>
      </p:sp>
      <p:sp>
        <p:nvSpPr>
          <p:cNvPr id="6" name="Rectangle 5"/>
          <p:cNvSpPr/>
          <p:nvPr/>
        </p:nvSpPr>
        <p:spPr>
          <a:xfrm>
            <a:off x="3048000" y="3105835"/>
            <a:ext cx="6096000" cy="1754326"/>
          </a:xfrm>
          <a:prstGeom prst="rect">
            <a:avLst/>
          </a:prstGeom>
        </p:spPr>
        <p:txBody>
          <a:bodyPr>
            <a:spAutoFit/>
          </a:bodyPr>
          <a:lstStyle/>
          <a:p>
            <a:r>
              <a:rPr lang="en-US" dirty="0" smtClean="0"/>
              <a:t>https://</a:t>
            </a:r>
            <a:r>
              <a:rPr lang="en-US" dirty="0" smtClean="0"/>
              <a:t>www.tutorialspoint.com/unix/unix-file-management.htm</a:t>
            </a:r>
          </a:p>
          <a:p>
            <a:r>
              <a:rPr lang="en-US" dirty="0" smtClean="0"/>
              <a:t>https://</a:t>
            </a:r>
            <a:r>
              <a:rPr lang="en-US" dirty="0" smtClean="0"/>
              <a:t>www.codingninjas.com/codestudio/library/implementing-directory-management-using-shell-script</a:t>
            </a:r>
          </a:p>
          <a:p>
            <a:endParaRPr lang="en-US" dirty="0"/>
          </a:p>
        </p:txBody>
      </p:sp>
    </p:spTree>
    <p:extLst>
      <p:ext uri="{BB962C8B-B14F-4D97-AF65-F5344CB8AC3E}">
        <p14:creationId xmlns:p14="http://schemas.microsoft.com/office/powerpoint/2010/main" xmlns="" val="357953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52"/>
          <p:cNvSpPr txBox="1">
            <a:spLocks noGrp="1"/>
          </p:cNvSpPr>
          <p:nvPr>
            <p:ph type="title"/>
          </p:nvPr>
        </p:nvSpPr>
        <p:spPr>
          <a:xfrm>
            <a:off x="609600" y="3012633"/>
            <a:ext cx="2518000" cy="763600"/>
          </a:xfrm>
          <a:prstGeom prst="rect">
            <a:avLst/>
          </a:prstGeom>
          <a:noFill/>
          <a:ln>
            <a:noFill/>
          </a:ln>
        </p:spPr>
        <p:txBody>
          <a:bodyPr spcFirstLastPara="1" wrap="square" lIns="121897" tIns="121897" rIns="121897" bIns="121897" anchor="t" anchorCtr="0">
            <a:noAutofit/>
          </a:bodyPr>
          <a:lstStyle/>
          <a:p>
            <a:r>
              <a:rPr lang="en" sz="3700" dirty="0"/>
              <a:t>Team Members</a:t>
            </a:r>
            <a:endParaRPr sz="3700" dirty="0"/>
          </a:p>
        </p:txBody>
      </p:sp>
      <p:sp>
        <p:nvSpPr>
          <p:cNvPr id="807" name="Google Shape;807;p52"/>
          <p:cNvSpPr txBox="1">
            <a:spLocks noGrp="1"/>
          </p:cNvSpPr>
          <p:nvPr>
            <p:ph type="title" idx="2"/>
          </p:nvPr>
        </p:nvSpPr>
        <p:spPr>
          <a:xfrm>
            <a:off x="4525241" y="5136453"/>
            <a:ext cx="2346800" cy="590400"/>
          </a:xfrm>
          <a:prstGeom prst="rect">
            <a:avLst/>
          </a:prstGeom>
          <a:noFill/>
          <a:ln>
            <a:noFill/>
          </a:ln>
        </p:spPr>
        <p:txBody>
          <a:bodyPr spcFirstLastPara="1" wrap="square" lIns="121897" tIns="121897" rIns="121897" bIns="121897" anchor="t" anchorCtr="0">
            <a:noAutofit/>
          </a:bodyPr>
          <a:lstStyle/>
          <a:p>
            <a:r>
              <a:rPr lang="en" dirty="0" smtClean="0"/>
              <a:t>Komal Shinde</a:t>
            </a:r>
            <a:br>
              <a:rPr lang="en" dirty="0" smtClean="0"/>
            </a:br>
            <a:r>
              <a:rPr lang="en" dirty="0" smtClean="0"/>
              <a:t>(69)</a:t>
            </a:r>
            <a:endParaRPr dirty="0"/>
          </a:p>
        </p:txBody>
      </p:sp>
      <p:sp>
        <p:nvSpPr>
          <p:cNvPr id="808" name="Google Shape;808;p52"/>
          <p:cNvSpPr txBox="1">
            <a:spLocks noGrp="1"/>
          </p:cNvSpPr>
          <p:nvPr>
            <p:ph type="title" idx="3"/>
          </p:nvPr>
        </p:nvSpPr>
        <p:spPr>
          <a:xfrm>
            <a:off x="8366760" y="5021083"/>
            <a:ext cx="2971799" cy="590400"/>
          </a:xfrm>
          <a:prstGeom prst="rect">
            <a:avLst/>
          </a:prstGeom>
          <a:noFill/>
          <a:ln>
            <a:noFill/>
          </a:ln>
        </p:spPr>
        <p:txBody>
          <a:bodyPr spcFirstLastPara="1" wrap="square" lIns="121897" tIns="121897" rIns="121897" bIns="121897" anchor="t" anchorCtr="0">
            <a:noAutofit/>
          </a:bodyPr>
          <a:lstStyle/>
          <a:p>
            <a:r>
              <a:rPr lang="en" dirty="0" smtClean="0"/>
              <a:t>Aditya Vhanmane</a:t>
            </a:r>
            <a:br>
              <a:rPr lang="en" dirty="0" smtClean="0"/>
            </a:br>
            <a:r>
              <a:rPr lang="en" dirty="0" smtClean="0"/>
              <a:t>(76)</a:t>
            </a:r>
            <a:endParaRPr dirty="0"/>
          </a:p>
        </p:txBody>
      </p:sp>
      <p:sp>
        <p:nvSpPr>
          <p:cNvPr id="809" name="Google Shape;809;p52"/>
          <p:cNvSpPr txBox="1">
            <a:spLocks noGrp="1"/>
          </p:cNvSpPr>
          <p:nvPr>
            <p:ph type="title" idx="5"/>
          </p:nvPr>
        </p:nvSpPr>
        <p:spPr>
          <a:xfrm>
            <a:off x="4211149" y="1667933"/>
            <a:ext cx="2346800" cy="590400"/>
          </a:xfrm>
          <a:prstGeom prst="rect">
            <a:avLst/>
          </a:prstGeom>
          <a:noFill/>
          <a:ln>
            <a:noFill/>
          </a:ln>
        </p:spPr>
        <p:txBody>
          <a:bodyPr spcFirstLastPara="1" wrap="square" lIns="121897" tIns="121897" rIns="121897" bIns="121897" anchor="t" anchorCtr="0">
            <a:noAutofit/>
          </a:bodyPr>
          <a:lstStyle/>
          <a:p>
            <a:r>
              <a:rPr lang="en" dirty="0"/>
              <a:t>Swapnil Patil</a:t>
            </a:r>
            <a:endParaRPr dirty="0"/>
          </a:p>
          <a:p>
            <a:r>
              <a:rPr lang="en" dirty="0" smtClean="0"/>
              <a:t>(59)</a:t>
            </a:r>
            <a:endParaRPr dirty="0"/>
          </a:p>
        </p:txBody>
      </p:sp>
      <p:sp>
        <p:nvSpPr>
          <p:cNvPr id="810" name="Google Shape;810;p52"/>
          <p:cNvSpPr txBox="1">
            <a:spLocks noGrp="1"/>
          </p:cNvSpPr>
          <p:nvPr>
            <p:ph type="title" idx="7"/>
          </p:nvPr>
        </p:nvSpPr>
        <p:spPr>
          <a:xfrm>
            <a:off x="7726680" y="1667933"/>
            <a:ext cx="2379237" cy="590400"/>
          </a:xfrm>
          <a:prstGeom prst="rect">
            <a:avLst/>
          </a:prstGeom>
          <a:noFill/>
          <a:ln>
            <a:noFill/>
          </a:ln>
        </p:spPr>
        <p:txBody>
          <a:bodyPr spcFirstLastPara="1" wrap="square" lIns="121897" tIns="121897" rIns="121897" bIns="121897" anchor="t" anchorCtr="0">
            <a:noAutofit/>
          </a:bodyPr>
          <a:lstStyle/>
          <a:p>
            <a:r>
              <a:rPr lang="en" dirty="0"/>
              <a:t>Devyani Ushir</a:t>
            </a:r>
            <a:endParaRPr dirty="0"/>
          </a:p>
          <a:p>
            <a:r>
              <a:rPr lang="en" dirty="0" smtClean="0"/>
              <a:t>(75)</a:t>
            </a:r>
            <a:endParaRPr dirty="0"/>
          </a:p>
        </p:txBody>
      </p:sp>
      <p:grpSp>
        <p:nvGrpSpPr>
          <p:cNvPr id="2" name="Google Shape;812;p52"/>
          <p:cNvGrpSpPr/>
          <p:nvPr/>
        </p:nvGrpSpPr>
        <p:grpSpPr>
          <a:xfrm>
            <a:off x="5338143" y="3062808"/>
            <a:ext cx="732896" cy="732365"/>
            <a:chOff x="1303537" y="1502716"/>
            <a:chExt cx="362939" cy="362677"/>
          </a:xfrm>
        </p:grpSpPr>
        <p:sp>
          <p:nvSpPr>
            <p:cNvPr id="813" name="Google Shape;813;p52"/>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14" name="Google Shape;814;p52"/>
            <p:cNvSpPr/>
            <p:nvPr/>
          </p:nvSpPr>
          <p:spPr>
            <a:xfrm>
              <a:off x="1464643" y="1695727"/>
              <a:ext cx="40992" cy="17620"/>
            </a:xfrm>
            <a:custGeom>
              <a:avLst/>
              <a:gdLst/>
              <a:ahLst/>
              <a:cxnLst/>
              <a:rect l="l" t="t" r="r" b="b"/>
              <a:pathLst>
                <a:path w="1561" h="671" extrusionOk="0">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15" name="Google Shape;815;p52"/>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6"/>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16" name="Google Shape;816;p52"/>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17" name="Google Shape;817;p52"/>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18" name="Google Shape;818;p52"/>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19" name="Google Shape;819;p52"/>
            <p:cNvSpPr/>
            <p:nvPr/>
          </p:nvSpPr>
          <p:spPr>
            <a:xfrm>
              <a:off x="1450068" y="1637168"/>
              <a:ext cx="70140" cy="63103"/>
            </a:xfrm>
            <a:custGeom>
              <a:avLst/>
              <a:gdLst/>
              <a:ahLst/>
              <a:cxnLst/>
              <a:rect l="l" t="t" r="r" b="b"/>
              <a:pathLst>
                <a:path w="2671" h="2403" extrusionOk="0">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20" name="Google Shape;820;p52"/>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21" name="Google Shape;821;p52"/>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22" name="Google Shape;822;p52"/>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23" name="Google Shape;823;p52"/>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grpSp>
      <p:grpSp>
        <p:nvGrpSpPr>
          <p:cNvPr id="3" name="Google Shape;824;p52"/>
          <p:cNvGrpSpPr/>
          <p:nvPr/>
        </p:nvGrpSpPr>
        <p:grpSpPr>
          <a:xfrm>
            <a:off x="3139067" y="2410833"/>
            <a:ext cx="8375856" cy="1919400"/>
            <a:chOff x="2354300" y="1808125"/>
            <a:chExt cx="6281892" cy="1439550"/>
          </a:xfrm>
        </p:grpSpPr>
        <p:sp>
          <p:nvSpPr>
            <p:cNvPr id="825" name="Google Shape;825;p52"/>
            <p:cNvSpPr/>
            <p:nvPr/>
          </p:nvSpPr>
          <p:spPr>
            <a:xfrm>
              <a:off x="2354300" y="1808125"/>
              <a:ext cx="1353300" cy="1353300"/>
            </a:xfrm>
            <a:prstGeom prst="blockArc">
              <a:avLst>
                <a:gd name="adj1" fmla="val 10800000"/>
                <a:gd name="adj2" fmla="val 25425"/>
                <a:gd name="adj3" fmla="val 9012"/>
              </a:avLst>
            </a:prstGeom>
            <a:solidFill>
              <a:schemeClr val="l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26" name="Google Shape;826;p52"/>
            <p:cNvSpPr/>
            <p:nvPr/>
          </p:nvSpPr>
          <p:spPr>
            <a:xfrm rot="10800000">
              <a:off x="3587898" y="1894375"/>
              <a:ext cx="1353300" cy="1353300"/>
            </a:xfrm>
            <a:prstGeom prst="blockArc">
              <a:avLst>
                <a:gd name="adj1" fmla="val 10800000"/>
                <a:gd name="adj2" fmla="val 25425"/>
                <a:gd name="adj3" fmla="val 9012"/>
              </a:avLst>
            </a:pr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27" name="Google Shape;827;p52"/>
            <p:cNvSpPr/>
            <p:nvPr/>
          </p:nvSpPr>
          <p:spPr>
            <a:xfrm rot="10800000" flipH="1">
              <a:off x="6050570" y="1894375"/>
              <a:ext cx="1353300" cy="1353300"/>
            </a:xfrm>
            <a:prstGeom prst="blockArc">
              <a:avLst>
                <a:gd name="adj1" fmla="val 10800000"/>
                <a:gd name="adj2" fmla="val 25425"/>
                <a:gd name="adj3" fmla="val 9012"/>
              </a:avLst>
            </a:pr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28" name="Google Shape;828;p52"/>
            <p:cNvSpPr/>
            <p:nvPr/>
          </p:nvSpPr>
          <p:spPr>
            <a:xfrm>
              <a:off x="4818353" y="1813989"/>
              <a:ext cx="1353300" cy="1353300"/>
            </a:xfrm>
            <a:prstGeom prst="blockArc">
              <a:avLst>
                <a:gd name="adj1" fmla="val 10800000"/>
                <a:gd name="adj2" fmla="val 25425"/>
                <a:gd name="adj3" fmla="val 9012"/>
              </a:avLst>
            </a:prstGeom>
            <a:solidFill>
              <a:schemeClr val="l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29" name="Google Shape;829;p52"/>
            <p:cNvSpPr/>
            <p:nvPr/>
          </p:nvSpPr>
          <p:spPr>
            <a:xfrm>
              <a:off x="7282892" y="1818022"/>
              <a:ext cx="1353300" cy="1353300"/>
            </a:xfrm>
            <a:prstGeom prst="blockArc">
              <a:avLst>
                <a:gd name="adj1" fmla="val 10800000"/>
                <a:gd name="adj2" fmla="val 25425"/>
                <a:gd name="adj3" fmla="val 9012"/>
              </a:avLst>
            </a:prstGeom>
            <a:solidFill>
              <a:schemeClr val="l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grpSp>
      <p:grpSp>
        <p:nvGrpSpPr>
          <p:cNvPr id="4" name="Google Shape;830;p52"/>
          <p:cNvGrpSpPr/>
          <p:nvPr/>
        </p:nvGrpSpPr>
        <p:grpSpPr>
          <a:xfrm>
            <a:off x="3697688" y="3004360"/>
            <a:ext cx="732896" cy="732365"/>
            <a:chOff x="1303537" y="1502716"/>
            <a:chExt cx="362939" cy="362677"/>
          </a:xfrm>
        </p:grpSpPr>
        <p:sp>
          <p:nvSpPr>
            <p:cNvPr id="831" name="Google Shape;831;p52"/>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32" name="Google Shape;832;p52"/>
            <p:cNvSpPr/>
            <p:nvPr/>
          </p:nvSpPr>
          <p:spPr>
            <a:xfrm>
              <a:off x="1464643" y="1695727"/>
              <a:ext cx="40992" cy="17620"/>
            </a:xfrm>
            <a:custGeom>
              <a:avLst/>
              <a:gdLst/>
              <a:ahLst/>
              <a:cxnLst/>
              <a:rect l="l" t="t" r="r" b="b"/>
              <a:pathLst>
                <a:path w="1561" h="671" extrusionOk="0">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33" name="Google Shape;833;p52"/>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6"/>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34" name="Google Shape;834;p52"/>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35" name="Google Shape;835;p52"/>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36" name="Google Shape;836;p52"/>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37" name="Google Shape;837;p52"/>
            <p:cNvSpPr/>
            <p:nvPr/>
          </p:nvSpPr>
          <p:spPr>
            <a:xfrm>
              <a:off x="1450068" y="1637168"/>
              <a:ext cx="70140" cy="63103"/>
            </a:xfrm>
            <a:custGeom>
              <a:avLst/>
              <a:gdLst/>
              <a:ahLst/>
              <a:cxnLst/>
              <a:rect l="l" t="t" r="r" b="b"/>
              <a:pathLst>
                <a:path w="2671" h="2403" extrusionOk="0">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38" name="Google Shape;838;p52"/>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39" name="Google Shape;839;p52"/>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40" name="Google Shape;840;p52"/>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41" name="Google Shape;841;p52"/>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grpSp>
      <p:grpSp>
        <p:nvGrpSpPr>
          <p:cNvPr id="5" name="Google Shape;842;p52"/>
          <p:cNvGrpSpPr/>
          <p:nvPr/>
        </p:nvGrpSpPr>
        <p:grpSpPr>
          <a:xfrm>
            <a:off x="6960555" y="3028243"/>
            <a:ext cx="732896" cy="732365"/>
            <a:chOff x="1303537" y="1502716"/>
            <a:chExt cx="362939" cy="362677"/>
          </a:xfrm>
        </p:grpSpPr>
        <p:sp>
          <p:nvSpPr>
            <p:cNvPr id="843" name="Google Shape;843;p52"/>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44" name="Google Shape;844;p52"/>
            <p:cNvSpPr/>
            <p:nvPr/>
          </p:nvSpPr>
          <p:spPr>
            <a:xfrm>
              <a:off x="1464643" y="1695727"/>
              <a:ext cx="40992" cy="17620"/>
            </a:xfrm>
            <a:custGeom>
              <a:avLst/>
              <a:gdLst/>
              <a:ahLst/>
              <a:cxnLst/>
              <a:rect l="l" t="t" r="r" b="b"/>
              <a:pathLst>
                <a:path w="1561" h="671" extrusionOk="0">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45" name="Google Shape;845;p52"/>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6"/>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46" name="Google Shape;846;p52"/>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47" name="Google Shape;847;p52"/>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48" name="Google Shape;848;p52"/>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49" name="Google Shape;849;p52"/>
            <p:cNvSpPr/>
            <p:nvPr/>
          </p:nvSpPr>
          <p:spPr>
            <a:xfrm>
              <a:off x="1450068" y="1637168"/>
              <a:ext cx="70140" cy="63103"/>
            </a:xfrm>
            <a:custGeom>
              <a:avLst/>
              <a:gdLst/>
              <a:ahLst/>
              <a:cxnLst/>
              <a:rect l="l" t="t" r="r" b="b"/>
              <a:pathLst>
                <a:path w="2671" h="2403" extrusionOk="0">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50" name="Google Shape;850;p52"/>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51" name="Google Shape;851;p52"/>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52" name="Google Shape;852;p52"/>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53" name="Google Shape;853;p52"/>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grpSp>
      <p:grpSp>
        <p:nvGrpSpPr>
          <p:cNvPr id="6" name="Google Shape;854;p52"/>
          <p:cNvGrpSpPr/>
          <p:nvPr/>
        </p:nvGrpSpPr>
        <p:grpSpPr>
          <a:xfrm>
            <a:off x="10290355" y="3028260"/>
            <a:ext cx="732896" cy="732365"/>
            <a:chOff x="1303537" y="1502716"/>
            <a:chExt cx="362939" cy="362677"/>
          </a:xfrm>
        </p:grpSpPr>
        <p:sp>
          <p:nvSpPr>
            <p:cNvPr id="855" name="Google Shape;855;p52"/>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56" name="Google Shape;856;p52"/>
            <p:cNvSpPr/>
            <p:nvPr/>
          </p:nvSpPr>
          <p:spPr>
            <a:xfrm>
              <a:off x="1464643" y="1695727"/>
              <a:ext cx="40992" cy="17620"/>
            </a:xfrm>
            <a:custGeom>
              <a:avLst/>
              <a:gdLst/>
              <a:ahLst/>
              <a:cxnLst/>
              <a:rect l="l" t="t" r="r" b="b"/>
              <a:pathLst>
                <a:path w="1561" h="671" extrusionOk="0">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57" name="Google Shape;857;p52"/>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6"/>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58" name="Google Shape;858;p52"/>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59" name="Google Shape;859;p52"/>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60" name="Google Shape;860;p52"/>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61" name="Google Shape;861;p52"/>
            <p:cNvSpPr/>
            <p:nvPr/>
          </p:nvSpPr>
          <p:spPr>
            <a:xfrm>
              <a:off x="1450068" y="1637168"/>
              <a:ext cx="70140" cy="63103"/>
            </a:xfrm>
            <a:custGeom>
              <a:avLst/>
              <a:gdLst/>
              <a:ahLst/>
              <a:cxnLst/>
              <a:rect l="l" t="t" r="r" b="b"/>
              <a:pathLst>
                <a:path w="2671" h="2403" extrusionOk="0">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62" name="Google Shape;862;p52"/>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63" name="Google Shape;863;p52"/>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64" name="Google Shape;864;p52"/>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65" name="Google Shape;865;p52"/>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grpSp>
      <p:grpSp>
        <p:nvGrpSpPr>
          <p:cNvPr id="7" name="Google Shape;866;p52"/>
          <p:cNvGrpSpPr/>
          <p:nvPr/>
        </p:nvGrpSpPr>
        <p:grpSpPr>
          <a:xfrm>
            <a:off x="8625472" y="3062827"/>
            <a:ext cx="732896" cy="732365"/>
            <a:chOff x="1303537" y="1502716"/>
            <a:chExt cx="362939" cy="362677"/>
          </a:xfrm>
        </p:grpSpPr>
        <p:sp>
          <p:nvSpPr>
            <p:cNvPr id="867" name="Google Shape;867;p52"/>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68" name="Google Shape;868;p52"/>
            <p:cNvSpPr/>
            <p:nvPr/>
          </p:nvSpPr>
          <p:spPr>
            <a:xfrm>
              <a:off x="1464643" y="1695727"/>
              <a:ext cx="40992" cy="17620"/>
            </a:xfrm>
            <a:custGeom>
              <a:avLst/>
              <a:gdLst/>
              <a:ahLst/>
              <a:cxnLst/>
              <a:rect l="l" t="t" r="r" b="b"/>
              <a:pathLst>
                <a:path w="1561" h="671" extrusionOk="0">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69" name="Google Shape;869;p52"/>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6"/>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70" name="Google Shape;870;p52"/>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71" name="Google Shape;871;p52"/>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72" name="Google Shape;872;p52"/>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73" name="Google Shape;873;p52"/>
            <p:cNvSpPr/>
            <p:nvPr/>
          </p:nvSpPr>
          <p:spPr>
            <a:xfrm>
              <a:off x="1450068" y="1637168"/>
              <a:ext cx="70140" cy="63103"/>
            </a:xfrm>
            <a:custGeom>
              <a:avLst/>
              <a:gdLst/>
              <a:ahLst/>
              <a:cxnLst/>
              <a:rect l="l" t="t" r="r" b="b"/>
              <a:pathLst>
                <a:path w="2671" h="2403" extrusionOk="0">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74" name="Google Shape;874;p52"/>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75" name="Google Shape;875;p52"/>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76" name="Google Shape;876;p52"/>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sp>
          <p:nvSpPr>
            <p:cNvPr id="877" name="Google Shape;877;p52"/>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SzPts val="1400"/>
              </a:pPr>
              <a:endParaRPr sz="1900" dirty="0">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53"/>
          <p:cNvSpPr txBox="1">
            <a:spLocks noGrp="1"/>
          </p:cNvSpPr>
          <p:nvPr>
            <p:ph type="title"/>
          </p:nvPr>
        </p:nvSpPr>
        <p:spPr>
          <a:xfrm>
            <a:off x="609600" y="593367"/>
            <a:ext cx="10972800" cy="646000"/>
          </a:xfrm>
          <a:prstGeom prst="rect">
            <a:avLst/>
          </a:prstGeom>
          <a:noFill/>
          <a:ln>
            <a:noFill/>
          </a:ln>
        </p:spPr>
        <p:txBody>
          <a:bodyPr spcFirstLastPara="1" wrap="square" lIns="121897" tIns="121897" rIns="121897" bIns="121897" anchor="t" anchorCtr="0">
            <a:noAutofit/>
          </a:bodyPr>
          <a:lstStyle/>
          <a:p>
            <a:r>
              <a:rPr lang="en" dirty="0"/>
              <a:t>TABLE OF CONTENTS</a:t>
            </a:r>
            <a:endParaRPr dirty="0"/>
          </a:p>
        </p:txBody>
      </p:sp>
      <p:sp>
        <p:nvSpPr>
          <p:cNvPr id="883" name="Google Shape;883;p53"/>
          <p:cNvSpPr txBox="1">
            <a:spLocks noGrp="1"/>
          </p:cNvSpPr>
          <p:nvPr>
            <p:ph type="title" idx="2"/>
          </p:nvPr>
        </p:nvSpPr>
        <p:spPr>
          <a:xfrm>
            <a:off x="1493400" y="2436867"/>
            <a:ext cx="2986800" cy="590400"/>
          </a:xfrm>
          <a:prstGeom prst="rect">
            <a:avLst/>
          </a:prstGeom>
          <a:noFill/>
          <a:ln>
            <a:noFill/>
          </a:ln>
        </p:spPr>
        <p:txBody>
          <a:bodyPr spcFirstLastPara="1" wrap="square" lIns="121897" tIns="121897" rIns="121897" bIns="121897" anchor="t" anchorCtr="0">
            <a:noAutofit/>
          </a:bodyPr>
          <a:lstStyle/>
          <a:p>
            <a:r>
              <a:rPr lang="en-IN" dirty="0" smtClean="0"/>
              <a:t>BACKGROUND</a:t>
            </a:r>
            <a:endParaRPr dirty="0"/>
          </a:p>
        </p:txBody>
      </p:sp>
      <p:sp>
        <p:nvSpPr>
          <p:cNvPr id="884" name="Google Shape;884;p53"/>
          <p:cNvSpPr txBox="1">
            <a:spLocks noGrp="1"/>
          </p:cNvSpPr>
          <p:nvPr>
            <p:ph type="title" idx="3"/>
          </p:nvPr>
        </p:nvSpPr>
        <p:spPr>
          <a:xfrm>
            <a:off x="1515400" y="1681369"/>
            <a:ext cx="2986800" cy="882400"/>
          </a:xfrm>
          <a:prstGeom prst="rect">
            <a:avLst/>
          </a:prstGeom>
          <a:noFill/>
          <a:ln>
            <a:noFill/>
          </a:ln>
        </p:spPr>
        <p:txBody>
          <a:bodyPr spcFirstLastPara="1" wrap="square" lIns="121897" tIns="121897" rIns="121897" bIns="121897" anchor="ctr" anchorCtr="0">
            <a:noAutofit/>
          </a:bodyPr>
          <a:lstStyle/>
          <a:p>
            <a:r>
              <a:rPr lang="en" dirty="0"/>
              <a:t>01</a:t>
            </a:r>
            <a:endParaRPr dirty="0"/>
          </a:p>
        </p:txBody>
      </p:sp>
      <p:sp>
        <p:nvSpPr>
          <p:cNvPr id="885" name="Google Shape;885;p53"/>
          <p:cNvSpPr txBox="1">
            <a:spLocks noGrp="1"/>
          </p:cNvSpPr>
          <p:nvPr>
            <p:ph type="title" idx="4"/>
          </p:nvPr>
        </p:nvSpPr>
        <p:spPr>
          <a:xfrm>
            <a:off x="1402233" y="4805333"/>
            <a:ext cx="3213200" cy="590400"/>
          </a:xfrm>
          <a:prstGeom prst="rect">
            <a:avLst/>
          </a:prstGeom>
          <a:noFill/>
          <a:ln>
            <a:noFill/>
          </a:ln>
        </p:spPr>
        <p:txBody>
          <a:bodyPr spcFirstLastPara="1" wrap="square" lIns="121897" tIns="121897" rIns="121897" bIns="121897" anchor="t" anchorCtr="0">
            <a:noAutofit/>
          </a:bodyPr>
          <a:lstStyle/>
          <a:p>
            <a:r>
              <a:rPr lang="en-IN" dirty="0" smtClean="0"/>
              <a:t>FUNCTIONALITIES</a:t>
            </a:r>
            <a:endParaRPr dirty="0"/>
          </a:p>
        </p:txBody>
      </p:sp>
      <p:sp>
        <p:nvSpPr>
          <p:cNvPr id="886" name="Google Shape;886;p53"/>
          <p:cNvSpPr txBox="1">
            <a:spLocks noGrp="1"/>
          </p:cNvSpPr>
          <p:nvPr>
            <p:ph type="title" idx="6"/>
          </p:nvPr>
        </p:nvSpPr>
        <p:spPr>
          <a:xfrm>
            <a:off x="1515433" y="4032475"/>
            <a:ext cx="2986800" cy="845600"/>
          </a:xfrm>
          <a:prstGeom prst="rect">
            <a:avLst/>
          </a:prstGeom>
          <a:noFill/>
          <a:ln>
            <a:noFill/>
          </a:ln>
        </p:spPr>
        <p:txBody>
          <a:bodyPr spcFirstLastPara="1" wrap="square" lIns="121897" tIns="121897" rIns="121897" bIns="121897" anchor="ctr" anchorCtr="0">
            <a:noAutofit/>
          </a:bodyPr>
          <a:lstStyle/>
          <a:p>
            <a:r>
              <a:rPr lang="en" dirty="0"/>
              <a:t>04</a:t>
            </a:r>
            <a:endParaRPr dirty="0"/>
          </a:p>
        </p:txBody>
      </p:sp>
      <p:sp>
        <p:nvSpPr>
          <p:cNvPr id="887" name="Google Shape;887;p53"/>
          <p:cNvSpPr txBox="1">
            <a:spLocks noGrp="1"/>
          </p:cNvSpPr>
          <p:nvPr>
            <p:ph type="title" idx="7"/>
          </p:nvPr>
        </p:nvSpPr>
        <p:spPr>
          <a:xfrm>
            <a:off x="4704967" y="2423233"/>
            <a:ext cx="2986800" cy="590400"/>
          </a:xfrm>
          <a:prstGeom prst="rect">
            <a:avLst/>
          </a:prstGeom>
          <a:noFill/>
          <a:ln>
            <a:noFill/>
          </a:ln>
        </p:spPr>
        <p:txBody>
          <a:bodyPr spcFirstLastPara="1" wrap="square" lIns="121897" tIns="121897" rIns="121897" bIns="121897" anchor="t" anchorCtr="0">
            <a:noAutofit/>
          </a:bodyPr>
          <a:lstStyle/>
          <a:p>
            <a:r>
              <a:rPr lang="en-IN" dirty="0" smtClean="0"/>
              <a:t>INTRODUCTION</a:t>
            </a:r>
            <a:endParaRPr dirty="0"/>
          </a:p>
        </p:txBody>
      </p:sp>
      <p:sp>
        <p:nvSpPr>
          <p:cNvPr id="888" name="Google Shape;888;p53"/>
          <p:cNvSpPr txBox="1">
            <a:spLocks noGrp="1"/>
          </p:cNvSpPr>
          <p:nvPr>
            <p:ph type="title" idx="9"/>
          </p:nvPr>
        </p:nvSpPr>
        <p:spPr>
          <a:xfrm>
            <a:off x="4589769" y="1647267"/>
            <a:ext cx="2986800" cy="916400"/>
          </a:xfrm>
          <a:prstGeom prst="rect">
            <a:avLst/>
          </a:prstGeom>
          <a:noFill/>
          <a:ln>
            <a:noFill/>
          </a:ln>
        </p:spPr>
        <p:txBody>
          <a:bodyPr spcFirstLastPara="1" wrap="square" lIns="121897" tIns="121897" rIns="121897" bIns="121897" anchor="ctr" anchorCtr="0">
            <a:noAutofit/>
          </a:bodyPr>
          <a:lstStyle/>
          <a:p>
            <a:r>
              <a:rPr lang="en" dirty="0"/>
              <a:t>02</a:t>
            </a:r>
            <a:endParaRPr dirty="0"/>
          </a:p>
        </p:txBody>
      </p:sp>
      <p:sp>
        <p:nvSpPr>
          <p:cNvPr id="889" name="Google Shape;889;p53"/>
          <p:cNvSpPr txBox="1">
            <a:spLocks noGrp="1"/>
          </p:cNvSpPr>
          <p:nvPr>
            <p:ph type="title" idx="13"/>
          </p:nvPr>
        </p:nvSpPr>
        <p:spPr>
          <a:xfrm>
            <a:off x="4589769" y="4805337"/>
            <a:ext cx="2986800" cy="590400"/>
          </a:xfrm>
          <a:prstGeom prst="rect">
            <a:avLst/>
          </a:prstGeom>
          <a:noFill/>
          <a:ln>
            <a:noFill/>
          </a:ln>
        </p:spPr>
        <p:txBody>
          <a:bodyPr spcFirstLastPara="1" wrap="square" lIns="121897" tIns="121897" rIns="121897" bIns="121897" anchor="t" anchorCtr="0">
            <a:noAutofit/>
          </a:bodyPr>
          <a:lstStyle/>
          <a:p>
            <a:pPr>
              <a:buClr>
                <a:srgbClr val="000000"/>
              </a:buClr>
            </a:pPr>
            <a:r>
              <a:rPr lang="en-IN" dirty="0" smtClean="0"/>
              <a:t>FUTURE WORK</a:t>
            </a:r>
            <a:endParaRPr dirty="0"/>
          </a:p>
        </p:txBody>
      </p:sp>
      <p:sp>
        <p:nvSpPr>
          <p:cNvPr id="890" name="Google Shape;890;p53"/>
          <p:cNvSpPr txBox="1">
            <a:spLocks noGrp="1"/>
          </p:cNvSpPr>
          <p:nvPr>
            <p:ph type="title" idx="15"/>
          </p:nvPr>
        </p:nvSpPr>
        <p:spPr>
          <a:xfrm>
            <a:off x="4589769" y="4016067"/>
            <a:ext cx="2986800" cy="878400"/>
          </a:xfrm>
          <a:prstGeom prst="rect">
            <a:avLst/>
          </a:prstGeom>
          <a:noFill/>
          <a:ln>
            <a:noFill/>
          </a:ln>
        </p:spPr>
        <p:txBody>
          <a:bodyPr spcFirstLastPara="1" wrap="square" lIns="121897" tIns="121897" rIns="121897" bIns="121897" anchor="ctr" anchorCtr="0">
            <a:noAutofit/>
          </a:bodyPr>
          <a:lstStyle/>
          <a:p>
            <a:r>
              <a:rPr lang="en" dirty="0"/>
              <a:t>05</a:t>
            </a:r>
            <a:endParaRPr dirty="0"/>
          </a:p>
        </p:txBody>
      </p:sp>
      <p:sp>
        <p:nvSpPr>
          <p:cNvPr id="891" name="Google Shape;891;p53"/>
          <p:cNvSpPr txBox="1">
            <a:spLocks noGrp="1"/>
          </p:cNvSpPr>
          <p:nvPr>
            <p:ph type="title" idx="16"/>
          </p:nvPr>
        </p:nvSpPr>
        <p:spPr>
          <a:xfrm>
            <a:off x="7576566" y="2434900"/>
            <a:ext cx="3521963" cy="590400"/>
          </a:xfrm>
          <a:prstGeom prst="rect">
            <a:avLst/>
          </a:prstGeom>
          <a:noFill/>
          <a:ln>
            <a:noFill/>
          </a:ln>
        </p:spPr>
        <p:txBody>
          <a:bodyPr spcFirstLastPara="1" wrap="square" lIns="121897" tIns="121897" rIns="121897" bIns="121897" anchor="t" anchorCtr="0">
            <a:noAutofit/>
          </a:bodyPr>
          <a:lstStyle/>
          <a:p>
            <a:pPr>
              <a:buClr>
                <a:srgbClr val="000000"/>
              </a:buClr>
            </a:pPr>
            <a:r>
              <a:rPr lang="en-IN" dirty="0" smtClean="0"/>
              <a:t>PROJECT PARADIGM</a:t>
            </a:r>
            <a:endParaRPr dirty="0"/>
          </a:p>
        </p:txBody>
      </p:sp>
      <p:sp>
        <p:nvSpPr>
          <p:cNvPr id="892" name="Google Shape;892;p53"/>
          <p:cNvSpPr txBox="1">
            <a:spLocks noGrp="1"/>
          </p:cNvSpPr>
          <p:nvPr>
            <p:ph type="title" idx="18"/>
          </p:nvPr>
        </p:nvSpPr>
        <p:spPr>
          <a:xfrm>
            <a:off x="7691935" y="1686008"/>
            <a:ext cx="2986800" cy="882400"/>
          </a:xfrm>
          <a:prstGeom prst="rect">
            <a:avLst/>
          </a:prstGeom>
          <a:noFill/>
          <a:ln>
            <a:noFill/>
          </a:ln>
        </p:spPr>
        <p:txBody>
          <a:bodyPr spcFirstLastPara="1" wrap="square" lIns="121897" tIns="121897" rIns="121897" bIns="121897" anchor="ctr" anchorCtr="0">
            <a:noAutofit/>
          </a:bodyPr>
          <a:lstStyle/>
          <a:p>
            <a:r>
              <a:rPr lang="en" dirty="0"/>
              <a:t>03</a:t>
            </a:r>
            <a:endParaRPr dirty="0"/>
          </a:p>
        </p:txBody>
      </p:sp>
      <p:sp>
        <p:nvSpPr>
          <p:cNvPr id="893" name="Google Shape;893;p53"/>
          <p:cNvSpPr txBox="1">
            <a:spLocks noGrp="1"/>
          </p:cNvSpPr>
          <p:nvPr>
            <p:ph type="title" idx="19"/>
          </p:nvPr>
        </p:nvSpPr>
        <p:spPr>
          <a:xfrm>
            <a:off x="7691936" y="4803391"/>
            <a:ext cx="2986800" cy="590400"/>
          </a:xfrm>
          <a:prstGeom prst="rect">
            <a:avLst/>
          </a:prstGeom>
          <a:noFill/>
          <a:ln>
            <a:noFill/>
          </a:ln>
        </p:spPr>
        <p:txBody>
          <a:bodyPr spcFirstLastPara="1" wrap="square" lIns="121897" tIns="121897" rIns="121897" bIns="121897" anchor="t" anchorCtr="0">
            <a:noAutofit/>
          </a:bodyPr>
          <a:lstStyle/>
          <a:p>
            <a:r>
              <a:rPr lang="en-IN" dirty="0" smtClean="0"/>
              <a:t>CONCLUSION</a:t>
            </a:r>
            <a:endParaRPr dirty="0"/>
          </a:p>
        </p:txBody>
      </p:sp>
      <p:sp>
        <p:nvSpPr>
          <p:cNvPr id="894" name="Google Shape;894;p53"/>
          <p:cNvSpPr txBox="1">
            <a:spLocks noGrp="1"/>
          </p:cNvSpPr>
          <p:nvPr>
            <p:ph type="title" idx="21"/>
          </p:nvPr>
        </p:nvSpPr>
        <p:spPr>
          <a:xfrm>
            <a:off x="7691935" y="4052819"/>
            <a:ext cx="2986800" cy="845600"/>
          </a:xfrm>
          <a:prstGeom prst="rect">
            <a:avLst/>
          </a:prstGeom>
          <a:noFill/>
          <a:ln>
            <a:noFill/>
          </a:ln>
        </p:spPr>
        <p:txBody>
          <a:bodyPr spcFirstLastPara="1" wrap="square" lIns="121897" tIns="121897" rIns="121897" bIns="121897" anchor="ctr" anchorCtr="0">
            <a:noAutofit/>
          </a:bodyPr>
          <a:lstStyle/>
          <a:p>
            <a:r>
              <a:rPr lang="en" dirty="0"/>
              <a:t>06</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282EA-6977-E58E-B9B6-4FD0271F8338}"/>
              </a:ext>
            </a:extLst>
          </p:cNvPr>
          <p:cNvSpPr>
            <a:spLocks noGrp="1"/>
          </p:cNvSpPr>
          <p:nvPr>
            <p:ph type="ctrTitle"/>
          </p:nvPr>
        </p:nvSpPr>
        <p:spPr>
          <a:xfrm>
            <a:off x="2616198" y="161925"/>
            <a:ext cx="7165977" cy="1125008"/>
          </a:xfrm>
        </p:spPr>
        <p:style>
          <a:lnRef idx="2">
            <a:schemeClr val="dk1"/>
          </a:lnRef>
          <a:fillRef idx="1">
            <a:schemeClr val="lt1"/>
          </a:fillRef>
          <a:effectRef idx="0">
            <a:schemeClr val="dk1"/>
          </a:effectRef>
          <a:fontRef idx="minor">
            <a:schemeClr val="dk1"/>
          </a:fontRef>
        </p:style>
        <p:txBody>
          <a:bodyPr/>
          <a:lstStyle/>
          <a:p>
            <a:pPr algn="ctr"/>
            <a:r>
              <a:rPr lang="en-US" dirty="0">
                <a:solidFill>
                  <a:srgbClr val="FF0000"/>
                </a:solidFill>
                <a:latin typeface="Times New Roman" pitchFamily="18" charset="0"/>
                <a:cs typeface="Times New Roman" pitchFamily="18" charset="0"/>
              </a:rPr>
              <a:t>BACKGROUND</a:t>
            </a:r>
          </a:p>
        </p:txBody>
      </p:sp>
      <p:sp>
        <p:nvSpPr>
          <p:cNvPr id="3" name="Subtitle 2">
            <a:extLst>
              <a:ext uri="{FF2B5EF4-FFF2-40B4-BE49-F238E27FC236}">
                <a16:creationId xmlns:a16="http://schemas.microsoft.com/office/drawing/2014/main" xmlns="" id="{FF984EDE-8213-A772-0735-6E2384628947}"/>
              </a:ext>
            </a:extLst>
          </p:cNvPr>
          <p:cNvSpPr>
            <a:spLocks noGrp="1"/>
          </p:cNvSpPr>
          <p:nvPr>
            <p:ph type="subTitle" idx="1"/>
          </p:nvPr>
        </p:nvSpPr>
        <p:spPr>
          <a:xfrm>
            <a:off x="1714501" y="1602102"/>
            <a:ext cx="9315450" cy="3819528"/>
          </a:xfrm>
        </p:spPr>
        <p:txBody>
          <a:bodyPr>
            <a:normAutofit lnSpcReduction="10000"/>
          </a:bodyPr>
          <a:lstStyle/>
          <a:p>
            <a:pPr marL="342900" indent="-342900" algn="just">
              <a:buFont typeface="Arial" panose="020B0604020202020204" pitchFamily="34" charset="0"/>
              <a:buChar char="•"/>
            </a:pPr>
            <a:r>
              <a:rPr lang="en-US" sz="2400" b="1" dirty="0">
                <a:solidFill>
                  <a:schemeClr val="tx1"/>
                </a:solidFill>
                <a:latin typeface="Times New Roman" pitchFamily="18" charset="0"/>
                <a:cs typeface="Times New Roman" pitchFamily="18" charset="0"/>
              </a:rPr>
              <a:t>In the 20th century, vertical filing cabinets were introduced to store a different kind of </a:t>
            </a:r>
            <a:r>
              <a:rPr lang="en-US" sz="2400" b="1" dirty="0" smtClean="0">
                <a:solidFill>
                  <a:schemeClr val="tx1"/>
                </a:solidFill>
                <a:latin typeface="Times New Roman" pitchFamily="18" charset="0"/>
                <a:cs typeface="Times New Roman" pitchFamily="18" charset="0"/>
              </a:rPr>
              <a:t>files.</a:t>
            </a:r>
            <a:endParaRPr lang="en-US" sz="2400" b="1" dirty="0">
              <a:solidFill>
                <a:schemeClr val="tx1"/>
              </a:solidFill>
              <a:latin typeface="Times New Roman" pitchFamily="18" charset="0"/>
              <a:cs typeface="Times New Roman" pitchFamily="18" charset="0"/>
            </a:endParaRPr>
          </a:p>
          <a:p>
            <a:pPr algn="just"/>
            <a:endParaRPr lang="en-US" b="1" dirty="0">
              <a:solidFill>
                <a:schemeClr val="tx1"/>
              </a:solidFill>
              <a:latin typeface="Times New Roman" pitchFamily="18" charset="0"/>
              <a:cs typeface="Times New Roman" pitchFamily="18" charset="0"/>
            </a:endParaRPr>
          </a:p>
          <a:p>
            <a:pPr marL="342900" indent="-342900" algn="just">
              <a:buFont typeface="Arial" panose="020B0604020202020204" pitchFamily="34" charset="0"/>
              <a:buChar char="•"/>
            </a:pPr>
            <a:r>
              <a:rPr lang="en-US" sz="2400" b="1" dirty="0">
                <a:solidFill>
                  <a:schemeClr val="tx1"/>
                </a:solidFill>
                <a:latin typeface="Times New Roman" pitchFamily="18" charset="0"/>
                <a:cs typeface="Times New Roman" pitchFamily="18" charset="0"/>
              </a:rPr>
              <a:t>File management is one of the basic and important features of operating system</a:t>
            </a:r>
          </a:p>
          <a:p>
            <a:pPr algn="just"/>
            <a:endParaRPr lang="en-US" b="1" dirty="0">
              <a:solidFill>
                <a:schemeClr val="tx1"/>
              </a:solidFill>
              <a:latin typeface="Times New Roman" pitchFamily="18" charset="0"/>
              <a:cs typeface="Times New Roman" pitchFamily="18" charset="0"/>
            </a:endParaRPr>
          </a:p>
          <a:p>
            <a:pPr marL="342900" indent="-342900" algn="just">
              <a:buFont typeface="Arial" panose="020B0604020202020204" pitchFamily="34" charset="0"/>
              <a:buChar char="•"/>
            </a:pPr>
            <a:r>
              <a:rPr lang="en-US" sz="2600" b="1" dirty="0">
                <a:solidFill>
                  <a:schemeClr val="tx1"/>
                </a:solidFill>
                <a:latin typeface="Times New Roman" pitchFamily="18" charset="0"/>
                <a:cs typeface="Times New Roman" pitchFamily="18" charset="0"/>
              </a:rPr>
              <a:t>File management is defined as the process of manipulating files in computer </a:t>
            </a:r>
            <a:r>
              <a:rPr lang="en-US" sz="2600" b="1" dirty="0" smtClean="0">
                <a:solidFill>
                  <a:schemeClr val="tx1"/>
                </a:solidFill>
                <a:latin typeface="Times New Roman" pitchFamily="18" charset="0"/>
                <a:cs typeface="Times New Roman" pitchFamily="18" charset="0"/>
              </a:rPr>
              <a:t>system.</a:t>
            </a:r>
            <a:endParaRPr lang="en-US" sz="2600" b="1" dirty="0">
              <a:solidFill>
                <a:schemeClr val="tx1"/>
              </a:solidFill>
              <a:latin typeface="Times New Roman" pitchFamily="18" charset="0"/>
              <a:cs typeface="Times New Roman" pitchFamily="18" charset="0"/>
            </a:endParaRPr>
          </a:p>
          <a:p>
            <a:pPr algn="just"/>
            <a:endParaRPr lang="en-US" sz="2600" b="1" dirty="0">
              <a:solidFill>
                <a:schemeClr val="tx1"/>
              </a:solidFill>
              <a:latin typeface="Times New Roman" pitchFamily="18" charset="0"/>
              <a:cs typeface="Times New Roman" pitchFamily="18" charset="0"/>
            </a:endParaRPr>
          </a:p>
          <a:p>
            <a:pPr marL="342900" indent="-342900" algn="just">
              <a:buFont typeface="Arial" panose="020B0604020202020204" pitchFamily="34" charset="0"/>
              <a:buChar char="•"/>
            </a:pPr>
            <a:r>
              <a:rPr lang="en-US" sz="2600" b="1" dirty="0">
                <a:solidFill>
                  <a:schemeClr val="tx1"/>
                </a:solidFill>
                <a:latin typeface="Times New Roman" pitchFamily="18" charset="0"/>
                <a:cs typeface="Times New Roman" pitchFamily="18" charset="0"/>
              </a:rPr>
              <a:t>File management is a process of maintaining any kind of records in a proper manner</a:t>
            </a:r>
          </a:p>
        </p:txBody>
      </p:sp>
    </p:spTree>
    <p:extLst>
      <p:ext uri="{BB962C8B-B14F-4D97-AF65-F5344CB8AC3E}">
        <p14:creationId xmlns:p14="http://schemas.microsoft.com/office/powerpoint/2010/main" xmlns="" val="237400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282EA-6977-E58E-B9B6-4FD0271F8338}"/>
              </a:ext>
            </a:extLst>
          </p:cNvPr>
          <p:cNvSpPr>
            <a:spLocks noGrp="1"/>
          </p:cNvSpPr>
          <p:nvPr>
            <p:ph type="ctrTitle"/>
          </p:nvPr>
        </p:nvSpPr>
        <p:spPr>
          <a:xfrm>
            <a:off x="2616199" y="161925"/>
            <a:ext cx="6024882" cy="706755"/>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dirty="0" smtClean="0">
                <a:solidFill>
                  <a:srgbClr val="FF0000"/>
                </a:solidFill>
              </a:rPr>
              <a:t>INTRODUCTION</a:t>
            </a:r>
            <a:endParaRPr lang="en-US" dirty="0">
              <a:solidFill>
                <a:srgbClr val="FF0000"/>
              </a:solidFill>
            </a:endParaRPr>
          </a:p>
        </p:txBody>
      </p:sp>
      <p:sp>
        <p:nvSpPr>
          <p:cNvPr id="3" name="Subtitle 2">
            <a:extLst>
              <a:ext uri="{FF2B5EF4-FFF2-40B4-BE49-F238E27FC236}">
                <a16:creationId xmlns:a16="http://schemas.microsoft.com/office/drawing/2014/main" xmlns="" id="{FF984EDE-8213-A772-0735-6E2384628947}"/>
              </a:ext>
            </a:extLst>
          </p:cNvPr>
          <p:cNvSpPr>
            <a:spLocks noGrp="1"/>
          </p:cNvSpPr>
          <p:nvPr>
            <p:ph type="subTitle" idx="1"/>
          </p:nvPr>
        </p:nvSpPr>
        <p:spPr>
          <a:xfrm>
            <a:off x="320040" y="1533522"/>
            <a:ext cx="11155680" cy="5095878"/>
          </a:xfrm>
        </p:spPr>
        <p:txBody>
          <a:bodyPr/>
          <a:lstStyle/>
          <a:p>
            <a:endParaRPr lang="en-US" dirty="0" smtClean="0"/>
          </a:p>
          <a:p>
            <a:pPr algn="l"/>
            <a:endParaRPr lang="en-US" sz="2400" dirty="0" smtClean="0">
              <a:solidFill>
                <a:srgbClr val="7030A0"/>
              </a:solidFill>
              <a:latin typeface="Times New Roman" pitchFamily="18" charset="0"/>
              <a:cs typeface="Times New Roman" pitchFamily="18" charset="0"/>
            </a:endParaRPr>
          </a:p>
          <a:p>
            <a:pPr algn="l"/>
            <a:endParaRPr lang="en-US" sz="2400" dirty="0" smtClean="0">
              <a:solidFill>
                <a:srgbClr val="7030A0"/>
              </a:solidFill>
              <a:latin typeface="Times New Roman" pitchFamily="18" charset="0"/>
              <a:cs typeface="Times New Roman" pitchFamily="18" charset="0"/>
            </a:endParaRP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640330" y="1040130"/>
            <a:ext cx="6092190" cy="2446020"/>
          </a:xfrm>
          <a:prstGeom prst="rect">
            <a:avLst/>
          </a:prstGeom>
          <a:noFill/>
          <a:ln w="9525">
            <a:noFill/>
            <a:miter lim="800000"/>
            <a:headEnd/>
            <a:tailEnd/>
          </a:ln>
          <a:effectLst/>
        </p:spPr>
      </p:pic>
      <p:sp>
        <p:nvSpPr>
          <p:cNvPr id="5" name="Rectangle 4"/>
          <p:cNvSpPr/>
          <p:nvPr/>
        </p:nvSpPr>
        <p:spPr>
          <a:xfrm>
            <a:off x="1440180" y="3416887"/>
            <a:ext cx="9189720" cy="3170099"/>
          </a:xfrm>
          <a:prstGeom prst="rect">
            <a:avLst/>
          </a:prstGeom>
        </p:spPr>
        <p:txBody>
          <a:bodyPr wrap="square">
            <a:spAutoFit/>
          </a:bodyPr>
          <a:lstStyle/>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Computer users spend time every day interacting with digital files and folders, including creating, downloading, </a:t>
            </a:r>
            <a:r>
              <a:rPr lang="en-US" sz="2000" dirty="0" err="1" smtClean="0"/>
              <a:t>naming,etc</a:t>
            </a:r>
            <a:r>
              <a:rPr lang="en-US" sz="2000" dirty="0" smtClean="0"/>
              <a:t>.</a:t>
            </a:r>
          </a:p>
          <a:p>
            <a:pPr marL="342900" indent="-342900" algn="just"/>
            <a:endParaRPr lang="en-US" sz="2000" dirty="0" smtClean="0"/>
          </a:p>
          <a:p>
            <a:pPr marL="342900" indent="-342900" algn="just">
              <a:buFont typeface="Arial" panose="020B0604020202020204" pitchFamily="34" charset="0"/>
              <a:buChar char="•"/>
            </a:pPr>
            <a:r>
              <a:rPr lang="en-US" sz="2000" dirty="0" smtClean="0"/>
              <a:t>File management is an art of storing, naming, sorting and handling documents files in a systematic manner. </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some of the tasks performed by file management of operating system of any computer system</a:t>
            </a:r>
          </a:p>
          <a:p>
            <a:pPr marL="342900" indent="-342900" algn="just">
              <a:buFont typeface="Arial" panose="020B0604020202020204" pitchFamily="34" charset="0"/>
              <a:buChar char="•"/>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55637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031282EA-6977-E58E-B9B6-4FD0271F8338}"/>
              </a:ext>
            </a:extLst>
          </p:cNvPr>
          <p:cNvSpPr txBox="1">
            <a:spLocks/>
          </p:cNvSpPr>
          <p:nvPr/>
        </p:nvSpPr>
        <p:spPr>
          <a:xfrm>
            <a:off x="2616199" y="161925"/>
            <a:ext cx="6024882" cy="706755"/>
          </a:xfrm>
          <a:prstGeom prst="rect">
            <a:avLst/>
          </a:prstGeom>
        </p:spPr>
        <p:style>
          <a:lnRef idx="2">
            <a:schemeClr val="dk1"/>
          </a:lnRef>
          <a:fillRef idx="1">
            <a:schemeClr val="lt1"/>
          </a:fillRef>
          <a:effectRef idx="0">
            <a:schemeClr val="dk1"/>
          </a:effectRef>
          <a:fontRef idx="minor">
            <a:schemeClr val="dk1"/>
          </a:fontRef>
        </p:style>
        <p:txBody>
          <a:bodyPr vert="horz" lIns="45720" rIns="45720" bIns="45720" anchor="b">
            <a:normAutofit fontScale="8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smtClean="0">
                <a:ln>
                  <a:noFill/>
                </a:ln>
                <a:solidFill>
                  <a:srgbClr val="FF0000"/>
                </a:solidFill>
                <a:effectLst>
                  <a:outerShdw blurRad="53975" dist="22860" dir="5400000" algn="tl" rotWithShape="0">
                    <a:srgbClr val="000000">
                      <a:alpha val="55000"/>
                    </a:srgbClr>
                  </a:outerShdw>
                </a:effectLst>
                <a:uLnTx/>
                <a:uFillTx/>
                <a:latin typeface="+mn-lt"/>
                <a:ea typeface="+mn-ea"/>
                <a:cs typeface="+mn-cs"/>
              </a:rPr>
              <a:t>PROJECT PARADIGM</a:t>
            </a:r>
            <a:endParaRPr kumimoji="0" lang="en-US" sz="4500" b="1" i="0" u="none" strike="noStrike" kern="1200" cap="none" spc="0" normalizeH="0" baseline="0" noProof="0" dirty="0">
              <a:ln>
                <a:noFill/>
              </a:ln>
              <a:solidFill>
                <a:srgbClr val="FF0000"/>
              </a:solidFill>
              <a:effectLst>
                <a:outerShdw blurRad="53975" dist="22860" dir="5400000" algn="tl" rotWithShape="0">
                  <a:srgbClr val="000000">
                    <a:alpha val="55000"/>
                  </a:srgbClr>
                </a:outerShdw>
              </a:effectLst>
              <a:uLnTx/>
              <a:uFillTx/>
              <a:latin typeface="+mn-lt"/>
              <a:ea typeface="+mn-ea"/>
              <a:cs typeface="+mn-cs"/>
            </a:endParaRPr>
          </a:p>
        </p:txBody>
      </p:sp>
      <p:sp>
        <p:nvSpPr>
          <p:cNvPr id="19457"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9458" name="Picture 2"/>
          <p:cNvPicPr>
            <a:picLocks noChangeAspect="1" noChangeArrowheads="1"/>
          </p:cNvPicPr>
          <p:nvPr/>
        </p:nvPicPr>
        <p:blipFill>
          <a:blip r:embed="rId2" cstate="print"/>
          <a:srcRect/>
          <a:stretch>
            <a:fillRect/>
          </a:stretch>
        </p:blipFill>
        <p:spPr bwMode="auto">
          <a:xfrm>
            <a:off x="2528888" y="1358900"/>
            <a:ext cx="6827837" cy="4138613"/>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221445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282EA-6977-E58E-B9B6-4FD0271F8338}"/>
              </a:ext>
            </a:extLst>
          </p:cNvPr>
          <p:cNvSpPr>
            <a:spLocks noGrp="1"/>
          </p:cNvSpPr>
          <p:nvPr>
            <p:ph type="ctrTitle"/>
          </p:nvPr>
        </p:nvSpPr>
        <p:spPr>
          <a:xfrm>
            <a:off x="2616198" y="161925"/>
            <a:ext cx="7165977" cy="1125008"/>
          </a:xfrm>
        </p:spPr>
        <p:style>
          <a:lnRef idx="2">
            <a:schemeClr val="dk1"/>
          </a:lnRef>
          <a:fillRef idx="1">
            <a:schemeClr val="lt1"/>
          </a:fillRef>
          <a:effectRef idx="0">
            <a:schemeClr val="dk1"/>
          </a:effectRef>
          <a:fontRef idx="minor">
            <a:schemeClr val="dk1"/>
          </a:fontRef>
        </p:style>
        <p:txBody>
          <a:bodyPr/>
          <a:lstStyle/>
          <a:p>
            <a:pPr algn="ctr"/>
            <a:r>
              <a:rPr lang="en-US" dirty="0" smtClean="0">
                <a:solidFill>
                  <a:srgbClr val="FF0000"/>
                </a:solidFill>
              </a:rPr>
              <a:t>FUNCTIONALITIES</a:t>
            </a:r>
            <a:endParaRPr lang="en-US" dirty="0">
              <a:solidFill>
                <a:srgbClr val="FF0000"/>
              </a:solidFill>
            </a:endParaRPr>
          </a:p>
        </p:txBody>
      </p:sp>
      <p:sp>
        <p:nvSpPr>
          <p:cNvPr id="3" name="Subtitle 2">
            <a:extLst>
              <a:ext uri="{FF2B5EF4-FFF2-40B4-BE49-F238E27FC236}">
                <a16:creationId xmlns:a16="http://schemas.microsoft.com/office/drawing/2014/main" xmlns="" id="{FF984EDE-8213-A772-0735-6E2384628947}"/>
              </a:ext>
            </a:extLst>
          </p:cNvPr>
          <p:cNvSpPr>
            <a:spLocks noGrp="1"/>
          </p:cNvSpPr>
          <p:nvPr>
            <p:ph type="subTitle" idx="1"/>
          </p:nvPr>
        </p:nvSpPr>
        <p:spPr>
          <a:xfrm>
            <a:off x="754380" y="1670682"/>
            <a:ext cx="10732770" cy="3819528"/>
          </a:xfrm>
        </p:spPr>
        <p:txBody>
          <a:bodyPr>
            <a:normAutofit/>
          </a:bodyPr>
          <a:lstStyle/>
          <a:p>
            <a:pPr algn="l"/>
            <a:endParaRPr lang="en-US" sz="2800" dirty="0" smtClean="0">
              <a:solidFill>
                <a:schemeClr val="tx1"/>
              </a:solidFill>
            </a:endParaRPr>
          </a:p>
          <a:p>
            <a:r>
              <a:rPr lang="en-US" dirty="0" smtClean="0"/>
              <a:t> </a:t>
            </a:r>
          </a:p>
          <a:p>
            <a:endParaRPr lang="en-US" dirty="0"/>
          </a:p>
        </p:txBody>
      </p:sp>
      <p:sp>
        <p:nvSpPr>
          <p:cNvPr id="4" name="Subtitle 2">
            <a:extLst>
              <a:ext uri="{FF2B5EF4-FFF2-40B4-BE49-F238E27FC236}">
                <a16:creationId xmlns:a16="http://schemas.microsoft.com/office/drawing/2014/main" xmlns="" id="{FF984EDE-8213-A772-0735-6E2384628947}"/>
              </a:ext>
            </a:extLst>
          </p:cNvPr>
          <p:cNvSpPr txBox="1">
            <a:spLocks/>
          </p:cNvSpPr>
          <p:nvPr/>
        </p:nvSpPr>
        <p:spPr>
          <a:xfrm>
            <a:off x="742950" y="1716402"/>
            <a:ext cx="10915649" cy="4570098"/>
          </a:xfrm>
          <a:prstGeom prst="rect">
            <a:avLst/>
          </a:prstGeom>
        </p:spPr>
        <p:txBody>
          <a:bodyPr vert="horz" lIns="182880" tIns="0">
            <a:noAutofit/>
          </a:bodyPr>
          <a:lstStyle/>
          <a:p>
            <a:pPr marL="342900" indent="-342900" algn="just" defTabSz="914400">
              <a:buClr>
                <a:schemeClr val="accent1"/>
              </a:buClr>
              <a:buSzPct val="80000"/>
            </a:pPr>
            <a:r>
              <a:rPr lang="en-US" sz="2000" dirty="0" smtClean="0">
                <a:latin typeface="Times New Roman" pitchFamily="18" charset="0"/>
                <a:cs typeface="Times New Roman" pitchFamily="18" charset="0"/>
              </a:rPr>
              <a:t>The following are some of the functionalities or tasks performed by file management system:</a:t>
            </a:r>
          </a:p>
          <a:p>
            <a:pPr marL="342900" marR="0" lvl="0" indent="-342900" algn="just" defTabSz="914400" rtl="0" eaLnBrk="1" fontAlgn="auto" latinLnBrk="0" hangingPunct="1">
              <a:spcBef>
                <a:spcPts val="0"/>
              </a:spcBef>
              <a:spcAft>
                <a:spcPts val="0"/>
              </a:spcAft>
              <a:buClr>
                <a:schemeClr val="accent1"/>
              </a:buClr>
              <a:buSzPct val="80000"/>
              <a:tabLst/>
              <a:defRPr/>
            </a:pPr>
            <a:endPar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indent="-342900" algn="just" defTabSz="914400">
              <a:buClr>
                <a:schemeClr val="accent1"/>
              </a:buClr>
              <a:buSzPct val="80000"/>
              <a:buFont typeface="Arial" panose="020B0604020202020204" pitchFamily="34" charset="0"/>
              <a:buChar char="•"/>
            </a:pPr>
            <a:r>
              <a:rPr lang="en-US" sz="2000" dirty="0" smtClean="0">
                <a:latin typeface="Times New Roman" pitchFamily="18" charset="0"/>
                <a:cs typeface="Times New Roman" pitchFamily="18" charset="0"/>
              </a:rPr>
              <a:t>List all Files and Directories.</a:t>
            </a:r>
          </a:p>
          <a:p>
            <a:pPr marL="342900" indent="-342900" algn="just" defTabSz="914400">
              <a:buClr>
                <a:schemeClr val="accent1"/>
              </a:buClr>
              <a:buSzPct val="80000"/>
              <a:buFont typeface="Arial" panose="020B0604020202020204" pitchFamily="34" charset="0"/>
              <a:buChar char="•"/>
            </a:pPr>
            <a:r>
              <a:rPr lang="en-US" sz="2000" dirty="0" smtClean="0">
                <a:latin typeface="Times New Roman" pitchFamily="18" charset="0"/>
                <a:cs typeface="Times New Roman" pitchFamily="18" charset="0"/>
              </a:rPr>
              <a:t>Create New Files.</a:t>
            </a:r>
          </a:p>
          <a:p>
            <a:pPr marL="342900" indent="-342900" algn="just" defTabSz="914400">
              <a:buClr>
                <a:schemeClr val="accent1"/>
              </a:buClr>
              <a:buSzPct val="80000"/>
              <a:buFont typeface="Arial" panose="020B0604020202020204" pitchFamily="34" charset="0"/>
              <a:buChar char="•"/>
            </a:pPr>
            <a:r>
              <a:rPr lang="en-US" sz="2000" dirty="0" smtClean="0">
                <a:latin typeface="Times New Roman" pitchFamily="18" charset="0"/>
                <a:cs typeface="Times New Roman" pitchFamily="18" charset="0"/>
              </a:rPr>
              <a:t>Delete Existing Files.</a:t>
            </a:r>
          </a:p>
          <a:p>
            <a:pPr marL="342900" indent="-342900" algn="just" defTabSz="914400">
              <a:buClr>
                <a:schemeClr val="accent1"/>
              </a:buClr>
              <a:buSzPct val="80000"/>
              <a:buFont typeface="Arial" panose="020B0604020202020204" pitchFamily="34" charset="0"/>
              <a:buChar char="•"/>
            </a:pPr>
            <a:r>
              <a:rPr lang="en-US" sz="2000" dirty="0" smtClean="0">
                <a:latin typeface="Times New Roman" pitchFamily="18" charset="0"/>
                <a:cs typeface="Times New Roman" pitchFamily="18" charset="0"/>
              </a:rPr>
              <a:t>Rename an Existing Files.</a:t>
            </a:r>
          </a:p>
          <a:p>
            <a:pPr marL="342900" indent="-342900" algn="just" defTabSz="914400">
              <a:buClr>
                <a:schemeClr val="accent1"/>
              </a:buClr>
              <a:buSzPct val="80000"/>
              <a:buFont typeface="Arial" panose="020B0604020202020204" pitchFamily="34" charset="0"/>
              <a:buChar char="•"/>
            </a:pPr>
            <a:r>
              <a:rPr lang="en-US" sz="2000" dirty="0" smtClean="0">
                <a:latin typeface="Times New Roman" pitchFamily="18" charset="0"/>
                <a:cs typeface="Times New Roman" pitchFamily="18" charset="0"/>
              </a:rPr>
              <a:t>Edit Files Content.</a:t>
            </a:r>
          </a:p>
          <a:p>
            <a:pPr marL="342900" indent="-342900" algn="just" defTabSz="914400">
              <a:buClr>
                <a:schemeClr val="accent1"/>
              </a:buClr>
              <a:buSzPct val="80000"/>
              <a:buFont typeface="Arial" panose="020B0604020202020204" pitchFamily="34" charset="0"/>
              <a:buChar char="•"/>
            </a:pPr>
            <a:r>
              <a:rPr lang="en-US" sz="2000" dirty="0" smtClean="0">
                <a:latin typeface="Times New Roman" pitchFamily="18" charset="0"/>
                <a:cs typeface="Times New Roman" pitchFamily="18" charset="0"/>
              </a:rPr>
              <a:t>Search for Files.</a:t>
            </a:r>
          </a:p>
          <a:p>
            <a:pPr marL="342900" indent="-342900" algn="just" defTabSz="914400">
              <a:buClr>
                <a:schemeClr val="accent1"/>
              </a:buClr>
              <a:buSzPct val="80000"/>
              <a:buFont typeface="Arial" panose="020B0604020202020204" pitchFamily="34" charset="0"/>
              <a:buChar char="•"/>
            </a:pPr>
            <a:r>
              <a:rPr lang="en-US" sz="2000" dirty="0" smtClean="0">
                <a:latin typeface="Times New Roman" pitchFamily="18" charset="0"/>
                <a:cs typeface="Times New Roman" pitchFamily="18" charset="0"/>
              </a:rPr>
              <a:t>Details of Particular File.</a:t>
            </a:r>
          </a:p>
          <a:p>
            <a:pPr marL="342900" indent="-342900" algn="just" defTabSz="914400">
              <a:buClr>
                <a:schemeClr val="accent1"/>
              </a:buClr>
              <a:buSzPct val="80000"/>
              <a:buFont typeface="Arial" panose="020B0604020202020204" pitchFamily="34" charset="0"/>
              <a:buChar char="•"/>
            </a:pPr>
            <a:r>
              <a:rPr lang="en-US" sz="2000" dirty="0" smtClean="0">
                <a:latin typeface="Times New Roman" pitchFamily="18" charset="0"/>
                <a:cs typeface="Times New Roman" pitchFamily="18" charset="0"/>
              </a:rPr>
              <a:t>View Content of File.</a:t>
            </a:r>
          </a:p>
          <a:p>
            <a:pPr marL="342900" lvl="0" indent="-342900" algn="just" defTabSz="914400">
              <a:buClr>
                <a:schemeClr val="accent1"/>
              </a:buClr>
              <a:buSzPct val="80000"/>
              <a:buFont typeface="Arial" panose="020B0604020202020204" pitchFamily="34" charset="0"/>
              <a:buChar char="•"/>
            </a:pPr>
            <a:r>
              <a:rPr lang="en-US" sz="2000" dirty="0" smtClean="0">
                <a:latin typeface="Times New Roman" pitchFamily="18" charset="0"/>
                <a:cs typeface="Times New Roman" pitchFamily="18" charset="0"/>
              </a:rPr>
              <a:t>Sort Files Content. </a:t>
            </a:r>
          </a:p>
          <a:p>
            <a:pPr marL="342900" lvl="0" indent="-342900" algn="just" defTabSz="914400">
              <a:buClr>
                <a:schemeClr val="accent1"/>
              </a:buClr>
              <a:buSzPct val="80000"/>
              <a:buFont typeface="Arial" panose="020B0604020202020204" pitchFamily="34" charset="0"/>
              <a:buChar char="•"/>
            </a:pPr>
            <a:r>
              <a:rPr lang="en-US" sz="2000" dirty="0" smtClean="0">
                <a:latin typeface="Times New Roman" pitchFamily="18" charset="0"/>
                <a:cs typeface="Times New Roman" pitchFamily="18" charset="0"/>
              </a:rPr>
              <a:t>List only Directories</a:t>
            </a:r>
          </a:p>
          <a:p>
            <a:pPr marL="342900" lvl="0" indent="-342900" algn="just" defTabSz="914400">
              <a:buClr>
                <a:schemeClr val="accent1"/>
              </a:buClr>
              <a:buSzPct val="80000"/>
              <a:buFont typeface="Arial" panose="020B0604020202020204" pitchFamily="34" charset="0"/>
              <a:buChar char="•"/>
            </a:pPr>
            <a:r>
              <a:rPr lang="en-US" sz="2000" dirty="0" smtClean="0">
                <a:latin typeface="Times New Roman" pitchFamily="18" charset="0"/>
                <a:cs typeface="Times New Roman" pitchFamily="18" charset="0"/>
              </a:rPr>
              <a:t>List Files of particular Extension. </a:t>
            </a:r>
          </a:p>
          <a:p>
            <a:pPr marL="342900" lvl="0" indent="-342900" algn="just" defTabSz="914400">
              <a:buClr>
                <a:schemeClr val="accent1"/>
              </a:buClr>
              <a:buSzPct val="80000"/>
              <a:buFont typeface="Arial" panose="020B0604020202020204" pitchFamily="34" charset="0"/>
              <a:buChar char="•"/>
            </a:pPr>
            <a:r>
              <a:rPr lang="en-US" sz="2000" dirty="0" smtClean="0">
                <a:latin typeface="Times New Roman" pitchFamily="18" charset="0"/>
                <a:cs typeface="Times New Roman" pitchFamily="18" charset="0"/>
              </a:rPr>
              <a:t>Count Number of Directories.</a:t>
            </a:r>
          </a:p>
          <a:p>
            <a:pPr marL="342900" lvl="0" indent="-342900" algn="just" defTabSz="914400">
              <a:buClr>
                <a:schemeClr val="accent1"/>
              </a:buClr>
              <a:buSzPct val="80000"/>
              <a:buFont typeface="Arial" panose="020B0604020202020204" pitchFamily="34" charset="0"/>
              <a:buChar char="•"/>
            </a:pPr>
            <a:r>
              <a:rPr lang="en-US" dirty="0" smtClean="0">
                <a:latin typeface="Times New Roman" pitchFamily="18" charset="0"/>
                <a:cs typeface="Times New Roman" pitchFamily="18" charset="0"/>
              </a:rPr>
              <a:t>Sort all Files in a Directories.</a:t>
            </a:r>
            <a:endPar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xmlns="" val="384748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031282EA-6977-E58E-B9B6-4FD0271F8338}"/>
              </a:ext>
            </a:extLst>
          </p:cNvPr>
          <p:cNvSpPr txBox="1">
            <a:spLocks/>
          </p:cNvSpPr>
          <p:nvPr/>
        </p:nvSpPr>
        <p:spPr>
          <a:xfrm>
            <a:off x="2768599" y="314325"/>
            <a:ext cx="6024882" cy="706755"/>
          </a:xfrm>
          <a:prstGeom prst="rect">
            <a:avLst/>
          </a:prstGeom>
        </p:spPr>
        <p:style>
          <a:lnRef idx="2">
            <a:schemeClr val="dk1"/>
          </a:lnRef>
          <a:fillRef idx="1">
            <a:schemeClr val="lt1"/>
          </a:fillRef>
          <a:effectRef idx="0">
            <a:schemeClr val="dk1"/>
          </a:effectRef>
          <a:fontRef idx="minor">
            <a:schemeClr val="dk1"/>
          </a:fontRef>
        </p:style>
        <p:txBody>
          <a:bodyPr vert="horz" lIns="45720" rIns="45720" bIns="45720" anchor="b">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500" b="1" noProof="0" dirty="0" smtClean="0">
                <a:solidFill>
                  <a:srgbClr val="FF0000"/>
                </a:solidFill>
                <a:effectLst>
                  <a:outerShdw blurRad="53975" dist="22860" dir="5400000" algn="tl" rotWithShape="0">
                    <a:srgbClr val="000000">
                      <a:alpha val="55000"/>
                    </a:srgbClr>
                  </a:outerShdw>
                </a:effectLst>
              </a:rPr>
              <a:t>FUTURE WORK</a:t>
            </a:r>
            <a:endParaRPr kumimoji="0" lang="en-US" sz="4500" b="1" i="0" u="none" strike="noStrike" kern="1200" cap="none" spc="0" normalizeH="0" baseline="0" noProof="0" dirty="0">
              <a:ln>
                <a:noFill/>
              </a:ln>
              <a:solidFill>
                <a:srgbClr val="FF0000"/>
              </a:solidFill>
              <a:effectLst>
                <a:outerShdw blurRad="53975" dist="22860" dir="5400000" algn="tl" rotWithShape="0">
                  <a:srgbClr val="000000">
                    <a:alpha val="55000"/>
                  </a:srgbClr>
                </a:outerShdw>
              </a:effectLst>
              <a:uLnTx/>
              <a:uFillTx/>
              <a:latin typeface="+mn-lt"/>
              <a:ea typeface="+mn-ea"/>
              <a:cs typeface="+mn-cs"/>
            </a:endParaRPr>
          </a:p>
        </p:txBody>
      </p:sp>
      <p:sp>
        <p:nvSpPr>
          <p:cNvPr id="7" name="Rectangle 6"/>
          <p:cNvSpPr/>
          <p:nvPr/>
        </p:nvSpPr>
        <p:spPr>
          <a:xfrm>
            <a:off x="1325880" y="3914686"/>
            <a:ext cx="10024110" cy="1200329"/>
          </a:xfrm>
          <a:prstGeom prst="rect">
            <a:avLst/>
          </a:prstGeom>
        </p:spPr>
        <p:txBody>
          <a:bodyPr wrap="square">
            <a:spAutoFit/>
          </a:bodyPr>
          <a:lstStyle/>
          <a:p>
            <a:r>
              <a:rPr lang="en-US" sz="2400" dirty="0" smtClean="0"/>
              <a:t>This is the most basic version of file management system. So in future we can improve the current version’s functionalities and can add more new functionalities to the system. </a:t>
            </a:r>
            <a:endParaRPr lang="en-US" sz="2400" dirty="0"/>
          </a:p>
        </p:txBody>
      </p:sp>
      <p:pic>
        <p:nvPicPr>
          <p:cNvPr id="17410" name="Picture 2" descr="7 Advantages and Disadvantages of File Management System | Limitations &amp;  Benefits of File Management System"/>
          <p:cNvPicPr>
            <a:picLocks noChangeAspect="1" noChangeArrowheads="1"/>
          </p:cNvPicPr>
          <p:nvPr/>
        </p:nvPicPr>
        <p:blipFill>
          <a:blip r:embed="rId2" cstate="print"/>
          <a:srcRect/>
          <a:stretch>
            <a:fillRect/>
          </a:stretch>
        </p:blipFill>
        <p:spPr bwMode="auto">
          <a:xfrm>
            <a:off x="2898775" y="1211580"/>
            <a:ext cx="5136515" cy="2388870"/>
          </a:xfrm>
          <a:prstGeom prst="rect">
            <a:avLst/>
          </a:prstGeom>
          <a:noFill/>
        </p:spPr>
      </p:pic>
    </p:spTree>
    <p:extLst>
      <p:ext uri="{BB962C8B-B14F-4D97-AF65-F5344CB8AC3E}">
        <p14:creationId xmlns:p14="http://schemas.microsoft.com/office/powerpoint/2010/main" xmlns="" val="2845485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31282EA-6977-E58E-B9B6-4FD0271F8338}"/>
              </a:ext>
            </a:extLst>
          </p:cNvPr>
          <p:cNvSpPr txBox="1">
            <a:spLocks noGrp="1"/>
          </p:cNvSpPr>
          <p:nvPr>
            <p:ph type="ctrTitle"/>
          </p:nvPr>
        </p:nvSpPr>
        <p:spPr>
          <a:xfrm>
            <a:off x="2616200" y="161925"/>
            <a:ext cx="7165975" cy="1125538"/>
          </a:xfrm>
          <a:prstGeom prst="rect">
            <a:avLst/>
          </a:prstGeom>
        </p:spPr>
        <p:style>
          <a:lnRef idx="2">
            <a:schemeClr val="dk1"/>
          </a:lnRef>
          <a:fillRef idx="1">
            <a:schemeClr val="lt1"/>
          </a:fillRef>
          <a:effectRef idx="0">
            <a:schemeClr val="dk1"/>
          </a:effectRef>
          <a:fontRef idx="minor">
            <a:schemeClr val="dk1"/>
          </a:fontRef>
        </p:style>
        <p:txBody>
          <a:bodyPr vert="horz" lIns="45720" rIns="45720" bIns="4572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500" b="1" noProof="0" dirty="0" smtClean="0">
                <a:solidFill>
                  <a:srgbClr val="FF0000"/>
                </a:solidFill>
                <a:effectLst>
                  <a:outerShdw blurRad="53975" dist="22860" dir="5400000" algn="tl" rotWithShape="0">
                    <a:srgbClr val="000000">
                      <a:alpha val="55000"/>
                    </a:srgbClr>
                  </a:outerShdw>
                </a:effectLst>
              </a:rPr>
              <a:t>CONCLUSION</a:t>
            </a:r>
            <a:endParaRPr kumimoji="0" lang="en-US" sz="4500" b="1" i="0" u="none" strike="noStrike" kern="1200" cap="none" spc="0" normalizeH="0" baseline="0" noProof="0" dirty="0">
              <a:ln>
                <a:noFill/>
              </a:ln>
              <a:solidFill>
                <a:srgbClr val="FF0000"/>
              </a:solidFill>
              <a:effectLst>
                <a:outerShdw blurRad="53975" dist="22860" dir="5400000" algn="tl" rotWithShape="0">
                  <a:srgbClr val="000000">
                    <a:alpha val="55000"/>
                  </a:srgbClr>
                </a:outerShdw>
              </a:effectLst>
              <a:uLnTx/>
              <a:uFillTx/>
              <a:latin typeface="+mn-lt"/>
              <a:ea typeface="+mn-ea"/>
              <a:cs typeface="+mn-cs"/>
            </a:endParaRPr>
          </a:p>
        </p:txBody>
      </p:sp>
      <p:sp>
        <p:nvSpPr>
          <p:cNvPr id="5" name="Rectangle 4"/>
          <p:cNvSpPr/>
          <p:nvPr/>
        </p:nvSpPr>
        <p:spPr>
          <a:xfrm>
            <a:off x="1394460" y="1830408"/>
            <a:ext cx="10035540" cy="1569660"/>
          </a:xfrm>
          <a:prstGeom prst="rect">
            <a:avLst/>
          </a:prstGeom>
        </p:spPr>
        <p:txBody>
          <a:bodyPr wrap="square">
            <a:spAutoFit/>
          </a:bodyPr>
          <a:lstStyle/>
          <a:p>
            <a:r>
              <a:rPr lang="en-US" sz="2400" dirty="0" smtClean="0">
                <a:latin typeface="Times New Roman" pitchFamily="18" charset="0"/>
                <a:cs typeface="Times New Roman" pitchFamily="18" charset="0"/>
              </a:rPr>
              <a:t>The project contains some basic functionalities regarding file management like creating new files, delete existing files, rename files, edit files, read or write files and so on. All the functionalities are working on the basis of user’s input from keyboard. There are different basic functions that users can perform on files.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41285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452</TotalTime>
  <Words>685</Words>
  <Application>Microsoft Office PowerPoint</Application>
  <PresentationFormat>Custom</PresentationFormat>
  <Paragraphs>68</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Aspect</vt:lpstr>
      <vt:lpstr>Slide 1</vt:lpstr>
      <vt:lpstr>Team Members</vt:lpstr>
      <vt:lpstr>TABLE OF CONTENTS</vt:lpstr>
      <vt:lpstr>BACKGROUND</vt:lpstr>
      <vt:lpstr>INTRODUCTION</vt:lpstr>
      <vt:lpstr>Slide 6</vt:lpstr>
      <vt:lpstr>FUNCTIONALITIES</vt:lpstr>
      <vt:lpstr>Slide 8</vt:lpstr>
      <vt:lpstr>CONCLUSION</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Devyani Ushir</dc:creator>
  <cp:lastModifiedBy>Lenovo</cp:lastModifiedBy>
  <cp:revision>22</cp:revision>
  <dcterms:created xsi:type="dcterms:W3CDTF">2022-11-18T21:12:20Z</dcterms:created>
  <dcterms:modified xsi:type="dcterms:W3CDTF">2022-12-07T11:45:42Z</dcterms:modified>
</cp:coreProperties>
</file>