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9" r:id="rId6"/>
    <p:sldId id="263" r:id="rId7"/>
    <p:sldId id="257" r:id="rId8"/>
    <p:sldId id="258" r:id="rId9"/>
    <p:sldId id="265" r:id="rId10"/>
    <p:sldId id="262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601"/>
    <a:srgbClr val="0000FF"/>
    <a:srgbClr val="C61502"/>
    <a:srgbClr val="FFFFFF"/>
    <a:srgbClr val="FF8C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2" autoAdjust="0"/>
  </p:normalViewPr>
  <p:slideViewPr>
    <p:cSldViewPr>
      <p:cViewPr>
        <p:scale>
          <a:sx n="77" d="100"/>
          <a:sy n="77" d="100"/>
        </p:scale>
        <p:origin x="-9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50CC0-0717-4338-8B30-8148FEF8E836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BA954-1CB8-45EB-AE92-9EC6B87B88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56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BA954-1CB8-45EB-AE92-9EC6B87B88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D748EA-E89B-429E-8D14-1234E816E0C5}" type="datetimeFigureOut">
              <a:rPr lang="en-US" smtClean="0"/>
              <a:pPr/>
              <a:t>24/04/2017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C1D2EA-C1BF-4CBD-A6E0-DE29CE5BA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"/>
            <a:ext cx="9144000" cy="3352800"/>
          </a:xfrm>
          <a:prstGeom prst="rect">
            <a:avLst/>
          </a:prstGeom>
        </p:spPr>
      </p:pic>
      <p:pic>
        <p:nvPicPr>
          <p:cNvPr id="8" name="Picture 7" descr="Nice_Indian_Peacock_Wallpap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352800"/>
            <a:ext cx="4495800" cy="3505200"/>
          </a:xfrm>
          <a:prstGeom prst="rect">
            <a:avLst/>
          </a:prstGeom>
        </p:spPr>
      </p:pic>
      <p:pic>
        <p:nvPicPr>
          <p:cNvPr id="7" name="Picture 6" descr="HD-Wallpapers-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3352800"/>
            <a:ext cx="4648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715259"/>
          </a:xfrm>
          <a:ln>
            <a:noFill/>
          </a:ln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i="1" u="sng" spc="50" dirty="0" smtClean="0">
                <a:ln w="11430"/>
                <a:solidFill>
                  <a:srgbClr val="FF560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MahaWild</a:t>
            </a:r>
            <a:endParaRPr lang="en-US" b="1" i="1" u="sng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5908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Guide:- Mrs. K. A. Khedikar.</a:t>
            </a:r>
            <a:endParaRPr lang="en-US" sz="2800" b="1" i="1" u="sng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0076" y="1172459"/>
            <a:ext cx="2895600" cy="20005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i="1" u="sng" spc="50" dirty="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Group Members:-</a:t>
            </a:r>
          </a:p>
          <a:p>
            <a:pPr marL="342900" indent="-342900">
              <a:buAutoNum type="arabicPeriod"/>
            </a:pPr>
            <a:r>
              <a:rPr lang="en-US" sz="2400" b="1" i="1" u="sng" spc="50" dirty="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Swapnil Gade.</a:t>
            </a:r>
          </a:p>
          <a:p>
            <a:pPr marL="342900" indent="-342900">
              <a:buFontTx/>
              <a:buAutoNum type="arabicPeriod"/>
            </a:pPr>
            <a:r>
              <a:rPr lang="en-US" sz="2800" b="1" i="1" u="sng" spc="50" dirty="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Deepak</a:t>
            </a:r>
            <a:r>
              <a:rPr lang="en-US" sz="2400" b="1" i="1" u="sng" spc="50" dirty="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Awal.</a:t>
            </a:r>
          </a:p>
          <a:p>
            <a:pPr marL="342900" indent="-342900">
              <a:buAutoNum type="arabicPeriod"/>
            </a:pPr>
            <a:r>
              <a:rPr lang="en-US" sz="2400" b="1" i="1" u="sng" spc="50" dirty="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Aditya  Dhopade.</a:t>
            </a:r>
          </a:p>
          <a:p>
            <a:pPr marL="342900" indent="-342900">
              <a:buAutoNum type="arabicPeriod"/>
            </a:pPr>
            <a:r>
              <a:rPr lang="en-US" sz="2400" b="1" i="1" u="sng" spc="50" dirty="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Lokesh Alli.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005" y="1950308"/>
            <a:ext cx="304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Group  :-  O.</a:t>
            </a:r>
            <a:endParaRPr lang="en-US" sz="2800" b="1" i="1" u="sng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268"/>
    </mc:Choice>
    <mc:Fallback>
      <p:transition spd="slow" advTm="626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 Data Collection:</a:t>
            </a:r>
          </a:p>
          <a:p>
            <a:pPr marL="966978" indent="-857250">
              <a:buFont typeface="+mj-lt"/>
              <a:buAutoNum type="alphaL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Lokesh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Alli</a:t>
            </a:r>
          </a:p>
          <a:p>
            <a:pPr marL="966978" indent="-857250">
              <a:buFont typeface="+mj-lt"/>
              <a:buAutoNum type="alphaL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Deepak Awal</a:t>
            </a:r>
          </a:p>
          <a:p>
            <a:pPr marL="966978" indent="-857250">
              <a:buFont typeface="+mj-lt"/>
              <a:buAutoNum type="alphaL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Swapnil Gade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 Designing:</a:t>
            </a:r>
          </a:p>
          <a:p>
            <a:pPr marL="852678" indent="-742950">
              <a:buFont typeface="+mj-lt"/>
              <a:buAutoNum type="alphaL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Aditya Dhopade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852678" indent="-742950">
              <a:buFont typeface="+mj-lt"/>
              <a:buAutoNum type="alphaL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Lokesh Alli</a:t>
            </a:r>
          </a:p>
          <a:p>
            <a:pPr marL="2057400" lvl="8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Work Distribution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3. Coding &amp; Testing:</a:t>
            </a:r>
          </a:p>
          <a:p>
            <a:pPr marL="852678" indent="-742950">
              <a:buFont typeface="+mj-lt"/>
              <a:buAutoNum type="alphaL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Swapnil Gade</a:t>
            </a:r>
          </a:p>
          <a:p>
            <a:pPr marL="852678" indent="-742950">
              <a:buFont typeface="+mj-lt"/>
              <a:buAutoNum type="alphaL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Deepak Awal</a:t>
            </a:r>
          </a:p>
          <a:p>
            <a:pPr marL="852678" indent="-742950">
              <a:buFont typeface="+mj-lt"/>
              <a:buAutoNum type="alphaL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Lokesh Alli</a:t>
            </a:r>
          </a:p>
          <a:p>
            <a:pPr marL="852678" indent="-742950">
              <a:buFont typeface="+mj-lt"/>
              <a:buAutoNum type="alphaLcPeriod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Aditya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Dhopade</a:t>
            </a:r>
          </a:p>
          <a:p>
            <a:pPr marL="109728" indent="0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18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9"/>
    </mc:Choice>
    <mc:Fallback>
      <p:transition spd="slow" advTm="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4. Maintenance:</a:t>
            </a:r>
          </a:p>
          <a:p>
            <a:pPr marL="852678" indent="-742950">
              <a:buFont typeface="+mj-lt"/>
              <a:buAutoNum type="alphaL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Deepak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Awal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852678" indent="-742950">
              <a:buFont typeface="+mj-lt"/>
              <a:buAutoNum type="alphaL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Aditya Dhopade</a:t>
            </a:r>
          </a:p>
          <a:p>
            <a:pPr marL="852678" indent="-742950">
              <a:buFont typeface="+mj-lt"/>
              <a:buAutoNum type="alphaLcPeriod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35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5"/>
    </mc:Choice>
    <mc:Fallback>
      <p:transition spd="slow" advTm="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2057399"/>
            <a:ext cx="6240321" cy="265870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109728" indent="0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 YOU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833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1"/>
    </mc:Choice>
    <mc:Fallback>
      <p:transition spd="slow" advTm="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4510216" cy="8683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Project Idea !!!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develop an mobile application for mapping wildlife sanctuaries/national parks/Bird sanctuaries of Maharashtra with requisite travel information useful for tourists.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proj\IMG_20160925_1257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9237" y="609600"/>
            <a:ext cx="37433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64"/>
    </mc:Choice>
    <mc:Fallback>
      <p:transition spd="slow" advTm="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600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Which features are lagging in current apps ??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752601"/>
            <a:ext cx="6858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Plan To Visit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User Interface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Information of Sanctuary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Nearby Attractions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39"/>
    </mc:Choice>
    <mc:Fallback>
      <p:transition spd="slow" advTm="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Characteristics of our project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76401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More user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riendly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Information easily available to the user regarding sanctuary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Help 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 way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Current Weather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Interactive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Make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trip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5"/>
    </mc:Choice>
    <mc:Fallback>
      <p:transition spd="slow" advTm="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69" y="1143000"/>
            <a:ext cx="7670514" cy="5394960"/>
          </a:xfr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4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022"/>
            <a:ext cx="8229600" cy="99677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Untitled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85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9"/>
    </mc:Choice>
    <mc:Fallback>
      <p:transition spd="slow" advTm="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457200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719" y="15240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1. For Android Users:</a:t>
            </a: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a) Hardware required :</a:t>
            </a:r>
          </a:p>
          <a:p>
            <a:pPr lvl="2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RAM : minimum 512MB</a:t>
            </a:r>
          </a:p>
          <a:p>
            <a:pPr lvl="2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Memory : minimum 20MB </a:t>
            </a:r>
          </a:p>
          <a:p>
            <a:pPr lvl="2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Software required :</a:t>
            </a:r>
          </a:p>
          <a:p>
            <a:pPr lvl="2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OS : API level Jellybean or higher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3"/>
    </mc:Choice>
    <mc:Fallback>
      <p:transition spd="slow" advTm="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For Development :</a:t>
            </a: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a) Hardware required :</a:t>
            </a:r>
          </a:p>
          <a:p>
            <a:pPr lvl="2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RAM : minimum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GB </a:t>
            </a:r>
          </a:p>
          <a:p>
            <a:pPr lvl="2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Hard Disk : minimum 100GB</a:t>
            </a:r>
          </a:p>
          <a:p>
            <a:pPr lvl="2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b) Software required :</a:t>
            </a:r>
          </a:p>
          <a:p>
            <a:pPr marL="1771650" lvl="2" indent="-8572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Studio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2"/>
    </mc:Choice>
    <mc:Fallback>
      <p:transition spd="slow" advTm="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3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Languages Used: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Java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XML</a:t>
            </a:r>
            <a:endParaRPr lang="en-US" dirty="0" smtClean="0"/>
          </a:p>
          <a:p>
            <a:pPr marL="907542" lvl="1" indent="-514350">
              <a:buFont typeface="+mj-lt"/>
              <a:buAutoNum type="roman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9112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9"/>
    </mc:Choice>
    <mc:Fallback>
      <p:transition spd="slow" advTm="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234</Words>
  <Application>Microsoft Office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MahaWild</vt:lpstr>
      <vt:lpstr>Project Idea !!!</vt:lpstr>
      <vt:lpstr>Which features are lagging in current apps ??</vt:lpstr>
      <vt:lpstr>Characteristics of our project</vt:lpstr>
      <vt:lpstr>System Architecture</vt:lpstr>
      <vt:lpstr>Working</vt:lpstr>
      <vt:lpstr>Requirements</vt:lpstr>
      <vt:lpstr>Slide 8</vt:lpstr>
      <vt:lpstr>Slide 9</vt:lpstr>
      <vt:lpstr>Work Distribution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Sanctuaries of India</dc:title>
  <dc:creator>lenovo</dc:creator>
  <cp:lastModifiedBy>lenovo</cp:lastModifiedBy>
  <cp:revision>132</cp:revision>
  <dcterms:created xsi:type="dcterms:W3CDTF">2017-02-12T00:44:46Z</dcterms:created>
  <dcterms:modified xsi:type="dcterms:W3CDTF">2017-04-24T07:35:19Z</dcterms:modified>
</cp:coreProperties>
</file>