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85" r:id="rId2"/>
  </p:sldMasterIdLst>
  <p:sldIdLst>
    <p:sldId id="259" r:id="rId3"/>
    <p:sldId id="256" r:id="rId4"/>
    <p:sldId id="257" r:id="rId5"/>
    <p:sldId id="258" r:id="rId6"/>
    <p:sldId id="260" r:id="rId7"/>
    <p:sldId id="261" r:id="rId8"/>
    <p:sldId id="264" r:id="rId9"/>
    <p:sldId id="265" r:id="rId10"/>
    <p:sldId id="262" r:id="rId11"/>
    <p:sldId id="263" r:id="rId12"/>
    <p:sldId id="266" r:id="rId13"/>
    <p:sldId id="268" r:id="rId14"/>
    <p:sldId id="267" r:id="rId15"/>
    <p:sldId id="276" r:id="rId16"/>
    <p:sldId id="278" r:id="rId17"/>
    <p:sldId id="279" r:id="rId18"/>
    <p:sldId id="280" r:id="rId19"/>
    <p:sldId id="277" r:id="rId20"/>
    <p:sldId id="270" r:id="rId21"/>
    <p:sldId id="273" r:id="rId22"/>
    <p:sldId id="271" r:id="rId23"/>
    <p:sldId id="272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83C2B-2355-7589-8B40-2512651D826A}" v="172" dt="2023-08-11T22:45:44.241"/>
    <p1510:client id="{7AE6ECD3-8961-ED0E-5E63-904CE52E1057}" v="1227" dt="2023-08-12T23:43:50.428"/>
    <p1510:client id="{88255144-F872-4DB8-A238-CF7F37D3FCDF}" v="104" dt="2023-08-10T21:22:38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UL HASAN RAHAT" userId="S::19-40647-1@student.aiub.edu::a6de24a0-43e9-44f6-ae7c-19cd44ae8181" providerId="AD" clId="Web-{88255144-F872-4DB8-A238-CF7F37D3FCDF}"/>
    <pc:docChg chg="addSld delSld modSld addMainMaster delMainMaster">
      <pc:chgData name="RATUL HASAN RAHAT" userId="S::19-40647-1@student.aiub.edu::a6de24a0-43e9-44f6-ae7c-19cd44ae8181" providerId="AD" clId="Web-{88255144-F872-4DB8-A238-CF7F37D3FCDF}" dt="2023-08-10T21:22:38.807" v="113" actId="1076"/>
      <pc:docMkLst>
        <pc:docMk/>
      </pc:docMkLst>
      <pc:sldChg chg="addSp modSp mod setBg modClrScheme chgLayout">
        <pc:chgData name="RATUL HASAN RAHAT" userId="S::19-40647-1@student.aiub.edu::a6de24a0-43e9-44f6-ae7c-19cd44ae8181" providerId="AD" clId="Web-{88255144-F872-4DB8-A238-CF7F37D3FCDF}" dt="2023-08-10T21:15:59.560" v="56" actId="20577"/>
        <pc:sldMkLst>
          <pc:docMk/>
          <pc:sldMk cId="109857222" sldId="256"/>
        </pc:sldMkLst>
        <pc:spChg chg="mod">
          <ac:chgData name="RATUL HASAN RAHAT" userId="S::19-40647-1@student.aiub.edu::a6de24a0-43e9-44f6-ae7c-19cd44ae8181" providerId="AD" clId="Web-{88255144-F872-4DB8-A238-CF7F37D3FCDF}" dt="2023-08-10T21:14:41.510" v="39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TUL HASAN RAHAT" userId="S::19-40647-1@student.aiub.edu::a6de24a0-43e9-44f6-ae7c-19cd44ae8181" providerId="AD" clId="Web-{88255144-F872-4DB8-A238-CF7F37D3FCDF}" dt="2023-08-10T21:15:59.560" v="5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ATUL HASAN RAHAT" userId="S::19-40647-1@student.aiub.edu::a6de24a0-43e9-44f6-ae7c-19cd44ae8181" providerId="AD" clId="Web-{88255144-F872-4DB8-A238-CF7F37D3FCDF}" dt="2023-08-10T21:13:27.444" v="30"/>
          <ac:spMkLst>
            <pc:docMk/>
            <pc:sldMk cId="109857222" sldId="256"/>
            <ac:spMk id="9" creationId="{06DA9DF9-31F7-4056-B42E-878CC92417B8}"/>
          </ac:spMkLst>
        </pc:spChg>
        <pc:picChg chg="add">
          <ac:chgData name="RATUL HASAN RAHAT" userId="S::19-40647-1@student.aiub.edu::a6de24a0-43e9-44f6-ae7c-19cd44ae8181" providerId="AD" clId="Web-{88255144-F872-4DB8-A238-CF7F37D3FCDF}" dt="2023-08-10T21:13:27.444" v="30"/>
          <ac:picMkLst>
            <pc:docMk/>
            <pc:sldMk cId="109857222" sldId="256"/>
            <ac:picMk id="4" creationId="{8B6C7352-7AD1-59C7-57D7-A1B86EDB881B}"/>
          </ac:picMkLst>
        </pc:picChg>
      </pc:sldChg>
      <pc:sldChg chg="addSp delSp modSp new mod setBg">
        <pc:chgData name="RATUL HASAN RAHAT" userId="S::19-40647-1@student.aiub.edu::a6de24a0-43e9-44f6-ae7c-19cd44ae8181" providerId="AD" clId="Web-{88255144-F872-4DB8-A238-CF7F37D3FCDF}" dt="2023-08-10T21:20:57.492" v="90" actId="1076"/>
        <pc:sldMkLst>
          <pc:docMk/>
          <pc:sldMk cId="3220436065" sldId="257"/>
        </pc:sldMkLst>
        <pc:spChg chg="mod">
          <ac:chgData name="RATUL HASAN RAHAT" userId="S::19-40647-1@student.aiub.edu::a6de24a0-43e9-44f6-ae7c-19cd44ae8181" providerId="AD" clId="Web-{88255144-F872-4DB8-A238-CF7F37D3FCDF}" dt="2023-08-10T21:20:57.492" v="90" actId="1076"/>
          <ac:spMkLst>
            <pc:docMk/>
            <pc:sldMk cId="3220436065" sldId="257"/>
            <ac:spMk id="2" creationId="{B06036BD-868A-6771-D6E5-1AC32CB8CEC0}"/>
          </ac:spMkLst>
        </pc:spChg>
        <pc:spChg chg="add del mod">
          <ac:chgData name="RATUL HASAN RAHAT" userId="S::19-40647-1@student.aiub.edu::a6de24a0-43e9-44f6-ae7c-19cd44ae8181" providerId="AD" clId="Web-{88255144-F872-4DB8-A238-CF7F37D3FCDF}" dt="2023-08-10T21:19:41.020" v="85"/>
          <ac:spMkLst>
            <pc:docMk/>
            <pc:sldMk cId="3220436065" sldId="257"/>
            <ac:spMk id="3" creationId="{9C23EAB1-3438-2AF4-D1A0-D36B2895286F}"/>
          </ac:spMkLst>
        </pc:spChg>
        <pc:spChg chg="add del">
          <ac:chgData name="RATUL HASAN RAHAT" userId="S::19-40647-1@student.aiub.edu::a6de24a0-43e9-44f6-ae7c-19cd44ae8181" providerId="AD" clId="Web-{88255144-F872-4DB8-A238-CF7F37D3FCDF}" dt="2023-08-10T21:19:41.020" v="85"/>
          <ac:spMkLst>
            <pc:docMk/>
            <pc:sldMk cId="3220436065" sldId="257"/>
            <ac:spMk id="8" creationId="{17718681-A12E-49D6-9925-DD7C68176D61}"/>
          </ac:spMkLst>
        </pc:spChg>
        <pc:spChg chg="add del">
          <ac:chgData name="RATUL HASAN RAHAT" userId="S::19-40647-1@student.aiub.edu::a6de24a0-43e9-44f6-ae7c-19cd44ae8181" providerId="AD" clId="Web-{88255144-F872-4DB8-A238-CF7F37D3FCDF}" dt="2023-08-10T21:19:41.020" v="85"/>
          <ac:spMkLst>
            <pc:docMk/>
            <pc:sldMk cId="3220436065" sldId="257"/>
            <ac:spMk id="10" creationId="{FBD77573-9EF2-4C35-8285-A1CF6FBB0EA5}"/>
          </ac:spMkLst>
        </pc:spChg>
        <pc:spChg chg="add del">
          <ac:chgData name="RATUL HASAN RAHAT" userId="S::19-40647-1@student.aiub.edu::a6de24a0-43e9-44f6-ae7c-19cd44ae8181" providerId="AD" clId="Web-{88255144-F872-4DB8-A238-CF7F37D3FCDF}" dt="2023-08-10T21:19:40.989" v="84"/>
          <ac:spMkLst>
            <pc:docMk/>
            <pc:sldMk cId="3220436065" sldId="257"/>
            <ac:spMk id="16" creationId="{BEC393DE-1394-4E5E-8479-8B46B8EE745A}"/>
          </ac:spMkLst>
        </pc:spChg>
        <pc:spChg chg="add del">
          <ac:chgData name="RATUL HASAN RAHAT" userId="S::19-40647-1@student.aiub.edu::a6de24a0-43e9-44f6-ae7c-19cd44ae8181" providerId="AD" clId="Web-{88255144-F872-4DB8-A238-CF7F37D3FCDF}" dt="2023-08-10T21:19:40.989" v="84"/>
          <ac:spMkLst>
            <pc:docMk/>
            <pc:sldMk cId="3220436065" sldId="257"/>
            <ac:spMk id="18" creationId="{033334BC-A5C9-4E98-B2FE-3FB7AD4D0E63}"/>
          </ac:spMkLst>
        </pc:spChg>
        <pc:spChg chg="add del">
          <ac:chgData name="RATUL HASAN RAHAT" userId="S::19-40647-1@student.aiub.edu::a6de24a0-43e9-44f6-ae7c-19cd44ae8181" providerId="AD" clId="Web-{88255144-F872-4DB8-A238-CF7F37D3FCDF}" dt="2023-08-10T21:19:40.989" v="84"/>
          <ac:spMkLst>
            <pc:docMk/>
            <pc:sldMk cId="3220436065" sldId="257"/>
            <ac:spMk id="20" creationId="{F7BB91D9-FCCF-4464-A06C-903EF4F3764A}"/>
          </ac:spMkLst>
        </pc:spChg>
        <pc:spChg chg="add del">
          <ac:chgData name="RATUL HASAN RAHAT" userId="S::19-40647-1@student.aiub.edu::a6de24a0-43e9-44f6-ae7c-19cd44ae8181" providerId="AD" clId="Web-{88255144-F872-4DB8-A238-CF7F37D3FCDF}" dt="2023-08-10T21:20:13.005" v="86"/>
          <ac:spMkLst>
            <pc:docMk/>
            <pc:sldMk cId="3220436065" sldId="257"/>
            <ac:spMk id="22" creationId="{DF36526D-0F1F-46DD-8DDC-385EF7FFF468}"/>
          </ac:spMkLst>
        </pc:spChg>
        <pc:spChg chg="add del">
          <ac:chgData name="RATUL HASAN RAHAT" userId="S::19-40647-1@student.aiub.edu::a6de24a0-43e9-44f6-ae7c-19cd44ae8181" providerId="AD" clId="Web-{88255144-F872-4DB8-A238-CF7F37D3FCDF}" dt="2023-08-10T21:20:13.005" v="86"/>
          <ac:spMkLst>
            <pc:docMk/>
            <pc:sldMk cId="3220436065" sldId="257"/>
            <ac:spMk id="23" creationId="{C926ABA4-C8CE-4D75-AC96-BAC602AFF538}"/>
          </ac:spMkLst>
        </pc:spChg>
        <pc:spChg chg="add">
          <ac:chgData name="RATUL HASAN RAHAT" userId="S::19-40647-1@student.aiub.edu::a6de24a0-43e9-44f6-ae7c-19cd44ae8181" providerId="AD" clId="Web-{88255144-F872-4DB8-A238-CF7F37D3FCDF}" dt="2023-08-10T21:20:13.005" v="86"/>
          <ac:spMkLst>
            <pc:docMk/>
            <pc:sldMk cId="3220436065" sldId="257"/>
            <ac:spMk id="29" creationId="{98DED6BC-9A3E-48D4-AD7C-A56D63F547E8}"/>
          </ac:spMkLst>
        </pc:spChg>
        <pc:spChg chg="add">
          <ac:chgData name="RATUL HASAN RAHAT" userId="S::19-40647-1@student.aiub.edu::a6de24a0-43e9-44f6-ae7c-19cd44ae8181" providerId="AD" clId="Web-{88255144-F872-4DB8-A238-CF7F37D3FCDF}" dt="2023-08-10T21:20:13.005" v="86"/>
          <ac:spMkLst>
            <pc:docMk/>
            <pc:sldMk cId="3220436065" sldId="257"/>
            <ac:spMk id="31" creationId="{6B6E033A-DB2E-49B8-B600-B38E0C280263}"/>
          </ac:spMkLst>
        </pc:spChg>
        <pc:graphicFrameChg chg="add del">
          <ac:chgData name="RATUL HASAN RAHAT" userId="S::19-40647-1@student.aiub.edu::a6de24a0-43e9-44f6-ae7c-19cd44ae8181" providerId="AD" clId="Web-{88255144-F872-4DB8-A238-CF7F37D3FCDF}" dt="2023-08-10T21:19:40.989" v="84"/>
          <ac:graphicFrameMkLst>
            <pc:docMk/>
            <pc:sldMk cId="3220436065" sldId="257"/>
            <ac:graphicFrameMk id="12" creationId="{7BE4529C-722B-EEBF-41E7-5D2C9F6F7919}"/>
          </ac:graphicFrameMkLst>
        </pc:graphicFrameChg>
        <pc:graphicFrameChg chg="add mod modGraphic">
          <ac:chgData name="RATUL HASAN RAHAT" userId="S::19-40647-1@student.aiub.edu::a6de24a0-43e9-44f6-ae7c-19cd44ae8181" providerId="AD" clId="Web-{88255144-F872-4DB8-A238-CF7F37D3FCDF}" dt="2023-08-10T21:20:36.304" v="88" actId="20577"/>
          <ac:graphicFrameMkLst>
            <pc:docMk/>
            <pc:sldMk cId="3220436065" sldId="257"/>
            <ac:graphicFrameMk id="24" creationId="{A80C110D-28BF-16D3-D4ED-A16356380475}"/>
          </ac:graphicFrameMkLst>
        </pc:graphicFrameChg>
      </pc:sldChg>
      <pc:sldChg chg="addSp delSp modSp new del mod setBg">
        <pc:chgData name="RATUL HASAN RAHAT" userId="S::19-40647-1@student.aiub.edu::a6de24a0-43e9-44f6-ae7c-19cd44ae8181" providerId="AD" clId="Web-{88255144-F872-4DB8-A238-CF7F37D3FCDF}" dt="2023-08-10T21:21:15.867" v="91"/>
        <pc:sldMkLst>
          <pc:docMk/>
          <pc:sldMk cId="1765371582" sldId="258"/>
        </pc:sldMkLst>
        <pc:spChg chg="mod">
          <ac:chgData name="RATUL HASAN RAHAT" userId="S::19-40647-1@student.aiub.edu::a6de24a0-43e9-44f6-ae7c-19cd44ae8181" providerId="AD" clId="Web-{88255144-F872-4DB8-A238-CF7F37D3FCDF}" dt="2023-08-10T21:18:03.314" v="74"/>
          <ac:spMkLst>
            <pc:docMk/>
            <pc:sldMk cId="1765371582" sldId="258"/>
            <ac:spMk id="2" creationId="{797D3DA2-9851-3D1B-DE57-C9EDB3CAF8BE}"/>
          </ac:spMkLst>
        </pc:spChg>
        <pc:spChg chg="del">
          <ac:chgData name="RATUL HASAN RAHAT" userId="S::19-40647-1@student.aiub.edu::a6de24a0-43e9-44f6-ae7c-19cd44ae8181" providerId="AD" clId="Web-{88255144-F872-4DB8-A238-CF7F37D3FCDF}" dt="2023-08-10T21:18:03.314" v="74"/>
          <ac:spMkLst>
            <pc:docMk/>
            <pc:sldMk cId="1765371582" sldId="258"/>
            <ac:spMk id="3" creationId="{0D25C298-30DB-01B9-5738-A04655FF725D}"/>
          </ac:spMkLst>
        </pc:spChg>
        <pc:spChg chg="add">
          <ac:chgData name="RATUL HASAN RAHAT" userId="S::19-40647-1@student.aiub.edu::a6de24a0-43e9-44f6-ae7c-19cd44ae8181" providerId="AD" clId="Web-{88255144-F872-4DB8-A238-CF7F37D3FCDF}" dt="2023-08-10T21:18:03.314" v="74"/>
          <ac:spMkLst>
            <pc:docMk/>
            <pc:sldMk cId="1765371582" sldId="258"/>
            <ac:spMk id="9" creationId="{0D57E7FA-E8FC-45AC-868F-CDC8144939D6}"/>
          </ac:spMkLst>
        </pc:spChg>
        <pc:spChg chg="add">
          <ac:chgData name="RATUL HASAN RAHAT" userId="S::19-40647-1@student.aiub.edu::a6de24a0-43e9-44f6-ae7c-19cd44ae8181" providerId="AD" clId="Web-{88255144-F872-4DB8-A238-CF7F37D3FCDF}" dt="2023-08-10T21:18:03.314" v="74"/>
          <ac:spMkLst>
            <pc:docMk/>
            <pc:sldMk cId="1765371582" sldId="258"/>
            <ac:spMk id="11" creationId="{06DA9DF9-31F7-4056-B42E-878CC92417B8}"/>
          </ac:spMkLst>
        </pc:spChg>
        <pc:picChg chg="add">
          <ac:chgData name="RATUL HASAN RAHAT" userId="S::19-40647-1@student.aiub.edu::a6de24a0-43e9-44f6-ae7c-19cd44ae8181" providerId="AD" clId="Web-{88255144-F872-4DB8-A238-CF7F37D3FCDF}" dt="2023-08-10T21:18:03.314" v="74"/>
          <ac:picMkLst>
            <pc:docMk/>
            <pc:sldMk cId="1765371582" sldId="258"/>
            <ac:picMk id="5" creationId="{EDA85906-E187-C6F7-6FDE-3CEE160A0B20}"/>
          </ac:picMkLst>
        </pc:picChg>
      </pc:sldChg>
      <pc:sldChg chg="addSp modSp new mod setBg">
        <pc:chgData name="RATUL HASAN RAHAT" userId="S::19-40647-1@student.aiub.edu::a6de24a0-43e9-44f6-ae7c-19cd44ae8181" providerId="AD" clId="Web-{88255144-F872-4DB8-A238-CF7F37D3FCDF}" dt="2023-08-10T21:22:38.807" v="113" actId="1076"/>
        <pc:sldMkLst>
          <pc:docMk/>
          <pc:sldMk cId="3797483440" sldId="258"/>
        </pc:sldMkLst>
        <pc:spChg chg="mod">
          <ac:chgData name="RATUL HASAN RAHAT" userId="S::19-40647-1@student.aiub.edu::a6de24a0-43e9-44f6-ae7c-19cd44ae8181" providerId="AD" clId="Web-{88255144-F872-4DB8-A238-CF7F37D3FCDF}" dt="2023-08-10T21:21:54.119" v="107" actId="20577"/>
          <ac:spMkLst>
            <pc:docMk/>
            <pc:sldMk cId="3797483440" sldId="258"/>
            <ac:spMk id="2" creationId="{989FAF51-C94F-9B42-626F-E937ADAF51DB}"/>
          </ac:spMkLst>
        </pc:spChg>
        <pc:spChg chg="mod">
          <ac:chgData name="RATUL HASAN RAHAT" userId="S::19-40647-1@student.aiub.edu::a6de24a0-43e9-44f6-ae7c-19cd44ae8181" providerId="AD" clId="Web-{88255144-F872-4DB8-A238-CF7F37D3FCDF}" dt="2023-08-10T21:22:38.807" v="113" actId="1076"/>
          <ac:spMkLst>
            <pc:docMk/>
            <pc:sldMk cId="3797483440" sldId="258"/>
            <ac:spMk id="3" creationId="{56C27F4E-B2D7-61FA-6A49-2F03A8813355}"/>
          </ac:spMkLst>
        </pc:spChg>
        <pc:spChg chg="add">
          <ac:chgData name="RATUL HASAN RAHAT" userId="S::19-40647-1@student.aiub.edu::a6de24a0-43e9-44f6-ae7c-19cd44ae8181" providerId="AD" clId="Web-{88255144-F872-4DB8-A238-CF7F37D3FCDF}" dt="2023-08-10T21:21:28.008" v="93"/>
          <ac:spMkLst>
            <pc:docMk/>
            <pc:sldMk cId="3797483440" sldId="258"/>
            <ac:spMk id="8" creationId="{17718681-A12E-49D6-9925-DD7C68176D61}"/>
          </ac:spMkLst>
        </pc:spChg>
        <pc:spChg chg="add">
          <ac:chgData name="RATUL HASAN RAHAT" userId="S::19-40647-1@student.aiub.edu::a6de24a0-43e9-44f6-ae7c-19cd44ae8181" providerId="AD" clId="Web-{88255144-F872-4DB8-A238-CF7F37D3FCDF}" dt="2023-08-10T21:21:28.008" v="93"/>
          <ac:spMkLst>
            <pc:docMk/>
            <pc:sldMk cId="3797483440" sldId="258"/>
            <ac:spMk id="10" creationId="{FBD77573-9EF2-4C35-8285-A1CF6FBB0EA5}"/>
          </ac:spMkLst>
        </pc:spChg>
      </pc:sldChg>
      <pc:sldMasterChg chg="del delSldLayout">
        <pc:chgData name="RATUL HASAN RAHAT" userId="S::19-40647-1@student.aiub.edu::a6de24a0-43e9-44f6-ae7c-19cd44ae8181" providerId="AD" clId="Web-{88255144-F872-4DB8-A238-CF7F37D3FCDF}" dt="2023-08-10T21:13:27.444" v="30"/>
        <pc:sldMasterMkLst>
          <pc:docMk/>
          <pc:sldMasterMk cId="2460954070" sldId="2147483660"/>
        </pc:sldMasterMkLst>
        <pc:sldLayoutChg chg="del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RATUL HASAN RAHAT" userId="S::19-40647-1@student.aiub.edu::a6de24a0-43e9-44f6-ae7c-19cd44ae8181" providerId="AD" clId="Web-{88255144-F872-4DB8-A238-CF7F37D3FCDF}" dt="2023-08-10T21:13:27.444" v="30"/>
        <pc:sldMasterMkLst>
          <pc:docMk/>
          <pc:sldMasterMk cId="1341851779" sldId="2147483738"/>
        </pc:sldMasterMkLst>
        <pc:sldLayoutChg chg="add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1341851779" sldId="2147483738"/>
            <pc:sldLayoutMk cId="1682380091" sldId="2147483726"/>
          </pc:sldLayoutMkLst>
        </pc:sldLayoutChg>
        <pc:sldLayoutChg chg="add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1341851779" sldId="2147483738"/>
            <pc:sldLayoutMk cId="1145243351" sldId="2147483727"/>
          </pc:sldLayoutMkLst>
        </pc:sldLayoutChg>
        <pc:sldLayoutChg chg="add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1341851779" sldId="2147483738"/>
            <pc:sldLayoutMk cId="3608727114" sldId="2147483728"/>
          </pc:sldLayoutMkLst>
        </pc:sldLayoutChg>
        <pc:sldLayoutChg chg="add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1341851779" sldId="2147483738"/>
            <pc:sldLayoutMk cId="3902435788" sldId="2147483729"/>
          </pc:sldLayoutMkLst>
        </pc:sldLayoutChg>
        <pc:sldLayoutChg chg="add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1341851779" sldId="2147483738"/>
            <pc:sldLayoutMk cId="1550396611" sldId="2147483730"/>
          </pc:sldLayoutMkLst>
        </pc:sldLayoutChg>
        <pc:sldLayoutChg chg="add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1341851779" sldId="2147483738"/>
            <pc:sldLayoutMk cId="4262202502" sldId="2147483731"/>
          </pc:sldLayoutMkLst>
        </pc:sldLayoutChg>
        <pc:sldLayoutChg chg="add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1341851779" sldId="2147483738"/>
            <pc:sldLayoutMk cId="3103481690" sldId="2147483732"/>
          </pc:sldLayoutMkLst>
        </pc:sldLayoutChg>
        <pc:sldLayoutChg chg="add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1341851779" sldId="2147483738"/>
            <pc:sldLayoutMk cId="1370552466" sldId="2147483733"/>
          </pc:sldLayoutMkLst>
        </pc:sldLayoutChg>
        <pc:sldLayoutChg chg="add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1341851779" sldId="2147483738"/>
            <pc:sldLayoutMk cId="179452366" sldId="2147483734"/>
          </pc:sldLayoutMkLst>
        </pc:sldLayoutChg>
        <pc:sldLayoutChg chg="add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1341851779" sldId="2147483738"/>
            <pc:sldLayoutMk cId="649726521" sldId="2147483735"/>
          </pc:sldLayoutMkLst>
        </pc:sldLayoutChg>
        <pc:sldLayoutChg chg="add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1341851779" sldId="2147483738"/>
            <pc:sldLayoutMk cId="3658412589" sldId="2147483736"/>
          </pc:sldLayoutMkLst>
        </pc:sldLayoutChg>
        <pc:sldLayoutChg chg="add">
          <pc:chgData name="RATUL HASAN RAHAT" userId="S::19-40647-1@student.aiub.edu::a6de24a0-43e9-44f6-ae7c-19cd44ae8181" providerId="AD" clId="Web-{88255144-F872-4DB8-A238-CF7F37D3FCDF}" dt="2023-08-10T21:13:27.444" v="30"/>
          <pc:sldLayoutMkLst>
            <pc:docMk/>
            <pc:sldMasterMk cId="1341851779" sldId="2147483738"/>
            <pc:sldLayoutMk cId="941281863" sldId="2147483737"/>
          </pc:sldLayoutMkLst>
        </pc:sldLayoutChg>
      </pc:sldMasterChg>
    </pc:docChg>
  </pc:docChgLst>
  <pc:docChgLst>
    <pc:chgData name="RATUL HASAN RAHAT" userId="S::19-40647-1@student.aiub.edu::a6de24a0-43e9-44f6-ae7c-19cd44ae8181" providerId="AD" clId="Web-{7AE6ECD3-8961-ED0E-5E63-904CE52E1057}"/>
    <pc:docChg chg="addSld delSld modSld sldOrd">
      <pc:chgData name="RATUL HASAN RAHAT" userId="S::19-40647-1@student.aiub.edu::a6de24a0-43e9-44f6-ae7c-19cd44ae8181" providerId="AD" clId="Web-{7AE6ECD3-8961-ED0E-5E63-904CE52E1057}" dt="2023-08-12T23:43:50.428" v="1127" actId="1076"/>
      <pc:docMkLst>
        <pc:docMk/>
      </pc:docMkLst>
      <pc:sldChg chg="modSp">
        <pc:chgData name="RATUL HASAN RAHAT" userId="S::19-40647-1@student.aiub.edu::a6de24a0-43e9-44f6-ae7c-19cd44ae8181" providerId="AD" clId="Web-{7AE6ECD3-8961-ED0E-5E63-904CE52E1057}" dt="2023-08-12T23:25:53.116" v="974" actId="20577"/>
        <pc:sldMkLst>
          <pc:docMk/>
          <pc:sldMk cId="109857222" sldId="256"/>
        </pc:sldMkLst>
        <pc:spChg chg="mod">
          <ac:chgData name="RATUL HASAN RAHAT" userId="S::19-40647-1@student.aiub.edu::a6de24a0-43e9-44f6-ae7c-19cd44ae8181" providerId="AD" clId="Web-{7AE6ECD3-8961-ED0E-5E63-904CE52E1057}" dt="2023-08-12T23:25:38.944" v="97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TUL HASAN RAHAT" userId="S::19-40647-1@student.aiub.edu::a6de24a0-43e9-44f6-ae7c-19cd44ae8181" providerId="AD" clId="Web-{7AE6ECD3-8961-ED0E-5E63-904CE52E1057}" dt="2023-08-12T23:25:53.116" v="97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RATUL HASAN RAHAT" userId="S::19-40647-1@student.aiub.edu::a6de24a0-43e9-44f6-ae7c-19cd44ae8181" providerId="AD" clId="Web-{7AE6ECD3-8961-ED0E-5E63-904CE52E1057}" dt="2023-08-12T19:43:14.932" v="40" actId="20577"/>
        <pc:sldMkLst>
          <pc:docMk/>
          <pc:sldMk cId="2858782945" sldId="260"/>
        </pc:sldMkLst>
        <pc:spChg chg="mod">
          <ac:chgData name="RATUL HASAN RAHAT" userId="S::19-40647-1@student.aiub.edu::a6de24a0-43e9-44f6-ae7c-19cd44ae8181" providerId="AD" clId="Web-{7AE6ECD3-8961-ED0E-5E63-904CE52E1057}" dt="2023-08-12T19:43:14.932" v="40" actId="20577"/>
          <ac:spMkLst>
            <pc:docMk/>
            <pc:sldMk cId="2858782945" sldId="260"/>
            <ac:spMk id="2" creationId="{1B61D32B-22C8-7B20-918F-0D46F53B0CC1}"/>
          </ac:spMkLst>
        </pc:spChg>
        <pc:spChg chg="add del mod">
          <ac:chgData name="RATUL HASAN RAHAT" userId="S::19-40647-1@student.aiub.edu::a6de24a0-43e9-44f6-ae7c-19cd44ae8181" providerId="AD" clId="Web-{7AE6ECD3-8961-ED0E-5E63-904CE52E1057}" dt="2023-08-12T19:40:41.849" v="15"/>
          <ac:spMkLst>
            <pc:docMk/>
            <pc:sldMk cId="2858782945" sldId="260"/>
            <ac:spMk id="3" creationId="{C95658E2-3D88-1568-D5F2-A467A2D79CDE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19:40:41.833" v="14"/>
          <ac:spMkLst>
            <pc:docMk/>
            <pc:sldMk cId="2858782945" sldId="260"/>
            <ac:spMk id="9" creationId="{DA8886A6-5426-494B-96D8-D962D2BA0818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19:40:41.833" v="14"/>
          <ac:spMkLst>
            <pc:docMk/>
            <pc:sldMk cId="2858782945" sldId="260"/>
            <ac:spMk id="11" creationId="{AA3ED336-C09E-46E8-9774-B977D15FC5E0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19:43:03.010" v="39"/>
          <ac:spMkLst>
            <pc:docMk/>
            <pc:sldMk cId="2858782945" sldId="260"/>
            <ac:spMk id="13" creationId="{DA8886A6-5426-494B-96D8-D962D2BA0818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19:43:03.010" v="39"/>
          <ac:spMkLst>
            <pc:docMk/>
            <pc:sldMk cId="2858782945" sldId="260"/>
            <ac:spMk id="14" creationId="{AA3ED336-C09E-46E8-9774-B977D15FC5E0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19:43:03.010" v="39"/>
          <ac:spMkLst>
            <pc:docMk/>
            <pc:sldMk cId="2858782945" sldId="260"/>
            <ac:spMk id="20" creationId="{5D11FD0E-2D27-4A5A-949D-222E61ECBCC3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19:43:03.010" v="39"/>
          <ac:spMkLst>
            <pc:docMk/>
            <pc:sldMk cId="2858782945" sldId="260"/>
            <ac:spMk id="22" creationId="{1BC8109F-B452-45EE-8BB3-65433C039601}"/>
          </ac:spMkLst>
        </pc:spChg>
        <pc:graphicFrameChg chg="add del">
          <ac:chgData name="RATUL HASAN RAHAT" userId="S::19-40647-1@student.aiub.edu::a6de24a0-43e9-44f6-ae7c-19cd44ae8181" providerId="AD" clId="Web-{7AE6ECD3-8961-ED0E-5E63-904CE52E1057}" dt="2023-08-12T19:40:41.833" v="14"/>
          <ac:graphicFrameMkLst>
            <pc:docMk/>
            <pc:sldMk cId="2858782945" sldId="260"/>
            <ac:graphicFrameMk id="5" creationId="{3C76CA9D-D5EA-866B-C795-8F298F7E7E36}"/>
          </ac:graphicFrameMkLst>
        </pc:graphicFrameChg>
        <pc:graphicFrameChg chg="add mod modGraphic">
          <ac:chgData name="RATUL HASAN RAHAT" userId="S::19-40647-1@student.aiub.edu::a6de24a0-43e9-44f6-ae7c-19cd44ae8181" providerId="AD" clId="Web-{7AE6ECD3-8961-ED0E-5E63-904CE52E1057}" dt="2023-08-12T19:43:03.010" v="39"/>
          <ac:graphicFrameMkLst>
            <pc:docMk/>
            <pc:sldMk cId="2858782945" sldId="260"/>
            <ac:graphicFrameMk id="15" creationId="{82D57425-7144-9387-5EEB-6B8CDC4584D2}"/>
          </ac:graphicFrameMkLst>
        </pc:graphicFrameChg>
      </pc:sldChg>
      <pc:sldChg chg="addSp delSp modSp mod setBg">
        <pc:chgData name="RATUL HASAN RAHAT" userId="S::19-40647-1@student.aiub.edu::a6de24a0-43e9-44f6-ae7c-19cd44ae8181" providerId="AD" clId="Web-{7AE6ECD3-8961-ED0E-5E63-904CE52E1057}" dt="2023-08-12T21:59:19.854" v="421" actId="20577"/>
        <pc:sldMkLst>
          <pc:docMk/>
          <pc:sldMk cId="4141329879" sldId="261"/>
        </pc:sldMkLst>
        <pc:spChg chg="mod">
          <ac:chgData name="RATUL HASAN RAHAT" userId="S::19-40647-1@student.aiub.edu::a6de24a0-43e9-44f6-ae7c-19cd44ae8181" providerId="AD" clId="Web-{7AE6ECD3-8961-ED0E-5E63-904CE52E1057}" dt="2023-08-12T21:44:17.597" v="375"/>
          <ac:spMkLst>
            <pc:docMk/>
            <pc:sldMk cId="4141329879" sldId="261"/>
            <ac:spMk id="2" creationId="{9610D1C8-2575-C483-6150-234CEB8807E7}"/>
          </ac:spMkLst>
        </pc:spChg>
        <pc:spChg chg="del mod">
          <ac:chgData name="RATUL HASAN RAHAT" userId="S::19-40647-1@student.aiub.edu::a6de24a0-43e9-44f6-ae7c-19cd44ae8181" providerId="AD" clId="Web-{7AE6ECD3-8961-ED0E-5E63-904CE52E1057}" dt="2023-08-12T21:39:02.945" v="366"/>
          <ac:spMkLst>
            <pc:docMk/>
            <pc:sldMk cId="4141329879" sldId="261"/>
            <ac:spMk id="3" creationId="{4A1DD54C-7E0E-F8EE-E82D-3119C2656B4C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39:02.945" v="366"/>
          <ac:spMkLst>
            <pc:docMk/>
            <pc:sldMk cId="4141329879" sldId="261"/>
            <ac:spMk id="9" creationId="{79BB35BC-D5C2-4C8B-A22A-A71E6191913B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40:41.089" v="367"/>
          <ac:spMkLst>
            <pc:docMk/>
            <pc:sldMk cId="4141329879" sldId="261"/>
            <ac:spMk id="15" creationId="{DA8886A6-5426-494B-96D8-D962D2BA0818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38:36.695" v="365"/>
          <ac:spMkLst>
            <pc:docMk/>
            <pc:sldMk cId="4141329879" sldId="261"/>
            <ac:spMk id="16" creationId="{F541DB91-0B10-46D9-B34B-7BFF9602606D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40:41.089" v="367"/>
          <ac:spMkLst>
            <pc:docMk/>
            <pc:sldMk cId="4141329879" sldId="261"/>
            <ac:spMk id="17" creationId="{AA3ED336-C09E-46E8-9774-B977D15FC5E0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38:36.695" v="365"/>
          <ac:spMkLst>
            <pc:docMk/>
            <pc:sldMk cId="4141329879" sldId="261"/>
            <ac:spMk id="18" creationId="{9CF7FE1C-8BC5-4B0C-A2BC-93AB72C90FDD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40:57.059" v="368"/>
          <ac:spMkLst>
            <pc:docMk/>
            <pc:sldMk cId="4141329879" sldId="261"/>
            <ac:spMk id="22" creationId="{DA8886A6-5426-494B-96D8-D962D2BA0818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40:57.059" v="368"/>
          <ac:spMkLst>
            <pc:docMk/>
            <pc:sldMk cId="4141329879" sldId="261"/>
            <ac:spMk id="24" creationId="{AA3ED336-C09E-46E8-9774-B977D15FC5E0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42:02.608" v="369"/>
          <ac:spMkLst>
            <pc:docMk/>
            <pc:sldMk cId="4141329879" sldId="261"/>
            <ac:spMk id="29" creationId="{DA8886A6-5426-494B-96D8-D962D2BA0818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42:02.608" v="369"/>
          <ac:spMkLst>
            <pc:docMk/>
            <pc:sldMk cId="4141329879" sldId="261"/>
            <ac:spMk id="31" creationId="{AA3ED336-C09E-46E8-9774-B977D15FC5E0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42:37.062" v="370"/>
          <ac:spMkLst>
            <pc:docMk/>
            <pc:sldMk cId="4141329879" sldId="261"/>
            <ac:spMk id="36" creationId="{89639278-D3A1-4D7E-B1B1-8FC9324BEAE9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42:37.062" v="370"/>
          <ac:spMkLst>
            <pc:docMk/>
            <pc:sldMk cId="4141329879" sldId="261"/>
            <ac:spMk id="38" creationId="{AA770EBD-5B77-46EC-BF58-EF27ACD6B47C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44:17.597" v="375"/>
          <ac:spMkLst>
            <pc:docMk/>
            <pc:sldMk cId="4141329879" sldId="261"/>
            <ac:spMk id="43" creationId="{78FD1E94-B12F-434F-8027-5DBEAC55A132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44:17.597" v="375"/>
          <ac:spMkLst>
            <pc:docMk/>
            <pc:sldMk cId="4141329879" sldId="261"/>
            <ac:spMk id="45" creationId="{1BC8109F-B452-45EE-8BB3-65433C039601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44:17.597" v="375"/>
          <ac:spMkLst>
            <pc:docMk/>
            <pc:sldMk cId="4141329879" sldId="261"/>
            <ac:spMk id="50" creationId="{DA8886A6-5426-494B-96D8-D962D2BA0818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44:17.597" v="375"/>
          <ac:spMkLst>
            <pc:docMk/>
            <pc:sldMk cId="4141329879" sldId="261"/>
            <ac:spMk id="52" creationId="{AA3ED336-C09E-46E8-9774-B977D15FC5E0}"/>
          </ac:spMkLst>
        </pc:spChg>
        <pc:graphicFrameChg chg="add mod modGraphic">
          <ac:chgData name="RATUL HASAN RAHAT" userId="S::19-40647-1@student.aiub.edu::a6de24a0-43e9-44f6-ae7c-19cd44ae8181" providerId="AD" clId="Web-{7AE6ECD3-8961-ED0E-5E63-904CE52E1057}" dt="2023-08-12T21:59:19.854" v="421" actId="20577"/>
          <ac:graphicFrameMkLst>
            <pc:docMk/>
            <pc:sldMk cId="4141329879" sldId="261"/>
            <ac:graphicFrameMk id="11" creationId="{31EB0CAE-2AAD-1DC2-C3B9-28F3F01E99BC}"/>
          </ac:graphicFrameMkLst>
        </pc:graphicFrameChg>
        <pc:picChg chg="add del">
          <ac:chgData name="RATUL HASAN RAHAT" userId="S::19-40647-1@student.aiub.edu::a6de24a0-43e9-44f6-ae7c-19cd44ae8181" providerId="AD" clId="Web-{7AE6ECD3-8961-ED0E-5E63-904CE52E1057}" dt="2023-08-12T21:37:59.803" v="363"/>
          <ac:picMkLst>
            <pc:docMk/>
            <pc:sldMk cId="4141329879" sldId="261"/>
            <ac:picMk id="5" creationId="{4F03ED1F-3550-C3C6-FEA8-B8AB7EA25E7A}"/>
          </ac:picMkLst>
        </pc:picChg>
        <pc:picChg chg="add del">
          <ac:chgData name="RATUL HASAN RAHAT" userId="S::19-40647-1@student.aiub.edu::a6de24a0-43e9-44f6-ae7c-19cd44ae8181" providerId="AD" clId="Web-{7AE6ECD3-8961-ED0E-5E63-904CE52E1057}" dt="2023-08-12T21:38:36.695" v="365"/>
          <ac:picMkLst>
            <pc:docMk/>
            <pc:sldMk cId="4141329879" sldId="261"/>
            <ac:picMk id="13" creationId="{EB659A29-D9B0-68A5-66DC-CC01CE9C6D72}"/>
          </ac:picMkLst>
        </pc:picChg>
      </pc:sldChg>
      <pc:sldChg chg="addSp delSp modSp mod setBg">
        <pc:chgData name="RATUL HASAN RAHAT" userId="S::19-40647-1@student.aiub.edu::a6de24a0-43e9-44f6-ae7c-19cd44ae8181" providerId="AD" clId="Web-{7AE6ECD3-8961-ED0E-5E63-904CE52E1057}" dt="2023-08-12T21:07:01.842" v="249" actId="20577"/>
        <pc:sldMkLst>
          <pc:docMk/>
          <pc:sldMk cId="3616993004" sldId="262"/>
        </pc:sldMkLst>
        <pc:spChg chg="mod">
          <ac:chgData name="RATUL HASAN RAHAT" userId="S::19-40647-1@student.aiub.edu::a6de24a0-43e9-44f6-ae7c-19cd44ae8181" providerId="AD" clId="Web-{7AE6ECD3-8961-ED0E-5E63-904CE52E1057}" dt="2023-08-12T21:07:01.842" v="249" actId="20577"/>
          <ac:spMkLst>
            <pc:docMk/>
            <pc:sldMk cId="3616993004" sldId="262"/>
            <ac:spMk id="2" creationId="{D278FD52-CCC8-0D02-D36C-F45AD38E4A5B}"/>
          </ac:spMkLst>
        </pc:spChg>
        <pc:spChg chg="del mod">
          <ac:chgData name="RATUL HASAN RAHAT" userId="S::19-40647-1@student.aiub.edu::a6de24a0-43e9-44f6-ae7c-19cd44ae8181" providerId="AD" clId="Web-{7AE6ECD3-8961-ED0E-5E63-904CE52E1057}" dt="2023-08-12T21:05:12.713" v="243"/>
          <ac:spMkLst>
            <pc:docMk/>
            <pc:sldMk cId="3616993004" sldId="262"/>
            <ac:spMk id="3" creationId="{D8FF919E-5CF1-6C82-B374-F4AE7A273CD0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05:56.293" v="246"/>
          <ac:spMkLst>
            <pc:docMk/>
            <pc:sldMk cId="3616993004" sldId="262"/>
            <ac:spMk id="9" creationId="{DF36526D-0F1F-46DD-8DDC-385EF7FFF468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05:56.293" v="246"/>
          <ac:spMkLst>
            <pc:docMk/>
            <pc:sldMk cId="3616993004" sldId="262"/>
            <ac:spMk id="11" creationId="{C926ABA4-C8CE-4D75-AC96-BAC602AFF538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05:56.277" v="245"/>
          <ac:spMkLst>
            <pc:docMk/>
            <pc:sldMk cId="3616993004" sldId="262"/>
            <ac:spMk id="16" creationId="{DA8886A6-5426-494B-96D8-D962D2BA0818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05:56.277" v="245"/>
          <ac:spMkLst>
            <pc:docMk/>
            <pc:sldMk cId="3616993004" sldId="262"/>
            <ac:spMk id="18" creationId="{AA3ED336-C09E-46E8-9774-B977D15FC5E0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06:24.607" v="248"/>
          <ac:spMkLst>
            <pc:docMk/>
            <pc:sldMk cId="3616993004" sldId="262"/>
            <ac:spMk id="20" creationId="{78FD1E94-B12F-434F-8027-5DBEAC55A132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06:24.607" v="248"/>
          <ac:spMkLst>
            <pc:docMk/>
            <pc:sldMk cId="3616993004" sldId="262"/>
            <ac:spMk id="21" creationId="{1BC8109F-B452-45EE-8BB3-65433C039601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06:24.607" v="248"/>
          <ac:spMkLst>
            <pc:docMk/>
            <pc:sldMk cId="3616993004" sldId="262"/>
            <ac:spMk id="26" creationId="{DA8886A6-5426-494B-96D8-D962D2BA0818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06:24.607" v="248"/>
          <ac:spMkLst>
            <pc:docMk/>
            <pc:sldMk cId="3616993004" sldId="262"/>
            <ac:spMk id="28" creationId="{AA3ED336-C09E-46E8-9774-B977D15FC5E0}"/>
          </ac:spMkLst>
        </pc:spChg>
        <pc:graphicFrameChg chg="add mod modGraphic">
          <ac:chgData name="RATUL HASAN RAHAT" userId="S::19-40647-1@student.aiub.edu::a6de24a0-43e9-44f6-ae7c-19cd44ae8181" providerId="AD" clId="Web-{7AE6ECD3-8961-ED0E-5E63-904CE52E1057}" dt="2023-08-12T21:06:24.607" v="248"/>
          <ac:graphicFrameMkLst>
            <pc:docMk/>
            <pc:sldMk cId="3616993004" sldId="262"/>
            <ac:graphicFrameMk id="5" creationId="{A2ADC409-4EDA-0EA5-6985-251FBDAB49D3}"/>
          </ac:graphicFrameMkLst>
        </pc:graphicFrameChg>
      </pc:sldChg>
      <pc:sldChg chg="addSp delSp modSp mod setBg">
        <pc:chgData name="RATUL HASAN RAHAT" userId="S::19-40647-1@student.aiub.edu::a6de24a0-43e9-44f6-ae7c-19cd44ae8181" providerId="AD" clId="Web-{7AE6ECD3-8961-ED0E-5E63-904CE52E1057}" dt="2023-08-12T21:18:32.600" v="285" actId="1076"/>
        <pc:sldMkLst>
          <pc:docMk/>
          <pc:sldMk cId="3124532267" sldId="263"/>
        </pc:sldMkLst>
        <pc:spChg chg="mod">
          <ac:chgData name="RATUL HASAN RAHAT" userId="S::19-40647-1@student.aiub.edu::a6de24a0-43e9-44f6-ae7c-19cd44ae8181" providerId="AD" clId="Web-{7AE6ECD3-8961-ED0E-5E63-904CE52E1057}" dt="2023-08-12T21:17:50.380" v="280" actId="20577"/>
          <ac:spMkLst>
            <pc:docMk/>
            <pc:sldMk cId="3124532267" sldId="263"/>
            <ac:spMk id="2" creationId="{DA0EAFD6-0917-E6C8-4AE0-5947262AE082}"/>
          </ac:spMkLst>
        </pc:spChg>
        <pc:spChg chg="del mod">
          <ac:chgData name="RATUL HASAN RAHAT" userId="S::19-40647-1@student.aiub.edu::a6de24a0-43e9-44f6-ae7c-19cd44ae8181" providerId="AD" clId="Web-{7AE6ECD3-8961-ED0E-5E63-904CE52E1057}" dt="2023-08-12T21:16:14.002" v="278"/>
          <ac:spMkLst>
            <pc:docMk/>
            <pc:sldMk cId="3124532267" sldId="263"/>
            <ac:spMk id="3" creationId="{187475E4-ACD5-2FB7-104F-97FA048BBD54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16:52.316" v="279"/>
          <ac:spMkLst>
            <pc:docMk/>
            <pc:sldMk cId="3124532267" sldId="263"/>
            <ac:spMk id="9" creationId="{DA8886A6-5426-494B-96D8-D962D2BA0818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16:52.316" v="279"/>
          <ac:spMkLst>
            <pc:docMk/>
            <pc:sldMk cId="3124532267" sldId="263"/>
            <ac:spMk id="11" creationId="{AA3ED336-C09E-46E8-9774-B977D15FC5E0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1:16:52.316" v="279"/>
          <ac:spMkLst>
            <pc:docMk/>
            <pc:sldMk cId="3124532267" sldId="263"/>
            <ac:spMk id="16" creationId="{6E4CD457-E37B-4177-94C9-92C24E7321B2}"/>
          </ac:spMkLst>
        </pc:spChg>
        <pc:graphicFrameChg chg="add mod modGraphic">
          <ac:chgData name="RATUL HASAN RAHAT" userId="S::19-40647-1@student.aiub.edu::a6de24a0-43e9-44f6-ae7c-19cd44ae8181" providerId="AD" clId="Web-{7AE6ECD3-8961-ED0E-5E63-904CE52E1057}" dt="2023-08-12T21:18:32.600" v="285" actId="1076"/>
          <ac:graphicFrameMkLst>
            <pc:docMk/>
            <pc:sldMk cId="3124532267" sldId="263"/>
            <ac:graphicFrameMk id="5" creationId="{7E67543A-053F-A959-4145-2102764CABA9}"/>
          </ac:graphicFrameMkLst>
        </pc:graphicFrameChg>
      </pc:sldChg>
      <pc:sldChg chg="addSp delSp modSp mod setBg">
        <pc:chgData name="RATUL HASAN RAHAT" userId="S::19-40647-1@student.aiub.edu::a6de24a0-43e9-44f6-ae7c-19cd44ae8181" providerId="AD" clId="Web-{7AE6ECD3-8961-ED0E-5E63-904CE52E1057}" dt="2023-08-12T20:28:52.529" v="136"/>
        <pc:sldMkLst>
          <pc:docMk/>
          <pc:sldMk cId="2853854692" sldId="264"/>
        </pc:sldMkLst>
        <pc:spChg chg="mod">
          <ac:chgData name="RATUL HASAN RAHAT" userId="S::19-40647-1@student.aiub.edu::a6de24a0-43e9-44f6-ae7c-19cd44ae8181" providerId="AD" clId="Web-{7AE6ECD3-8961-ED0E-5E63-904CE52E1057}" dt="2023-08-12T20:28:28.262" v="135"/>
          <ac:spMkLst>
            <pc:docMk/>
            <pc:sldMk cId="2853854692" sldId="264"/>
            <ac:spMk id="2" creationId="{B41A05B7-9EEB-C3E0-CBB0-5E86E0BF8081}"/>
          </ac:spMkLst>
        </pc:spChg>
        <pc:spChg chg="del mod">
          <ac:chgData name="RATUL HASAN RAHAT" userId="S::19-40647-1@student.aiub.edu::a6de24a0-43e9-44f6-ae7c-19cd44ae8181" providerId="AD" clId="Web-{7AE6ECD3-8961-ED0E-5E63-904CE52E1057}" dt="2023-08-12T20:28:28.262" v="135"/>
          <ac:spMkLst>
            <pc:docMk/>
            <pc:sldMk cId="2853854692" sldId="264"/>
            <ac:spMk id="3" creationId="{A49C3F95-3540-42E9-8A65-6EC120CDC8DA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0:28:52.529" v="136"/>
          <ac:spMkLst>
            <pc:docMk/>
            <pc:sldMk cId="2853854692" sldId="264"/>
            <ac:spMk id="9" creationId="{78FD1E94-B12F-434F-8027-5DBEAC55A132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0:28:52.529" v="136"/>
          <ac:spMkLst>
            <pc:docMk/>
            <pc:sldMk cId="2853854692" sldId="264"/>
            <ac:spMk id="11" creationId="{1BC8109F-B452-45EE-8BB3-65433C039601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0:28:52.529" v="136"/>
          <ac:spMkLst>
            <pc:docMk/>
            <pc:sldMk cId="2853854692" sldId="264"/>
            <ac:spMk id="16" creationId="{DA8886A6-5426-494B-96D8-D962D2BA0818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0:28:52.529" v="136"/>
          <ac:spMkLst>
            <pc:docMk/>
            <pc:sldMk cId="2853854692" sldId="264"/>
            <ac:spMk id="18" creationId="{AA3ED336-C09E-46E8-9774-B977D15FC5E0}"/>
          </ac:spMkLst>
        </pc:spChg>
        <pc:graphicFrameChg chg="add mod modGraphic">
          <ac:chgData name="RATUL HASAN RAHAT" userId="S::19-40647-1@student.aiub.edu::a6de24a0-43e9-44f6-ae7c-19cd44ae8181" providerId="AD" clId="Web-{7AE6ECD3-8961-ED0E-5E63-904CE52E1057}" dt="2023-08-12T20:28:52.529" v="136"/>
          <ac:graphicFrameMkLst>
            <pc:docMk/>
            <pc:sldMk cId="2853854692" sldId="264"/>
            <ac:graphicFrameMk id="5" creationId="{6CB9CD14-C15A-ACDA-7188-8FD5F44AE13D}"/>
          </ac:graphicFrameMkLst>
        </pc:graphicFrameChg>
      </pc:sldChg>
      <pc:sldChg chg="addSp delSp modSp mod setBg">
        <pc:chgData name="RATUL HASAN RAHAT" userId="S::19-40647-1@student.aiub.edu::a6de24a0-43e9-44f6-ae7c-19cd44ae8181" providerId="AD" clId="Web-{7AE6ECD3-8961-ED0E-5E63-904CE52E1057}" dt="2023-08-12T21:07:10.280" v="250" actId="20577"/>
        <pc:sldMkLst>
          <pc:docMk/>
          <pc:sldMk cId="3267079461" sldId="265"/>
        </pc:sldMkLst>
        <pc:spChg chg="mod">
          <ac:chgData name="RATUL HASAN RAHAT" userId="S::19-40647-1@student.aiub.edu::a6de24a0-43e9-44f6-ae7c-19cd44ae8181" providerId="AD" clId="Web-{7AE6ECD3-8961-ED0E-5E63-904CE52E1057}" dt="2023-08-12T21:07:10.280" v="250" actId="20577"/>
          <ac:spMkLst>
            <pc:docMk/>
            <pc:sldMk cId="3267079461" sldId="265"/>
            <ac:spMk id="2" creationId="{56CA81BC-7206-67E9-A2F4-FB3C505EC54D}"/>
          </ac:spMkLst>
        </pc:spChg>
        <pc:spChg chg="del mod">
          <ac:chgData name="RATUL HASAN RAHAT" userId="S::19-40647-1@student.aiub.edu::a6de24a0-43e9-44f6-ae7c-19cd44ae8181" providerId="AD" clId="Web-{7AE6ECD3-8961-ED0E-5E63-904CE52E1057}" dt="2023-08-12T20:57:08.974" v="222"/>
          <ac:spMkLst>
            <pc:docMk/>
            <pc:sldMk cId="3267079461" sldId="265"/>
            <ac:spMk id="3" creationId="{BF999965-3916-E441-9BBE-72A08AC7FBCB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0:57:32.975" v="223"/>
          <ac:spMkLst>
            <pc:docMk/>
            <pc:sldMk cId="3267079461" sldId="265"/>
            <ac:spMk id="9" creationId="{DF36526D-0F1F-46DD-8DDC-385EF7FFF468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0:57:32.975" v="223"/>
          <ac:spMkLst>
            <pc:docMk/>
            <pc:sldMk cId="3267079461" sldId="265"/>
            <ac:spMk id="11" creationId="{C926ABA4-C8CE-4D75-AC96-BAC602AFF538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0:57:32.975" v="223"/>
          <ac:spMkLst>
            <pc:docMk/>
            <pc:sldMk cId="3267079461" sldId="265"/>
            <ac:spMk id="16" creationId="{388F20F8-60BF-42FE-A252-DFD5A74451CA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0:57:32.975" v="223"/>
          <ac:spMkLst>
            <pc:docMk/>
            <pc:sldMk cId="3267079461" sldId="265"/>
            <ac:spMk id="18" creationId="{98A68847-134F-4AF1-B1C6-332344C9C90D}"/>
          </ac:spMkLst>
        </pc:spChg>
        <pc:graphicFrameChg chg="add mod modGraphic">
          <ac:chgData name="RATUL HASAN RAHAT" userId="S::19-40647-1@student.aiub.edu::a6de24a0-43e9-44f6-ae7c-19cd44ae8181" providerId="AD" clId="Web-{7AE6ECD3-8961-ED0E-5E63-904CE52E1057}" dt="2023-08-12T21:04:02.195" v="242" actId="20577"/>
          <ac:graphicFrameMkLst>
            <pc:docMk/>
            <pc:sldMk cId="3267079461" sldId="265"/>
            <ac:graphicFrameMk id="5" creationId="{9484DD8F-5352-0F17-2CEE-0AF8E61EFA01}"/>
          </ac:graphicFrameMkLst>
        </pc:graphicFrameChg>
      </pc:sldChg>
      <pc:sldChg chg="addSp delSp modSp mod ord setBg">
        <pc:chgData name="RATUL HASAN RAHAT" userId="S::19-40647-1@student.aiub.edu::a6de24a0-43e9-44f6-ae7c-19cd44ae8181" providerId="AD" clId="Web-{7AE6ECD3-8961-ED0E-5E63-904CE52E1057}" dt="2023-08-12T21:30:37.957" v="335"/>
        <pc:sldMkLst>
          <pc:docMk/>
          <pc:sldMk cId="3466727309" sldId="266"/>
        </pc:sldMkLst>
        <pc:spChg chg="mod">
          <ac:chgData name="RATUL HASAN RAHAT" userId="S::19-40647-1@student.aiub.edu::a6de24a0-43e9-44f6-ae7c-19cd44ae8181" providerId="AD" clId="Web-{7AE6ECD3-8961-ED0E-5E63-904CE52E1057}" dt="2023-08-12T21:23:46.160" v="310" actId="20577"/>
          <ac:spMkLst>
            <pc:docMk/>
            <pc:sldMk cId="3466727309" sldId="266"/>
            <ac:spMk id="2" creationId="{A536F33A-4C60-8C8A-DEBB-647EC0F4BDD6}"/>
          </ac:spMkLst>
        </pc:spChg>
        <pc:spChg chg="del mod">
          <ac:chgData name="RATUL HASAN RAHAT" userId="S::19-40647-1@student.aiub.edu::a6de24a0-43e9-44f6-ae7c-19cd44ae8181" providerId="AD" clId="Web-{7AE6ECD3-8961-ED0E-5E63-904CE52E1057}" dt="2023-08-12T21:22:53.283" v="308"/>
          <ac:spMkLst>
            <pc:docMk/>
            <pc:sldMk cId="3466727309" sldId="266"/>
            <ac:spMk id="3" creationId="{E4CCC987-9D66-6717-81D8-E3B4C959F0B6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23:34.862" v="309"/>
          <ac:spMkLst>
            <pc:docMk/>
            <pc:sldMk cId="3466727309" sldId="266"/>
            <ac:spMk id="9" creationId="{92070828-E616-4355-9C8A-A1065032B27D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23:34.862" v="309"/>
          <ac:spMkLst>
            <pc:docMk/>
            <pc:sldMk cId="3466727309" sldId="266"/>
            <ac:spMk id="11" creationId="{355161C6-1218-4EAF-A9E9-A319CFD760C9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1:23:34.862" v="309"/>
          <ac:spMkLst>
            <pc:docMk/>
            <pc:sldMk cId="3466727309" sldId="266"/>
            <ac:spMk id="16" creationId="{388F20F8-60BF-42FE-A252-DFD5A74451CA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1:23:34.862" v="309"/>
          <ac:spMkLst>
            <pc:docMk/>
            <pc:sldMk cId="3466727309" sldId="266"/>
            <ac:spMk id="18" creationId="{98A68847-134F-4AF1-B1C6-332344C9C90D}"/>
          </ac:spMkLst>
        </pc:spChg>
        <pc:graphicFrameChg chg="add mod modGraphic">
          <ac:chgData name="RATUL HASAN RAHAT" userId="S::19-40647-1@student.aiub.edu::a6de24a0-43e9-44f6-ae7c-19cd44ae8181" providerId="AD" clId="Web-{7AE6ECD3-8961-ED0E-5E63-904CE52E1057}" dt="2023-08-12T21:30:37.957" v="335"/>
          <ac:graphicFrameMkLst>
            <pc:docMk/>
            <pc:sldMk cId="3466727309" sldId="266"/>
            <ac:graphicFrameMk id="5" creationId="{C031DCE2-8DD1-1CD4-23FB-46805497CD57}"/>
          </ac:graphicFrameMkLst>
        </pc:graphicFrameChg>
      </pc:sldChg>
      <pc:sldChg chg="addSp delSp modSp mod ord setBg">
        <pc:chgData name="RATUL HASAN RAHAT" userId="S::19-40647-1@student.aiub.edu::a6de24a0-43e9-44f6-ae7c-19cd44ae8181" providerId="AD" clId="Web-{7AE6ECD3-8961-ED0E-5E63-904CE52E1057}" dt="2023-08-12T22:31:38.975" v="543" actId="1076"/>
        <pc:sldMkLst>
          <pc:docMk/>
          <pc:sldMk cId="2934842794" sldId="267"/>
        </pc:sldMkLst>
        <pc:spChg chg="mod">
          <ac:chgData name="RATUL HASAN RAHAT" userId="S::19-40647-1@student.aiub.edu::a6de24a0-43e9-44f6-ae7c-19cd44ae8181" providerId="AD" clId="Web-{7AE6ECD3-8961-ED0E-5E63-904CE52E1057}" dt="2023-08-12T22:31:38.975" v="543" actId="1076"/>
          <ac:spMkLst>
            <pc:docMk/>
            <pc:sldMk cId="2934842794" sldId="267"/>
            <ac:spMk id="2" creationId="{B2AFE5B9-3B53-9B6F-0B51-F8F519FCA8FF}"/>
          </ac:spMkLst>
        </pc:spChg>
        <pc:spChg chg="add del mod">
          <ac:chgData name="RATUL HASAN RAHAT" userId="S::19-40647-1@student.aiub.edu::a6de24a0-43e9-44f6-ae7c-19cd44ae8181" providerId="AD" clId="Web-{7AE6ECD3-8961-ED0E-5E63-904CE52E1057}" dt="2023-08-12T22:30:02.781" v="533"/>
          <ac:spMkLst>
            <pc:docMk/>
            <pc:sldMk cId="2934842794" sldId="267"/>
            <ac:spMk id="3" creationId="{37C7D845-1000-1EAA-5F29-606AC278D743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2:30:02.781" v="532"/>
          <ac:spMkLst>
            <pc:docMk/>
            <pc:sldMk cId="2934842794" sldId="267"/>
            <ac:spMk id="9" creationId="{92070828-E616-4355-9C8A-A1065032B27D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2:30:02.781" v="532"/>
          <ac:spMkLst>
            <pc:docMk/>
            <pc:sldMk cId="2934842794" sldId="267"/>
            <ac:spMk id="11" creationId="{355161C6-1218-4EAF-A9E9-A319CFD760C9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2:30:02.781" v="533"/>
          <ac:spMkLst>
            <pc:docMk/>
            <pc:sldMk cId="2934842794" sldId="267"/>
            <ac:spMk id="13" creationId="{94C5663A-0CE3-4AEE-B47E-FB68D9EBFE1A}"/>
          </ac:spMkLst>
        </pc:spChg>
        <pc:spChg chg="add mod">
          <ac:chgData name="RATUL HASAN RAHAT" userId="S::19-40647-1@student.aiub.edu::a6de24a0-43e9-44f6-ae7c-19cd44ae8181" providerId="AD" clId="Web-{7AE6ECD3-8961-ED0E-5E63-904CE52E1057}" dt="2023-08-12T22:31:27.334" v="542" actId="1076"/>
          <ac:spMkLst>
            <pc:docMk/>
            <pc:sldMk cId="2934842794" sldId="267"/>
            <ac:spMk id="14" creationId="{37C7D845-1000-1EAA-5F29-606AC278D743}"/>
          </ac:spMkLst>
        </pc:spChg>
        <pc:graphicFrameChg chg="add del">
          <ac:chgData name="RATUL HASAN RAHAT" userId="S::19-40647-1@student.aiub.edu::a6de24a0-43e9-44f6-ae7c-19cd44ae8181" providerId="AD" clId="Web-{7AE6ECD3-8961-ED0E-5E63-904CE52E1057}" dt="2023-08-12T22:30:02.781" v="532"/>
          <ac:graphicFrameMkLst>
            <pc:docMk/>
            <pc:sldMk cId="2934842794" sldId="267"/>
            <ac:graphicFrameMk id="5" creationId="{4FF8DB97-F52A-0085-0B32-3B9A675CA529}"/>
          </ac:graphicFrameMkLst>
        </pc:graphicFrameChg>
        <pc:picChg chg="add mod">
          <ac:chgData name="RATUL HASAN RAHAT" userId="S::19-40647-1@student.aiub.edu::a6de24a0-43e9-44f6-ae7c-19cd44ae8181" providerId="AD" clId="Web-{7AE6ECD3-8961-ED0E-5E63-904CE52E1057}" dt="2023-08-12T22:30:33.394" v="534" actId="14100"/>
          <ac:picMkLst>
            <pc:docMk/>
            <pc:sldMk cId="2934842794" sldId="267"/>
            <ac:picMk id="15" creationId="{C05CBE09-BEDD-EF05-7600-DA3D0ED78F85}"/>
          </ac:picMkLst>
        </pc:picChg>
      </pc:sldChg>
      <pc:sldChg chg="addSp delSp modSp mod setBg">
        <pc:chgData name="RATUL HASAN RAHAT" userId="S::19-40647-1@student.aiub.edu::a6de24a0-43e9-44f6-ae7c-19cd44ae8181" providerId="AD" clId="Web-{7AE6ECD3-8961-ED0E-5E63-904CE52E1057}" dt="2023-08-12T21:37:11.301" v="362" actId="20577"/>
        <pc:sldMkLst>
          <pc:docMk/>
          <pc:sldMk cId="541503575" sldId="268"/>
        </pc:sldMkLst>
        <pc:spChg chg="mod">
          <ac:chgData name="RATUL HASAN RAHAT" userId="S::19-40647-1@student.aiub.edu::a6de24a0-43e9-44f6-ae7c-19cd44ae8181" providerId="AD" clId="Web-{7AE6ECD3-8961-ED0E-5E63-904CE52E1057}" dt="2023-08-12T21:36:55.754" v="360" actId="20577"/>
          <ac:spMkLst>
            <pc:docMk/>
            <pc:sldMk cId="541503575" sldId="268"/>
            <ac:spMk id="2" creationId="{5D110FB6-DC75-4EDE-2582-D0C8E0DBEA0E}"/>
          </ac:spMkLst>
        </pc:spChg>
        <pc:spChg chg="del mod">
          <ac:chgData name="RATUL HASAN RAHAT" userId="S::19-40647-1@student.aiub.edu::a6de24a0-43e9-44f6-ae7c-19cd44ae8181" providerId="AD" clId="Web-{7AE6ECD3-8961-ED0E-5E63-904CE52E1057}" dt="2023-08-12T21:36:32.143" v="359"/>
          <ac:spMkLst>
            <pc:docMk/>
            <pc:sldMk cId="541503575" sldId="268"/>
            <ac:spMk id="3" creationId="{3A726A34-ECFF-F231-E02D-3638262CC32C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1:36:32.143" v="359"/>
          <ac:spMkLst>
            <pc:docMk/>
            <pc:sldMk cId="541503575" sldId="268"/>
            <ac:spMk id="9" creationId="{DA8886A6-5426-494B-96D8-D962D2BA0818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1:36:32.143" v="359"/>
          <ac:spMkLst>
            <pc:docMk/>
            <pc:sldMk cId="541503575" sldId="268"/>
            <ac:spMk id="11" creationId="{AA3ED336-C09E-46E8-9774-B977D15FC5E0}"/>
          </ac:spMkLst>
        </pc:spChg>
        <pc:graphicFrameChg chg="add modGraphic">
          <ac:chgData name="RATUL HASAN RAHAT" userId="S::19-40647-1@student.aiub.edu::a6de24a0-43e9-44f6-ae7c-19cd44ae8181" providerId="AD" clId="Web-{7AE6ECD3-8961-ED0E-5E63-904CE52E1057}" dt="2023-08-12T21:37:11.301" v="362" actId="20577"/>
          <ac:graphicFrameMkLst>
            <pc:docMk/>
            <pc:sldMk cId="541503575" sldId="268"/>
            <ac:graphicFrameMk id="5" creationId="{AA79EFD8-BE26-8DB9-B0E9-87CC2B1A031B}"/>
          </ac:graphicFrameMkLst>
        </pc:graphicFrameChg>
      </pc:sldChg>
      <pc:sldChg chg="del">
        <pc:chgData name="RATUL HASAN RAHAT" userId="S::19-40647-1@student.aiub.edu::a6de24a0-43e9-44f6-ae7c-19cd44ae8181" providerId="AD" clId="Web-{7AE6ECD3-8961-ED0E-5E63-904CE52E1057}" dt="2023-08-12T21:58:31.368" v="418"/>
        <pc:sldMkLst>
          <pc:docMk/>
          <pc:sldMk cId="2558497638" sldId="269"/>
        </pc:sldMkLst>
      </pc:sldChg>
      <pc:sldChg chg="addSp delSp modSp mod setBg">
        <pc:chgData name="RATUL HASAN RAHAT" userId="S::19-40647-1@student.aiub.edu::a6de24a0-43e9-44f6-ae7c-19cd44ae8181" providerId="AD" clId="Web-{7AE6ECD3-8961-ED0E-5E63-904CE52E1057}" dt="2023-08-12T21:55:17.094" v="410"/>
        <pc:sldMkLst>
          <pc:docMk/>
          <pc:sldMk cId="1287963992" sldId="270"/>
        </pc:sldMkLst>
        <pc:spChg chg="mod">
          <ac:chgData name="RATUL HASAN RAHAT" userId="S::19-40647-1@student.aiub.edu::a6de24a0-43e9-44f6-ae7c-19cd44ae8181" providerId="AD" clId="Web-{7AE6ECD3-8961-ED0E-5E63-904CE52E1057}" dt="2023-08-12T21:55:17.094" v="410"/>
          <ac:spMkLst>
            <pc:docMk/>
            <pc:sldMk cId="1287963992" sldId="270"/>
            <ac:spMk id="2" creationId="{47BEEB75-97CA-812A-E49E-EF351FB310C5}"/>
          </ac:spMkLst>
        </pc:spChg>
        <pc:spChg chg="del mod">
          <ac:chgData name="RATUL HASAN RAHAT" userId="S::19-40647-1@student.aiub.edu::a6de24a0-43e9-44f6-ae7c-19cd44ae8181" providerId="AD" clId="Web-{7AE6ECD3-8961-ED0E-5E63-904CE52E1057}" dt="2023-08-12T21:55:00.422" v="409"/>
          <ac:spMkLst>
            <pc:docMk/>
            <pc:sldMk cId="1287963992" sldId="270"/>
            <ac:spMk id="3" creationId="{94DB55F7-F4DD-BAE8-CCD0-CE3F7897A5B6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55:17.094" v="410"/>
          <ac:spMkLst>
            <pc:docMk/>
            <pc:sldMk cId="1287963992" sldId="270"/>
            <ac:spMk id="9" creationId="{34FD16D7-4EB3-40C2-A811-4F8DE52B3EA8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55:17.094" v="410"/>
          <ac:spMkLst>
            <pc:docMk/>
            <pc:sldMk cId="1287963992" sldId="270"/>
            <ac:spMk id="11" creationId="{5C3C901A-B2F4-4A3C-BCDD-7C8D587ECA2E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1:55:17.094" v="410"/>
          <ac:spMkLst>
            <pc:docMk/>
            <pc:sldMk cId="1287963992" sldId="270"/>
            <ac:spMk id="16" creationId="{78FD1E94-B12F-434F-8027-5DBEAC55A132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1:55:17.094" v="410"/>
          <ac:spMkLst>
            <pc:docMk/>
            <pc:sldMk cId="1287963992" sldId="270"/>
            <ac:spMk id="18" creationId="{1BC8109F-B452-45EE-8BB3-65433C039601}"/>
          </ac:spMkLst>
        </pc:spChg>
        <pc:graphicFrameChg chg="add mod modGraphic">
          <ac:chgData name="RATUL HASAN RAHAT" userId="S::19-40647-1@student.aiub.edu::a6de24a0-43e9-44f6-ae7c-19cd44ae8181" providerId="AD" clId="Web-{7AE6ECD3-8961-ED0E-5E63-904CE52E1057}" dt="2023-08-12T21:55:17.094" v="410"/>
          <ac:graphicFrameMkLst>
            <pc:docMk/>
            <pc:sldMk cId="1287963992" sldId="270"/>
            <ac:graphicFrameMk id="5" creationId="{0FFA9CCD-7A8A-E57C-C1DA-A74D18924BD9}"/>
          </ac:graphicFrameMkLst>
        </pc:graphicFrameChg>
      </pc:sldChg>
      <pc:sldChg chg="addSp delSp modSp mod setClrOvrMap">
        <pc:chgData name="RATUL HASAN RAHAT" userId="S::19-40647-1@student.aiub.edu::a6de24a0-43e9-44f6-ae7c-19cd44ae8181" providerId="AD" clId="Web-{7AE6ECD3-8961-ED0E-5E63-904CE52E1057}" dt="2023-08-12T21:57:24.802" v="417" actId="1076"/>
        <pc:sldMkLst>
          <pc:docMk/>
          <pc:sldMk cId="74192464" sldId="271"/>
        </pc:sldMkLst>
        <pc:spChg chg="mod">
          <ac:chgData name="RATUL HASAN RAHAT" userId="S::19-40647-1@student.aiub.edu::a6de24a0-43e9-44f6-ae7c-19cd44ae8181" providerId="AD" clId="Web-{7AE6ECD3-8961-ED0E-5E63-904CE52E1057}" dt="2023-08-12T21:57:24.802" v="417" actId="1076"/>
          <ac:spMkLst>
            <pc:docMk/>
            <pc:sldMk cId="74192464" sldId="271"/>
            <ac:spMk id="2" creationId="{AA68B496-7088-544B-BAD2-B344ABB88F78}"/>
          </ac:spMkLst>
        </pc:spChg>
        <pc:spChg chg="del">
          <ac:chgData name="RATUL HASAN RAHAT" userId="S::19-40647-1@student.aiub.edu::a6de24a0-43e9-44f6-ae7c-19cd44ae8181" providerId="AD" clId="Web-{7AE6ECD3-8961-ED0E-5E63-904CE52E1057}" dt="2023-08-12T21:55:59.377" v="411"/>
          <ac:spMkLst>
            <pc:docMk/>
            <pc:sldMk cId="74192464" sldId="271"/>
            <ac:spMk id="54" creationId="{0D57E7FA-E8FC-45AC-868F-CDC8144939D6}"/>
          </ac:spMkLst>
        </pc:spChg>
        <pc:spChg chg="del">
          <ac:chgData name="RATUL HASAN RAHAT" userId="S::19-40647-1@student.aiub.edu::a6de24a0-43e9-44f6-ae7c-19cd44ae8181" providerId="AD" clId="Web-{7AE6ECD3-8961-ED0E-5E63-904CE52E1057}" dt="2023-08-12T21:55:59.377" v="411"/>
          <ac:spMkLst>
            <pc:docMk/>
            <pc:sldMk cId="74192464" sldId="271"/>
            <ac:spMk id="55" creationId="{80E21785-62D8-430F-9521-90166EF7C8F0}"/>
          </ac:spMkLst>
        </pc:spChg>
        <pc:spChg chg="del">
          <ac:chgData name="RATUL HASAN RAHAT" userId="S::19-40647-1@student.aiub.edu::a6de24a0-43e9-44f6-ae7c-19cd44ae8181" providerId="AD" clId="Web-{7AE6ECD3-8961-ED0E-5E63-904CE52E1057}" dt="2023-08-12T21:55:59.377" v="411"/>
          <ac:spMkLst>
            <pc:docMk/>
            <pc:sldMk cId="74192464" sldId="271"/>
            <ac:spMk id="56" creationId="{ED7CF8A0-D3E4-4A16-87D3-1D973AC61BF1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57:05.692" v="414"/>
          <ac:spMkLst>
            <pc:docMk/>
            <pc:sldMk cId="74192464" sldId="271"/>
            <ac:spMk id="62" creationId="{0D57E7FA-E8FC-45AC-868F-CDC8144939D6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57:05.692" v="414"/>
          <ac:spMkLst>
            <pc:docMk/>
            <pc:sldMk cId="74192464" sldId="271"/>
            <ac:spMk id="64" creationId="{E2CFBC99-FB8F-41F7-A81D-A5288D688D79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1:57:05.692" v="414"/>
          <ac:spMkLst>
            <pc:docMk/>
            <pc:sldMk cId="74192464" sldId="271"/>
            <ac:spMk id="66" creationId="{1EF86BFA-9133-4F6B-98BE-1CBB87EB62F5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1:57:05.692" v="414"/>
          <ac:spMkLst>
            <pc:docMk/>
            <pc:sldMk cId="74192464" sldId="271"/>
            <ac:spMk id="71" creationId="{0D57E7FA-E8FC-45AC-868F-CDC8144939D6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1:57:05.692" v="414"/>
          <ac:spMkLst>
            <pc:docMk/>
            <pc:sldMk cId="74192464" sldId="271"/>
            <ac:spMk id="73" creationId="{764E0904-5ABD-4DC7-8562-C38580C953A2}"/>
          </ac:spMkLst>
        </pc:spChg>
        <pc:picChg chg="add mod">
          <ac:chgData name="RATUL HASAN RAHAT" userId="S::19-40647-1@student.aiub.edu::a6de24a0-43e9-44f6-ae7c-19cd44ae8181" providerId="AD" clId="Web-{7AE6ECD3-8961-ED0E-5E63-904CE52E1057}" dt="2023-08-12T21:57:05.692" v="414"/>
          <ac:picMkLst>
            <pc:docMk/>
            <pc:sldMk cId="74192464" sldId="271"/>
            <ac:picMk id="58" creationId="{A7DEB19C-3E91-E9DE-5D53-BF307ACC36A6}"/>
          </ac:picMkLst>
        </pc:picChg>
      </pc:sldChg>
      <pc:sldChg chg="addSp delSp modSp mod setClrOvrMap">
        <pc:chgData name="RATUL HASAN RAHAT" userId="S::19-40647-1@student.aiub.edu::a6de24a0-43e9-44f6-ae7c-19cd44ae8181" providerId="AD" clId="Web-{7AE6ECD3-8961-ED0E-5E63-904CE52E1057}" dt="2023-08-12T22:09:27.093" v="454" actId="20577"/>
        <pc:sldMkLst>
          <pc:docMk/>
          <pc:sldMk cId="1443078983" sldId="272"/>
        </pc:sldMkLst>
        <pc:spChg chg="mod">
          <ac:chgData name="RATUL HASAN RAHAT" userId="S::19-40647-1@student.aiub.edu::a6de24a0-43e9-44f6-ae7c-19cd44ae8181" providerId="AD" clId="Web-{7AE6ECD3-8961-ED0E-5E63-904CE52E1057}" dt="2023-08-12T22:09:27.093" v="454" actId="20577"/>
          <ac:spMkLst>
            <pc:docMk/>
            <pc:sldMk cId="1443078983" sldId="272"/>
            <ac:spMk id="2" creationId="{92C89F18-A38B-3306-5DDF-9B510E2594BC}"/>
          </ac:spMkLst>
        </pc:spChg>
        <pc:spChg chg="del">
          <ac:chgData name="RATUL HASAN RAHAT" userId="S::19-40647-1@student.aiub.edu::a6de24a0-43e9-44f6-ae7c-19cd44ae8181" providerId="AD" clId="Web-{7AE6ECD3-8961-ED0E-5E63-904CE52E1057}" dt="2023-08-12T22:08:31.920" v="446"/>
          <ac:spMkLst>
            <pc:docMk/>
            <pc:sldMk cId="1443078983" sldId="272"/>
            <ac:spMk id="3" creationId="{EBF44227-682B-09D2-8535-C05F18C4479B}"/>
          </ac:spMkLst>
        </pc:spChg>
        <pc:spChg chg="del">
          <ac:chgData name="RATUL HASAN RAHAT" userId="S::19-40647-1@student.aiub.edu::a6de24a0-43e9-44f6-ae7c-19cd44ae8181" providerId="AD" clId="Web-{7AE6ECD3-8961-ED0E-5E63-904CE52E1057}" dt="2023-08-12T22:08:31.920" v="446"/>
          <ac:spMkLst>
            <pc:docMk/>
            <pc:sldMk cId="1443078983" sldId="272"/>
            <ac:spMk id="8" creationId="{17718681-A12E-49D6-9925-DD7C68176D61}"/>
          </ac:spMkLst>
        </pc:spChg>
        <pc:spChg chg="del">
          <ac:chgData name="RATUL HASAN RAHAT" userId="S::19-40647-1@student.aiub.edu::a6de24a0-43e9-44f6-ae7c-19cd44ae8181" providerId="AD" clId="Web-{7AE6ECD3-8961-ED0E-5E63-904CE52E1057}" dt="2023-08-12T22:08:31.920" v="446"/>
          <ac:spMkLst>
            <pc:docMk/>
            <pc:sldMk cId="1443078983" sldId="272"/>
            <ac:spMk id="10" creationId="{FBD77573-9EF2-4C35-8285-A1CF6FBB0EA5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2:09:07.702" v="449"/>
          <ac:spMkLst>
            <pc:docMk/>
            <pc:sldMk cId="1443078983" sldId="272"/>
            <ac:spMk id="16" creationId="{0D57E7FA-E8FC-45AC-868F-CDC8144939D6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2:09:07.702" v="449"/>
          <ac:spMkLst>
            <pc:docMk/>
            <pc:sldMk cId="1443078983" sldId="272"/>
            <ac:spMk id="18" creationId="{E2CFBC99-FB8F-41F7-A81D-A5288D688D79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2:09:07.702" v="449"/>
          <ac:spMkLst>
            <pc:docMk/>
            <pc:sldMk cId="1443078983" sldId="272"/>
            <ac:spMk id="20" creationId="{1EF86BFA-9133-4F6B-98BE-1CBB87EB62F5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2:09:07.686" v="448"/>
          <ac:spMkLst>
            <pc:docMk/>
            <pc:sldMk cId="1443078983" sldId="272"/>
            <ac:spMk id="25" creationId="{0D57E7FA-E8FC-45AC-868F-CDC8144939D6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2:09:07.686" v="448"/>
          <ac:spMkLst>
            <pc:docMk/>
            <pc:sldMk cId="1443078983" sldId="272"/>
            <ac:spMk id="27" creationId="{06DA9DF9-31F7-4056-B42E-878CC92417B8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2:09:07.702" v="449"/>
          <ac:spMkLst>
            <pc:docMk/>
            <pc:sldMk cId="1443078983" sldId="272"/>
            <ac:spMk id="30" creationId="{0D57E7FA-E8FC-45AC-868F-CDC8144939D6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2:09:07.702" v="449"/>
          <ac:spMkLst>
            <pc:docMk/>
            <pc:sldMk cId="1443078983" sldId="272"/>
            <ac:spMk id="31" creationId="{007891EC-4501-44ED-A8C8-B11B6DB767AB}"/>
          </ac:spMkLst>
        </pc:spChg>
        <pc:picChg chg="add mod ord">
          <ac:chgData name="RATUL HASAN RAHAT" userId="S::19-40647-1@student.aiub.edu::a6de24a0-43e9-44f6-ae7c-19cd44ae8181" providerId="AD" clId="Web-{7AE6ECD3-8961-ED0E-5E63-904CE52E1057}" dt="2023-08-12T22:09:07.702" v="449"/>
          <ac:picMkLst>
            <pc:docMk/>
            <pc:sldMk cId="1443078983" sldId="272"/>
            <ac:picMk id="12" creationId="{AA407D2F-8B2F-50C1-9CBD-A2A3580761BF}"/>
          </ac:picMkLst>
        </pc:picChg>
        <pc:cxnChg chg="add">
          <ac:chgData name="RATUL HASAN RAHAT" userId="S::19-40647-1@student.aiub.edu::a6de24a0-43e9-44f6-ae7c-19cd44ae8181" providerId="AD" clId="Web-{7AE6ECD3-8961-ED0E-5E63-904CE52E1057}" dt="2023-08-12T22:09:07.702" v="449"/>
          <ac:cxnSpMkLst>
            <pc:docMk/>
            <pc:sldMk cId="1443078983" sldId="272"/>
            <ac:cxnSpMk id="29" creationId="{34E5597F-CE67-4085-9548-E6A8036DA3BB}"/>
          </ac:cxnSpMkLst>
        </pc:cxnChg>
      </pc:sldChg>
      <pc:sldChg chg="modSp ord">
        <pc:chgData name="RATUL HASAN RAHAT" userId="S::19-40647-1@student.aiub.edu::a6de24a0-43e9-44f6-ae7c-19cd44ae8181" providerId="AD" clId="Web-{7AE6ECD3-8961-ED0E-5E63-904CE52E1057}" dt="2023-08-12T22:26:26.052" v="517" actId="1076"/>
        <pc:sldMkLst>
          <pc:docMk/>
          <pc:sldMk cId="1457224171" sldId="273"/>
        </pc:sldMkLst>
        <pc:spChg chg="mod">
          <ac:chgData name="RATUL HASAN RAHAT" userId="S::19-40647-1@student.aiub.edu::a6de24a0-43e9-44f6-ae7c-19cd44ae8181" providerId="AD" clId="Web-{7AE6ECD3-8961-ED0E-5E63-904CE52E1057}" dt="2023-08-12T22:26:26.052" v="517" actId="1076"/>
          <ac:spMkLst>
            <pc:docMk/>
            <pc:sldMk cId="1457224171" sldId="273"/>
            <ac:spMk id="2" creationId="{EAD56BEB-7B9B-1041-1799-521B155A6B27}"/>
          </ac:spMkLst>
        </pc:spChg>
        <pc:picChg chg="mod">
          <ac:chgData name="RATUL HASAN RAHAT" userId="S::19-40647-1@student.aiub.edu::a6de24a0-43e9-44f6-ae7c-19cd44ae8181" providerId="AD" clId="Web-{7AE6ECD3-8961-ED0E-5E63-904CE52E1057}" dt="2023-08-12T22:24:41.360" v="506" actId="1076"/>
          <ac:picMkLst>
            <pc:docMk/>
            <pc:sldMk cId="1457224171" sldId="273"/>
            <ac:picMk id="14" creationId="{BBAAD6D2-F33F-8C8B-7713-78C5CA450369}"/>
          </ac:picMkLst>
        </pc:picChg>
      </pc:sldChg>
      <pc:sldChg chg="addSp modSp">
        <pc:chgData name="RATUL HASAN RAHAT" userId="S::19-40647-1@student.aiub.edu::a6de24a0-43e9-44f6-ae7c-19cd44ae8181" providerId="AD" clId="Web-{7AE6ECD3-8961-ED0E-5E63-904CE52E1057}" dt="2023-08-12T23:43:50.428" v="1127" actId="1076"/>
        <pc:sldMkLst>
          <pc:docMk/>
          <pc:sldMk cId="2566805633" sldId="274"/>
        </pc:sldMkLst>
        <pc:spChg chg="mod">
          <ac:chgData name="RATUL HASAN RAHAT" userId="S::19-40647-1@student.aiub.edu::a6de24a0-43e9-44f6-ae7c-19cd44ae8181" providerId="AD" clId="Web-{7AE6ECD3-8961-ED0E-5E63-904CE52E1057}" dt="2023-08-12T23:33:49.595" v="976" actId="1076"/>
          <ac:spMkLst>
            <pc:docMk/>
            <pc:sldMk cId="2566805633" sldId="274"/>
            <ac:spMk id="2" creationId="{F86881D3-C2C1-FDD6-47F2-B2AEB26EEF3B}"/>
          </ac:spMkLst>
        </pc:spChg>
        <pc:spChg chg="add mod">
          <ac:chgData name="RATUL HASAN RAHAT" userId="S::19-40647-1@student.aiub.edu::a6de24a0-43e9-44f6-ae7c-19cd44ae8181" providerId="AD" clId="Web-{7AE6ECD3-8961-ED0E-5E63-904CE52E1057}" dt="2023-08-12T23:41:26.266" v="1078" actId="14100"/>
          <ac:spMkLst>
            <pc:docMk/>
            <pc:sldMk cId="2566805633" sldId="274"/>
            <ac:spMk id="3" creationId="{A57708A2-B7F0-7349-B89B-6EC81C9020D8}"/>
          </ac:spMkLst>
        </pc:spChg>
        <pc:spChg chg="add mod">
          <ac:chgData name="RATUL HASAN RAHAT" userId="S::19-40647-1@student.aiub.edu::a6de24a0-43e9-44f6-ae7c-19cd44ae8181" providerId="AD" clId="Web-{7AE6ECD3-8961-ED0E-5E63-904CE52E1057}" dt="2023-08-12T23:43:50.428" v="1127" actId="1076"/>
          <ac:spMkLst>
            <pc:docMk/>
            <pc:sldMk cId="2566805633" sldId="274"/>
            <ac:spMk id="4" creationId="{C7B81F3E-75D4-A3FE-A159-A50A9922D188}"/>
          </ac:spMkLst>
        </pc:spChg>
      </pc:sldChg>
      <pc:sldChg chg="addSp delSp modSp mod setBg">
        <pc:chgData name="RATUL HASAN RAHAT" userId="S::19-40647-1@student.aiub.edu::a6de24a0-43e9-44f6-ae7c-19cd44ae8181" providerId="AD" clId="Web-{7AE6ECD3-8961-ED0E-5E63-904CE52E1057}" dt="2023-08-12T23:00:29.722" v="793" actId="1076"/>
        <pc:sldMkLst>
          <pc:docMk/>
          <pc:sldMk cId="365545084" sldId="276"/>
        </pc:sldMkLst>
        <pc:spChg chg="mod">
          <ac:chgData name="RATUL HASAN RAHAT" userId="S::19-40647-1@student.aiub.edu::a6de24a0-43e9-44f6-ae7c-19cd44ae8181" providerId="AD" clId="Web-{7AE6ECD3-8961-ED0E-5E63-904CE52E1057}" dt="2023-08-12T23:00:24.065" v="792" actId="1076"/>
          <ac:spMkLst>
            <pc:docMk/>
            <pc:sldMk cId="365545084" sldId="276"/>
            <ac:spMk id="2" creationId="{311EDAD2-0162-5620-FF55-195837EAD305}"/>
          </ac:spMkLst>
        </pc:spChg>
        <pc:spChg chg="del mod">
          <ac:chgData name="RATUL HASAN RAHAT" userId="S::19-40647-1@student.aiub.edu::a6de24a0-43e9-44f6-ae7c-19cd44ae8181" providerId="AD" clId="Web-{7AE6ECD3-8961-ED0E-5E63-904CE52E1057}" dt="2023-08-12T22:37:10.555" v="573"/>
          <ac:spMkLst>
            <pc:docMk/>
            <pc:sldMk cId="365545084" sldId="276"/>
            <ac:spMk id="3" creationId="{DD868B89-369A-8C4E-98E8-6130ECB43800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2:37:54.712" v="575"/>
          <ac:spMkLst>
            <pc:docMk/>
            <pc:sldMk cId="365545084" sldId="276"/>
            <ac:spMk id="10" creationId="{3488F6DB-AE81-4C8D-B1F2-045AB0C89A80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2:37:54.712" v="575"/>
          <ac:spMkLst>
            <pc:docMk/>
            <pc:sldMk cId="365545084" sldId="276"/>
            <ac:spMk id="12" creationId="{721F817A-BF7E-440D-B296-66D86EDB067C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2:48:51.313" v="640"/>
          <ac:spMkLst>
            <pc:docMk/>
            <pc:sldMk cId="365545084" sldId="276"/>
            <ac:spMk id="14" creationId="{697CA188-69D2-4F10-B136-082F87FD0CE0}"/>
          </ac:spMkLst>
        </pc:spChg>
        <pc:spChg chg="add mod">
          <ac:chgData name="RATUL HASAN RAHAT" userId="S::19-40647-1@student.aiub.edu::a6de24a0-43e9-44f6-ae7c-19cd44ae8181" providerId="AD" clId="Web-{7AE6ECD3-8961-ED0E-5E63-904CE52E1057}" dt="2023-08-12T23:00:29.722" v="793" actId="1076"/>
          <ac:spMkLst>
            <pc:docMk/>
            <pc:sldMk cId="365545084" sldId="276"/>
            <ac:spMk id="47" creationId="{10B7F752-D387-3C50-3E5C-C257709CACB8}"/>
          </ac:spMkLst>
        </pc:spChg>
        <pc:spChg chg="add del mod">
          <ac:chgData name="RATUL HASAN RAHAT" userId="S::19-40647-1@student.aiub.edu::a6de24a0-43e9-44f6-ae7c-19cd44ae8181" providerId="AD" clId="Web-{7AE6ECD3-8961-ED0E-5E63-904CE52E1057}" dt="2023-08-12T22:46:59.371" v="606"/>
          <ac:spMkLst>
            <pc:docMk/>
            <pc:sldMk cId="365545084" sldId="276"/>
            <ac:spMk id="48" creationId="{2E0DE8DD-CD76-5A1B-AA8D-DC78B883DE13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2:48:51.313" v="640"/>
          <ac:spMkLst>
            <pc:docMk/>
            <pc:sldMk cId="365545084" sldId="276"/>
            <ac:spMk id="54" creationId="{0E3596DD-156A-473E-9BB3-C6A29F7574E9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2:48:51.313" v="640"/>
          <ac:spMkLst>
            <pc:docMk/>
            <pc:sldMk cId="365545084" sldId="276"/>
            <ac:spMk id="56" creationId="{2C46C4D6-C474-4E92-B52E-944C1118F7B6}"/>
          </ac:spMkLst>
        </pc:spChg>
        <pc:graphicFrameChg chg="add del mod modGraphic">
          <ac:chgData name="RATUL HASAN RAHAT" userId="S::19-40647-1@student.aiub.edu::a6de24a0-43e9-44f6-ae7c-19cd44ae8181" providerId="AD" clId="Web-{7AE6ECD3-8961-ED0E-5E63-904CE52E1057}" dt="2023-08-12T22:46:25.683" v="590"/>
          <ac:graphicFrameMkLst>
            <pc:docMk/>
            <pc:sldMk cId="365545084" sldId="276"/>
            <ac:graphicFrameMk id="5" creationId="{45CDD9F6-FBDD-A3B4-E089-01A704BF780F}"/>
          </ac:graphicFrameMkLst>
        </pc:graphicFrameChg>
        <pc:graphicFrameChg chg="add del mod">
          <ac:chgData name="RATUL HASAN RAHAT" userId="S::19-40647-1@student.aiub.edu::a6de24a0-43e9-44f6-ae7c-19cd44ae8181" providerId="AD" clId="Web-{7AE6ECD3-8961-ED0E-5E63-904CE52E1057}" dt="2023-08-12T22:46:17.448" v="589"/>
          <ac:graphicFrameMkLst>
            <pc:docMk/>
            <pc:sldMk cId="365545084" sldId="276"/>
            <ac:graphicFrameMk id="33" creationId="{3BEDB2B0-707B-F364-E2E1-92652BCF24D1}"/>
          </ac:graphicFrameMkLst>
        </pc:graphicFrameChg>
        <pc:picChg chg="add">
          <ac:chgData name="RATUL HASAN RAHAT" userId="S::19-40647-1@student.aiub.edu::a6de24a0-43e9-44f6-ae7c-19cd44ae8181" providerId="AD" clId="Web-{7AE6ECD3-8961-ED0E-5E63-904CE52E1057}" dt="2023-08-12T22:48:51.313" v="640"/>
          <ac:picMkLst>
            <pc:docMk/>
            <pc:sldMk cId="365545084" sldId="276"/>
            <ac:picMk id="51" creationId="{8973C9FB-9696-EC5D-1F72-FE01A46A1B95}"/>
          </ac:picMkLst>
        </pc:picChg>
      </pc:sldChg>
      <pc:sldChg chg="addSp modSp mod ord setBg">
        <pc:chgData name="RATUL HASAN RAHAT" userId="S::19-40647-1@student.aiub.edu::a6de24a0-43e9-44f6-ae7c-19cd44ae8181" providerId="AD" clId="Web-{7AE6ECD3-8961-ED0E-5E63-904CE52E1057}" dt="2023-08-12T23:28:02.964" v="975" actId="14100"/>
        <pc:sldMkLst>
          <pc:docMk/>
          <pc:sldMk cId="2863899029" sldId="277"/>
        </pc:sldMkLst>
        <pc:spChg chg="mod">
          <ac:chgData name="RATUL HASAN RAHAT" userId="S::19-40647-1@student.aiub.edu::a6de24a0-43e9-44f6-ae7c-19cd44ae8181" providerId="AD" clId="Web-{7AE6ECD3-8961-ED0E-5E63-904CE52E1057}" dt="2023-08-12T22:21:31.946" v="496" actId="1076"/>
          <ac:spMkLst>
            <pc:docMk/>
            <pc:sldMk cId="2863899029" sldId="277"/>
            <ac:spMk id="2" creationId="{A74037F4-C1EC-1A0C-F459-6973A823E27D}"/>
          </ac:spMkLst>
        </pc:spChg>
        <pc:spChg chg="mod">
          <ac:chgData name="RATUL HASAN RAHAT" userId="S::19-40647-1@student.aiub.edu::a6de24a0-43e9-44f6-ae7c-19cd44ae8181" providerId="AD" clId="Web-{7AE6ECD3-8961-ED0E-5E63-904CE52E1057}" dt="2023-08-12T23:28:02.964" v="975" actId="14100"/>
          <ac:spMkLst>
            <pc:docMk/>
            <pc:sldMk cId="2863899029" sldId="277"/>
            <ac:spMk id="3" creationId="{E2B500FE-68AA-ABEE-6333-906720562E77}"/>
          </ac:spMkLst>
        </pc:spChg>
        <pc:spChg chg="add">
          <ac:chgData name="RATUL HASAN RAHAT" userId="S::19-40647-1@student.aiub.edu::a6de24a0-43e9-44f6-ae7c-19cd44ae8181" providerId="AD" clId="Web-{7AE6ECD3-8961-ED0E-5E63-904CE52E1057}" dt="2023-08-12T22:19:41.708" v="488"/>
          <ac:spMkLst>
            <pc:docMk/>
            <pc:sldMk cId="2863899029" sldId="277"/>
            <ac:spMk id="9" creationId="{94C5663A-0CE3-4AEE-B47E-FB68D9EBFE1A}"/>
          </ac:spMkLst>
        </pc:spChg>
        <pc:picChg chg="add mod">
          <ac:chgData name="RATUL HASAN RAHAT" userId="S::19-40647-1@student.aiub.edu::a6de24a0-43e9-44f6-ae7c-19cd44ae8181" providerId="AD" clId="Web-{7AE6ECD3-8961-ED0E-5E63-904CE52E1057}" dt="2023-08-12T22:19:50.083" v="489" actId="1076"/>
          <ac:picMkLst>
            <pc:docMk/>
            <pc:sldMk cId="2863899029" sldId="277"/>
            <ac:picMk id="5" creationId="{BFB77D21-0F93-BC16-2006-5860563B29F1}"/>
          </ac:picMkLst>
        </pc:picChg>
      </pc:sldChg>
      <pc:sldChg chg="addSp delSp modSp new mod modClrScheme chgLayout">
        <pc:chgData name="RATUL HASAN RAHAT" userId="S::19-40647-1@student.aiub.edu::a6de24a0-43e9-44f6-ae7c-19cd44ae8181" providerId="AD" clId="Web-{7AE6ECD3-8961-ED0E-5E63-904CE52E1057}" dt="2023-08-12T23:17:18.294" v="959"/>
        <pc:sldMkLst>
          <pc:docMk/>
          <pc:sldMk cId="48514621" sldId="278"/>
        </pc:sldMkLst>
        <pc:spChg chg="del">
          <ac:chgData name="RATUL HASAN RAHAT" userId="S::19-40647-1@student.aiub.edu::a6de24a0-43e9-44f6-ae7c-19cd44ae8181" providerId="AD" clId="Web-{7AE6ECD3-8961-ED0E-5E63-904CE52E1057}" dt="2023-08-12T22:57:05.712" v="773"/>
          <ac:spMkLst>
            <pc:docMk/>
            <pc:sldMk cId="48514621" sldId="278"/>
            <ac:spMk id="2" creationId="{B915FBBA-9A98-78E3-4588-DCC846AE33A1}"/>
          </ac:spMkLst>
        </pc:spChg>
        <pc:spChg chg="del">
          <ac:chgData name="RATUL HASAN RAHAT" userId="S::19-40647-1@student.aiub.edu::a6de24a0-43e9-44f6-ae7c-19cd44ae8181" providerId="AD" clId="Web-{7AE6ECD3-8961-ED0E-5E63-904CE52E1057}" dt="2023-08-12T22:57:05.712" v="773"/>
          <ac:spMkLst>
            <pc:docMk/>
            <pc:sldMk cId="48514621" sldId="278"/>
            <ac:spMk id="3" creationId="{82130A2C-A214-76A4-16A6-61131DE5C98B}"/>
          </ac:spMkLst>
        </pc:spChg>
        <pc:spChg chg="add mod">
          <ac:chgData name="RATUL HASAN RAHAT" userId="S::19-40647-1@student.aiub.edu::a6de24a0-43e9-44f6-ae7c-19cd44ae8181" providerId="AD" clId="Web-{7AE6ECD3-8961-ED0E-5E63-904CE52E1057}" dt="2023-08-12T23:15:03.555" v="939" actId="14100"/>
          <ac:spMkLst>
            <pc:docMk/>
            <pc:sldMk cId="48514621" sldId="278"/>
            <ac:spMk id="9" creationId="{42E85265-0261-569C-DC92-200B04DD5035}"/>
          </ac:spMkLst>
        </pc:spChg>
        <pc:spChg chg="add mod">
          <ac:chgData name="RATUL HASAN RAHAT" userId="S::19-40647-1@student.aiub.edu::a6de24a0-43e9-44f6-ae7c-19cd44ae8181" providerId="AD" clId="Web-{7AE6ECD3-8961-ED0E-5E63-904CE52E1057}" dt="2023-08-12T23:15:31.728" v="953" actId="14100"/>
          <ac:spMkLst>
            <pc:docMk/>
            <pc:sldMk cId="48514621" sldId="278"/>
            <ac:spMk id="10" creationId="{427D43DA-4A1C-31E1-725D-19CDF4C2E13C}"/>
          </ac:spMkLst>
        </pc:spChg>
        <pc:spChg chg="add del">
          <ac:chgData name="RATUL HASAN RAHAT" userId="S::19-40647-1@student.aiub.edu::a6de24a0-43e9-44f6-ae7c-19cd44ae8181" providerId="AD" clId="Web-{7AE6ECD3-8961-ED0E-5E63-904CE52E1057}" dt="2023-08-12T23:16:16.230" v="955"/>
          <ac:spMkLst>
            <pc:docMk/>
            <pc:sldMk cId="48514621" sldId="278"/>
            <ac:spMk id="11" creationId="{6DF1AA40-1D96-EED7-95A1-640B85A08A3E}"/>
          </ac:spMkLst>
        </pc:spChg>
        <pc:spChg chg="add mod">
          <ac:chgData name="RATUL HASAN RAHAT" userId="S::19-40647-1@student.aiub.edu::a6de24a0-43e9-44f6-ae7c-19cd44ae8181" providerId="AD" clId="Web-{7AE6ECD3-8961-ED0E-5E63-904CE52E1057}" dt="2023-08-12T23:17:18.294" v="959"/>
          <ac:spMkLst>
            <pc:docMk/>
            <pc:sldMk cId="48514621" sldId="278"/>
            <ac:spMk id="12" creationId="{565573A8-A0EF-1C96-EB38-C728085561FC}"/>
          </ac:spMkLst>
        </pc:spChg>
        <pc:picChg chg="add del mod">
          <ac:chgData name="RATUL HASAN RAHAT" userId="S::19-40647-1@student.aiub.edu::a6de24a0-43e9-44f6-ae7c-19cd44ae8181" providerId="AD" clId="Web-{7AE6ECD3-8961-ED0E-5E63-904CE52E1057}" dt="2023-08-12T22:58:08.355" v="782"/>
          <ac:picMkLst>
            <pc:docMk/>
            <pc:sldMk cId="48514621" sldId="278"/>
            <ac:picMk id="4" creationId="{2E57F15E-0F86-DE0D-8623-8251EB645C6F}"/>
          </ac:picMkLst>
        </pc:picChg>
        <pc:picChg chg="add del mod">
          <ac:chgData name="RATUL HASAN RAHAT" userId="S::19-40647-1@student.aiub.edu::a6de24a0-43e9-44f6-ae7c-19cd44ae8181" providerId="AD" clId="Web-{7AE6ECD3-8961-ED0E-5E63-904CE52E1057}" dt="2023-08-12T22:58:21.327" v="785"/>
          <ac:picMkLst>
            <pc:docMk/>
            <pc:sldMk cId="48514621" sldId="278"/>
            <ac:picMk id="5" creationId="{965710E9-5F01-D18B-DD4C-1B005E0042FC}"/>
          </ac:picMkLst>
        </pc:picChg>
        <pc:picChg chg="add mod">
          <ac:chgData name="RATUL HASAN RAHAT" userId="S::19-40647-1@student.aiub.edu::a6de24a0-43e9-44f6-ae7c-19cd44ae8181" providerId="AD" clId="Web-{7AE6ECD3-8961-ED0E-5E63-904CE52E1057}" dt="2023-08-12T23:13:23.771" v="909" actId="1076"/>
          <ac:picMkLst>
            <pc:docMk/>
            <pc:sldMk cId="48514621" sldId="278"/>
            <ac:picMk id="6" creationId="{B9594879-7E4C-0469-E81B-BEB9AE7BE7AE}"/>
          </ac:picMkLst>
        </pc:picChg>
        <pc:picChg chg="add mod">
          <ac:chgData name="RATUL HASAN RAHAT" userId="S::19-40647-1@student.aiub.edu::a6de24a0-43e9-44f6-ae7c-19cd44ae8181" providerId="AD" clId="Web-{7AE6ECD3-8961-ED0E-5E63-904CE52E1057}" dt="2023-08-12T23:13:44.490" v="912" actId="1076"/>
          <ac:picMkLst>
            <pc:docMk/>
            <pc:sldMk cId="48514621" sldId="278"/>
            <ac:picMk id="7" creationId="{AD430201-A0AA-511E-962E-A3A7A6B7A08D}"/>
          </ac:picMkLst>
        </pc:picChg>
        <pc:picChg chg="add del mod">
          <ac:chgData name="RATUL HASAN RAHAT" userId="S::19-40647-1@student.aiub.edu::a6de24a0-43e9-44f6-ae7c-19cd44ae8181" providerId="AD" clId="Web-{7AE6ECD3-8961-ED0E-5E63-904CE52E1057}" dt="2023-08-12T23:14:02.428" v="914"/>
          <ac:picMkLst>
            <pc:docMk/>
            <pc:sldMk cId="48514621" sldId="278"/>
            <ac:picMk id="8" creationId="{CDDC04A7-381A-91F9-700E-CF71AFB06C1A}"/>
          </ac:picMkLst>
        </pc:picChg>
      </pc:sldChg>
      <pc:sldChg chg="addSp delSp modSp del">
        <pc:chgData name="RATUL HASAN RAHAT" userId="S::19-40647-1@student.aiub.edu::a6de24a0-43e9-44f6-ae7c-19cd44ae8181" providerId="AD" clId="Web-{7AE6ECD3-8961-ED0E-5E63-904CE52E1057}" dt="2023-08-12T22:56:40.133" v="770"/>
        <pc:sldMkLst>
          <pc:docMk/>
          <pc:sldMk cId="3427451610" sldId="278"/>
        </pc:sldMkLst>
        <pc:spChg chg="del">
          <ac:chgData name="RATUL HASAN RAHAT" userId="S::19-40647-1@student.aiub.edu::a6de24a0-43e9-44f6-ae7c-19cd44ae8181" providerId="AD" clId="Web-{7AE6ECD3-8961-ED0E-5E63-904CE52E1057}" dt="2023-08-12T22:54:30.982" v="763"/>
          <ac:spMkLst>
            <pc:docMk/>
            <pc:sldMk cId="3427451610" sldId="278"/>
            <ac:spMk id="3" creationId="{BC8659B4-D4F8-788F-EA30-D4856B59C212}"/>
          </ac:spMkLst>
        </pc:spChg>
        <pc:spChg chg="add mod">
          <ac:chgData name="RATUL HASAN RAHAT" userId="S::19-40647-1@student.aiub.edu::a6de24a0-43e9-44f6-ae7c-19cd44ae8181" providerId="AD" clId="Web-{7AE6ECD3-8961-ED0E-5E63-904CE52E1057}" dt="2023-08-12T22:55:11.156" v="769"/>
          <ac:spMkLst>
            <pc:docMk/>
            <pc:sldMk cId="3427451610" sldId="278"/>
            <ac:spMk id="6" creationId="{A2F4FA15-9B03-8DA9-B02A-08F91E6F52AF}"/>
          </ac:spMkLst>
        </pc:spChg>
        <pc:picChg chg="add del mod ord">
          <ac:chgData name="RATUL HASAN RAHAT" userId="S::19-40647-1@student.aiub.edu::a6de24a0-43e9-44f6-ae7c-19cd44ae8181" providerId="AD" clId="Web-{7AE6ECD3-8961-ED0E-5E63-904CE52E1057}" dt="2023-08-12T22:55:11.156" v="769"/>
          <ac:picMkLst>
            <pc:docMk/>
            <pc:sldMk cId="3427451610" sldId="278"/>
            <ac:picMk id="4" creationId="{078F8753-9D7A-AEBA-B7C0-642032A34874}"/>
          </ac:picMkLst>
        </pc:picChg>
      </pc:sldChg>
      <pc:sldChg chg="addSp delSp modSp add replId">
        <pc:chgData name="RATUL HASAN RAHAT" userId="S::19-40647-1@student.aiub.edu::a6de24a0-43e9-44f6-ae7c-19cd44ae8181" providerId="AD" clId="Web-{7AE6ECD3-8961-ED0E-5E63-904CE52E1057}" dt="2023-08-12T23:17:48.811" v="963" actId="1076"/>
        <pc:sldMkLst>
          <pc:docMk/>
          <pc:sldMk cId="1657615103" sldId="279"/>
        </pc:sldMkLst>
        <pc:spChg chg="add mod">
          <ac:chgData name="RATUL HASAN RAHAT" userId="S::19-40647-1@student.aiub.edu::a6de24a0-43e9-44f6-ae7c-19cd44ae8181" providerId="AD" clId="Web-{7AE6ECD3-8961-ED0E-5E63-904CE52E1057}" dt="2023-08-12T23:12:07.721" v="895" actId="20577"/>
          <ac:spMkLst>
            <pc:docMk/>
            <pc:sldMk cId="1657615103" sldId="279"/>
            <ac:spMk id="6" creationId="{50D7E7FD-9681-8573-107A-89CD0F5523FB}"/>
          </ac:spMkLst>
        </pc:spChg>
        <pc:spChg chg="add mod">
          <ac:chgData name="RATUL HASAN RAHAT" userId="S::19-40647-1@student.aiub.edu::a6de24a0-43e9-44f6-ae7c-19cd44ae8181" providerId="AD" clId="Web-{7AE6ECD3-8961-ED0E-5E63-904CE52E1057}" dt="2023-08-12T23:12:14.643" v="901" actId="20577"/>
          <ac:spMkLst>
            <pc:docMk/>
            <pc:sldMk cId="1657615103" sldId="279"/>
            <ac:spMk id="7" creationId="{DBF965F2-7B2C-82FC-1AF5-8CCB21AA9557}"/>
          </ac:spMkLst>
        </pc:spChg>
        <pc:picChg chg="add del mod">
          <ac:chgData name="RATUL HASAN RAHAT" userId="S::19-40647-1@student.aiub.edu::a6de24a0-43e9-44f6-ae7c-19cd44ae8181" providerId="AD" clId="Web-{7AE6ECD3-8961-ED0E-5E63-904CE52E1057}" dt="2023-08-12T23:01:39.224" v="799"/>
          <ac:picMkLst>
            <pc:docMk/>
            <pc:sldMk cId="1657615103" sldId="279"/>
            <ac:picMk id="2" creationId="{27DD7437-3ECB-D941-70AD-928BF51C0D23}"/>
          </ac:picMkLst>
        </pc:picChg>
        <pc:picChg chg="add del mod">
          <ac:chgData name="RATUL HASAN RAHAT" userId="S::19-40647-1@student.aiub.edu::a6de24a0-43e9-44f6-ae7c-19cd44ae8181" providerId="AD" clId="Web-{7AE6ECD3-8961-ED0E-5E63-904CE52E1057}" dt="2023-08-12T23:05:19.612" v="821"/>
          <ac:picMkLst>
            <pc:docMk/>
            <pc:sldMk cId="1657615103" sldId="279"/>
            <ac:picMk id="3" creationId="{716529DE-E304-9BFB-0199-7123B2A4502B}"/>
          </ac:picMkLst>
        </pc:picChg>
        <pc:picChg chg="add mod">
          <ac:chgData name="RATUL HASAN RAHAT" userId="S::19-40647-1@student.aiub.edu::a6de24a0-43e9-44f6-ae7c-19cd44ae8181" providerId="AD" clId="Web-{7AE6ECD3-8961-ED0E-5E63-904CE52E1057}" dt="2023-08-12T23:17:45.967" v="962" actId="1076"/>
          <ac:picMkLst>
            <pc:docMk/>
            <pc:sldMk cId="1657615103" sldId="279"/>
            <ac:picMk id="4" creationId="{A6A56F0B-217D-9558-D80F-5425A91648F6}"/>
          </ac:picMkLst>
        </pc:picChg>
        <pc:picChg chg="add mod">
          <ac:chgData name="RATUL HASAN RAHAT" userId="S::19-40647-1@student.aiub.edu::a6de24a0-43e9-44f6-ae7c-19cd44ae8181" providerId="AD" clId="Web-{7AE6ECD3-8961-ED0E-5E63-904CE52E1057}" dt="2023-08-12T23:17:48.811" v="963" actId="1076"/>
          <ac:picMkLst>
            <pc:docMk/>
            <pc:sldMk cId="1657615103" sldId="279"/>
            <ac:picMk id="5" creationId="{433DE96D-ECA5-1508-7A45-70BB9E9EF294}"/>
          </ac:picMkLst>
        </pc:picChg>
      </pc:sldChg>
      <pc:sldChg chg="del">
        <pc:chgData name="RATUL HASAN RAHAT" userId="S::19-40647-1@student.aiub.edu::a6de24a0-43e9-44f6-ae7c-19cd44ae8181" providerId="AD" clId="Web-{7AE6ECD3-8961-ED0E-5E63-904CE52E1057}" dt="2023-08-12T22:56:45.102" v="771"/>
        <pc:sldMkLst>
          <pc:docMk/>
          <pc:sldMk cId="3067154903" sldId="279"/>
        </pc:sldMkLst>
      </pc:sldChg>
      <pc:sldChg chg="addSp delSp modSp add replId">
        <pc:chgData name="RATUL HASAN RAHAT" userId="S::19-40647-1@student.aiub.edu::a6de24a0-43e9-44f6-ae7c-19cd44ae8181" providerId="AD" clId="Web-{7AE6ECD3-8961-ED0E-5E63-904CE52E1057}" dt="2023-08-12T23:10:29.327" v="873" actId="20577"/>
        <pc:sldMkLst>
          <pc:docMk/>
          <pc:sldMk cId="1121657856" sldId="280"/>
        </pc:sldMkLst>
        <pc:spChg chg="add mod">
          <ac:chgData name="RATUL HASAN RAHAT" userId="S::19-40647-1@student.aiub.edu::a6de24a0-43e9-44f6-ae7c-19cd44ae8181" providerId="AD" clId="Web-{7AE6ECD3-8961-ED0E-5E63-904CE52E1057}" dt="2023-08-12T23:10:18.264" v="863" actId="1076"/>
          <ac:spMkLst>
            <pc:docMk/>
            <pc:sldMk cId="1121657856" sldId="280"/>
            <ac:spMk id="6" creationId="{1113AD54-4F35-3A60-4536-EA720C64E6A4}"/>
          </ac:spMkLst>
        </pc:spChg>
        <pc:spChg chg="add mod">
          <ac:chgData name="RATUL HASAN RAHAT" userId="S::19-40647-1@student.aiub.edu::a6de24a0-43e9-44f6-ae7c-19cd44ae8181" providerId="AD" clId="Web-{7AE6ECD3-8961-ED0E-5E63-904CE52E1057}" dt="2023-08-12T23:10:29.327" v="873" actId="20577"/>
          <ac:spMkLst>
            <pc:docMk/>
            <pc:sldMk cId="1121657856" sldId="280"/>
            <ac:spMk id="7" creationId="{5C06420B-7F83-1310-5328-16B4C20A5701}"/>
          </ac:spMkLst>
        </pc:spChg>
        <pc:picChg chg="add mod">
          <ac:chgData name="RATUL HASAN RAHAT" userId="S::19-40647-1@student.aiub.edu::a6de24a0-43e9-44f6-ae7c-19cd44ae8181" providerId="AD" clId="Web-{7AE6ECD3-8961-ED0E-5E63-904CE52E1057}" dt="2023-08-12T23:08:45.699" v="843" actId="1076"/>
          <ac:picMkLst>
            <pc:docMk/>
            <pc:sldMk cId="1121657856" sldId="280"/>
            <ac:picMk id="2" creationId="{B426404F-1CB0-261B-C832-6380DB620BEF}"/>
          </ac:picMkLst>
        </pc:picChg>
        <pc:picChg chg="add mod">
          <ac:chgData name="RATUL HASAN RAHAT" userId="S::19-40647-1@student.aiub.edu::a6de24a0-43e9-44f6-ae7c-19cd44ae8181" providerId="AD" clId="Web-{7AE6ECD3-8961-ED0E-5E63-904CE52E1057}" dt="2023-08-12T23:08:52.746" v="845" actId="1076"/>
          <ac:picMkLst>
            <pc:docMk/>
            <pc:sldMk cId="1121657856" sldId="280"/>
            <ac:picMk id="3" creationId="{A9B0C060-4F47-3844-9763-EB1E19CCD669}"/>
          </ac:picMkLst>
        </pc:picChg>
        <pc:picChg chg="del">
          <ac:chgData name="RATUL HASAN RAHAT" userId="S::19-40647-1@student.aiub.edu::a6de24a0-43e9-44f6-ae7c-19cd44ae8181" providerId="AD" clId="Web-{7AE6ECD3-8961-ED0E-5E63-904CE52E1057}" dt="2023-08-12T23:06:54.945" v="831"/>
          <ac:picMkLst>
            <pc:docMk/>
            <pc:sldMk cId="1121657856" sldId="280"/>
            <ac:picMk id="4" creationId="{A6A56F0B-217D-9558-D80F-5425A91648F6}"/>
          </ac:picMkLst>
        </pc:picChg>
        <pc:picChg chg="del">
          <ac:chgData name="RATUL HASAN RAHAT" userId="S::19-40647-1@student.aiub.edu::a6de24a0-43e9-44f6-ae7c-19cd44ae8181" providerId="AD" clId="Web-{7AE6ECD3-8961-ED0E-5E63-904CE52E1057}" dt="2023-08-12T23:07:00.664" v="832"/>
          <ac:picMkLst>
            <pc:docMk/>
            <pc:sldMk cId="1121657856" sldId="280"/>
            <ac:picMk id="5" creationId="{433DE96D-ECA5-1508-7A45-70BB9E9EF294}"/>
          </ac:picMkLst>
        </pc:picChg>
      </pc:sldChg>
    </pc:docChg>
  </pc:docChgLst>
  <pc:docChgLst>
    <pc:chgData name="RATUL HASAN RAHAT" userId="S::19-40647-1@student.aiub.edu::a6de24a0-43e9-44f6-ae7c-19cd44ae8181" providerId="AD" clId="Web-{19383C2B-2355-7589-8B40-2512651D826A}"/>
    <pc:docChg chg="addSld modSld sldOrd addMainMaster">
      <pc:chgData name="RATUL HASAN RAHAT" userId="S::19-40647-1@student.aiub.edu::a6de24a0-43e9-44f6-ae7c-19cd44ae8181" providerId="AD" clId="Web-{19383C2B-2355-7589-8B40-2512651D826A}" dt="2023-08-11T22:45:44.241" v="188" actId="1076"/>
      <pc:docMkLst>
        <pc:docMk/>
      </pc:docMkLst>
      <pc:sldChg chg="modSp add ord">
        <pc:chgData name="RATUL HASAN RAHAT" userId="S::19-40647-1@student.aiub.edu::a6de24a0-43e9-44f6-ae7c-19cd44ae8181" providerId="AD" clId="Web-{19383C2B-2355-7589-8B40-2512651D826A}" dt="2023-08-11T22:45:44.241" v="188" actId="1076"/>
        <pc:sldMkLst>
          <pc:docMk/>
          <pc:sldMk cId="306880478" sldId="259"/>
        </pc:sldMkLst>
        <pc:picChg chg="mod">
          <ac:chgData name="RATUL HASAN RAHAT" userId="S::19-40647-1@student.aiub.edu::a6de24a0-43e9-44f6-ae7c-19cd44ae8181" providerId="AD" clId="Web-{19383C2B-2355-7589-8B40-2512651D826A}" dt="2023-08-11T22:45:44.241" v="188" actId="1076"/>
          <ac:picMkLst>
            <pc:docMk/>
            <pc:sldMk cId="306880478" sldId="259"/>
            <ac:picMk id="4" creationId="{D8959E7A-7F7B-4FE0-0D71-061372F7D295}"/>
          </ac:picMkLst>
        </pc:picChg>
      </pc:sldChg>
      <pc:sldChg chg="modSp new">
        <pc:chgData name="RATUL HASAN RAHAT" userId="S::19-40647-1@student.aiub.edu::a6de24a0-43e9-44f6-ae7c-19cd44ae8181" providerId="AD" clId="Web-{19383C2B-2355-7589-8B40-2512651D826A}" dt="2023-08-11T21:40:09.619" v="19" actId="20577"/>
        <pc:sldMkLst>
          <pc:docMk/>
          <pc:sldMk cId="2858782945" sldId="260"/>
        </pc:sldMkLst>
        <pc:spChg chg="mod">
          <ac:chgData name="RATUL HASAN RAHAT" userId="S::19-40647-1@student.aiub.edu::a6de24a0-43e9-44f6-ae7c-19cd44ae8181" providerId="AD" clId="Web-{19383C2B-2355-7589-8B40-2512651D826A}" dt="2023-08-11T21:40:09.619" v="19" actId="20577"/>
          <ac:spMkLst>
            <pc:docMk/>
            <pc:sldMk cId="2858782945" sldId="260"/>
            <ac:spMk id="2" creationId="{1B61D32B-22C8-7B20-918F-0D46F53B0CC1}"/>
          </ac:spMkLst>
        </pc:spChg>
      </pc:sldChg>
      <pc:sldChg chg="modSp new">
        <pc:chgData name="RATUL HASAN RAHAT" userId="S::19-40647-1@student.aiub.edu::a6de24a0-43e9-44f6-ae7c-19cd44ae8181" providerId="AD" clId="Web-{19383C2B-2355-7589-8B40-2512651D826A}" dt="2023-08-11T21:39:08.320" v="12" actId="20577"/>
        <pc:sldMkLst>
          <pc:docMk/>
          <pc:sldMk cId="4141329879" sldId="261"/>
        </pc:sldMkLst>
        <pc:spChg chg="mod">
          <ac:chgData name="RATUL HASAN RAHAT" userId="S::19-40647-1@student.aiub.edu::a6de24a0-43e9-44f6-ae7c-19cd44ae8181" providerId="AD" clId="Web-{19383C2B-2355-7589-8B40-2512651D826A}" dt="2023-08-11T21:39:08.320" v="12" actId="20577"/>
          <ac:spMkLst>
            <pc:docMk/>
            <pc:sldMk cId="4141329879" sldId="261"/>
            <ac:spMk id="2" creationId="{9610D1C8-2575-C483-6150-234CEB8807E7}"/>
          </ac:spMkLst>
        </pc:spChg>
      </pc:sldChg>
      <pc:sldChg chg="modSp new">
        <pc:chgData name="RATUL HASAN RAHAT" userId="S::19-40647-1@student.aiub.edu::a6de24a0-43e9-44f6-ae7c-19cd44ae8181" providerId="AD" clId="Web-{19383C2B-2355-7589-8B40-2512651D826A}" dt="2023-08-11T21:47:33.214" v="24" actId="20577"/>
        <pc:sldMkLst>
          <pc:docMk/>
          <pc:sldMk cId="3616993004" sldId="262"/>
        </pc:sldMkLst>
        <pc:spChg chg="mod">
          <ac:chgData name="RATUL HASAN RAHAT" userId="S::19-40647-1@student.aiub.edu::a6de24a0-43e9-44f6-ae7c-19cd44ae8181" providerId="AD" clId="Web-{19383C2B-2355-7589-8B40-2512651D826A}" dt="2023-08-11T21:47:33.214" v="24" actId="20577"/>
          <ac:spMkLst>
            <pc:docMk/>
            <pc:sldMk cId="3616993004" sldId="262"/>
            <ac:spMk id="2" creationId="{D278FD52-CCC8-0D02-D36C-F45AD38E4A5B}"/>
          </ac:spMkLst>
        </pc:spChg>
      </pc:sldChg>
      <pc:sldChg chg="modSp new ord">
        <pc:chgData name="RATUL HASAN RAHAT" userId="S::19-40647-1@student.aiub.edu::a6de24a0-43e9-44f6-ae7c-19cd44ae8181" providerId="AD" clId="Web-{19383C2B-2355-7589-8B40-2512651D826A}" dt="2023-08-11T22:24:03.159" v="146"/>
        <pc:sldMkLst>
          <pc:docMk/>
          <pc:sldMk cId="3124532267" sldId="263"/>
        </pc:sldMkLst>
        <pc:spChg chg="mod">
          <ac:chgData name="RATUL HASAN RAHAT" userId="S::19-40647-1@student.aiub.edu::a6de24a0-43e9-44f6-ae7c-19cd44ae8181" providerId="AD" clId="Web-{19383C2B-2355-7589-8B40-2512651D826A}" dt="2023-08-11T21:48:51.295" v="29" actId="20577"/>
          <ac:spMkLst>
            <pc:docMk/>
            <pc:sldMk cId="3124532267" sldId="263"/>
            <ac:spMk id="2" creationId="{DA0EAFD6-0917-E6C8-4AE0-5947262AE082}"/>
          </ac:spMkLst>
        </pc:spChg>
      </pc:sldChg>
      <pc:sldChg chg="modSp new ord">
        <pc:chgData name="RATUL HASAN RAHAT" userId="S::19-40647-1@student.aiub.edu::a6de24a0-43e9-44f6-ae7c-19cd44ae8181" providerId="AD" clId="Web-{19383C2B-2355-7589-8B40-2512651D826A}" dt="2023-08-11T22:23:31.736" v="142"/>
        <pc:sldMkLst>
          <pc:docMk/>
          <pc:sldMk cId="2853854692" sldId="264"/>
        </pc:sldMkLst>
        <pc:spChg chg="mod">
          <ac:chgData name="RATUL HASAN RAHAT" userId="S::19-40647-1@student.aiub.edu::a6de24a0-43e9-44f6-ae7c-19cd44ae8181" providerId="AD" clId="Web-{19383C2B-2355-7589-8B40-2512651D826A}" dt="2023-08-11T21:52:32.850" v="39" actId="20577"/>
          <ac:spMkLst>
            <pc:docMk/>
            <pc:sldMk cId="2853854692" sldId="264"/>
            <ac:spMk id="2" creationId="{B41A05B7-9EEB-C3E0-CBB0-5E86E0BF8081}"/>
          </ac:spMkLst>
        </pc:spChg>
      </pc:sldChg>
      <pc:sldChg chg="modSp new ord">
        <pc:chgData name="RATUL HASAN RAHAT" userId="S::19-40647-1@student.aiub.edu::a6de24a0-43e9-44f6-ae7c-19cd44ae8181" providerId="AD" clId="Web-{19383C2B-2355-7589-8B40-2512651D826A}" dt="2023-08-11T22:23:39.830" v="144"/>
        <pc:sldMkLst>
          <pc:docMk/>
          <pc:sldMk cId="3267079461" sldId="265"/>
        </pc:sldMkLst>
        <pc:spChg chg="mod">
          <ac:chgData name="RATUL HASAN RAHAT" userId="S::19-40647-1@student.aiub.edu::a6de24a0-43e9-44f6-ae7c-19cd44ae8181" providerId="AD" clId="Web-{19383C2B-2355-7589-8B40-2512651D826A}" dt="2023-08-11T21:53:22.414" v="43" actId="20577"/>
          <ac:spMkLst>
            <pc:docMk/>
            <pc:sldMk cId="3267079461" sldId="265"/>
            <ac:spMk id="2" creationId="{56CA81BC-7206-67E9-A2F4-FB3C505EC54D}"/>
          </ac:spMkLst>
        </pc:spChg>
      </pc:sldChg>
      <pc:sldChg chg="modSp new">
        <pc:chgData name="RATUL HASAN RAHAT" userId="S::19-40647-1@student.aiub.edu::a6de24a0-43e9-44f6-ae7c-19cd44ae8181" providerId="AD" clId="Web-{19383C2B-2355-7589-8B40-2512651D826A}" dt="2023-08-11T21:54:25.125" v="46" actId="20577"/>
        <pc:sldMkLst>
          <pc:docMk/>
          <pc:sldMk cId="3466727309" sldId="266"/>
        </pc:sldMkLst>
        <pc:spChg chg="mod">
          <ac:chgData name="RATUL HASAN RAHAT" userId="S::19-40647-1@student.aiub.edu::a6de24a0-43e9-44f6-ae7c-19cd44ae8181" providerId="AD" clId="Web-{19383C2B-2355-7589-8B40-2512651D826A}" dt="2023-08-11T21:54:25.125" v="46" actId="20577"/>
          <ac:spMkLst>
            <pc:docMk/>
            <pc:sldMk cId="3466727309" sldId="266"/>
            <ac:spMk id="2" creationId="{A536F33A-4C60-8C8A-DEBB-647EC0F4BDD6}"/>
          </ac:spMkLst>
        </pc:spChg>
      </pc:sldChg>
      <pc:sldChg chg="modSp new">
        <pc:chgData name="RATUL HASAN RAHAT" userId="S::19-40647-1@student.aiub.edu::a6de24a0-43e9-44f6-ae7c-19cd44ae8181" providerId="AD" clId="Web-{19383C2B-2355-7589-8B40-2512651D826A}" dt="2023-08-11T21:56:11.645" v="59" actId="20577"/>
        <pc:sldMkLst>
          <pc:docMk/>
          <pc:sldMk cId="2934842794" sldId="267"/>
        </pc:sldMkLst>
        <pc:spChg chg="mod">
          <ac:chgData name="RATUL HASAN RAHAT" userId="S::19-40647-1@student.aiub.edu::a6de24a0-43e9-44f6-ae7c-19cd44ae8181" providerId="AD" clId="Web-{19383C2B-2355-7589-8B40-2512651D826A}" dt="2023-08-11T21:56:11.645" v="59" actId="20577"/>
          <ac:spMkLst>
            <pc:docMk/>
            <pc:sldMk cId="2934842794" sldId="267"/>
            <ac:spMk id="2" creationId="{B2AFE5B9-3B53-9B6F-0B51-F8F519FCA8FF}"/>
          </ac:spMkLst>
        </pc:spChg>
      </pc:sldChg>
      <pc:sldChg chg="modSp new ord">
        <pc:chgData name="RATUL HASAN RAHAT" userId="S::19-40647-1@student.aiub.edu::a6de24a0-43e9-44f6-ae7c-19cd44ae8181" providerId="AD" clId="Web-{19383C2B-2355-7589-8B40-2512651D826A}" dt="2023-08-11T22:25:06.614" v="147"/>
        <pc:sldMkLst>
          <pc:docMk/>
          <pc:sldMk cId="541503575" sldId="268"/>
        </pc:sldMkLst>
        <pc:spChg chg="mod">
          <ac:chgData name="RATUL HASAN RAHAT" userId="S::19-40647-1@student.aiub.edu::a6de24a0-43e9-44f6-ae7c-19cd44ae8181" providerId="AD" clId="Web-{19383C2B-2355-7589-8B40-2512651D826A}" dt="2023-08-11T22:03:32.989" v="93" actId="20577"/>
          <ac:spMkLst>
            <pc:docMk/>
            <pc:sldMk cId="541503575" sldId="268"/>
            <ac:spMk id="2" creationId="{5D110FB6-DC75-4EDE-2582-D0C8E0DBEA0E}"/>
          </ac:spMkLst>
        </pc:spChg>
      </pc:sldChg>
      <pc:sldChg chg="modSp new">
        <pc:chgData name="RATUL HASAN RAHAT" userId="S::19-40647-1@student.aiub.edu::a6de24a0-43e9-44f6-ae7c-19cd44ae8181" providerId="AD" clId="Web-{19383C2B-2355-7589-8B40-2512651D826A}" dt="2023-08-11T22:02:39.362" v="90" actId="20577"/>
        <pc:sldMkLst>
          <pc:docMk/>
          <pc:sldMk cId="2558497638" sldId="269"/>
        </pc:sldMkLst>
        <pc:spChg chg="mod">
          <ac:chgData name="RATUL HASAN RAHAT" userId="S::19-40647-1@student.aiub.edu::a6de24a0-43e9-44f6-ae7c-19cd44ae8181" providerId="AD" clId="Web-{19383C2B-2355-7589-8B40-2512651D826A}" dt="2023-08-11T22:02:39.362" v="90" actId="20577"/>
          <ac:spMkLst>
            <pc:docMk/>
            <pc:sldMk cId="2558497638" sldId="269"/>
            <ac:spMk id="2" creationId="{C7E8A2D8-6C3A-9062-86F2-116174039F41}"/>
          </ac:spMkLst>
        </pc:spChg>
      </pc:sldChg>
      <pc:sldChg chg="modSp new">
        <pc:chgData name="RATUL HASAN RAHAT" userId="S::19-40647-1@student.aiub.edu::a6de24a0-43e9-44f6-ae7c-19cd44ae8181" providerId="AD" clId="Web-{19383C2B-2355-7589-8B40-2512651D826A}" dt="2023-08-11T22:02:05.923" v="87" actId="20577"/>
        <pc:sldMkLst>
          <pc:docMk/>
          <pc:sldMk cId="1287963992" sldId="270"/>
        </pc:sldMkLst>
        <pc:spChg chg="mod">
          <ac:chgData name="RATUL HASAN RAHAT" userId="S::19-40647-1@student.aiub.edu::a6de24a0-43e9-44f6-ae7c-19cd44ae8181" providerId="AD" clId="Web-{19383C2B-2355-7589-8B40-2512651D826A}" dt="2023-08-11T22:02:05.923" v="87" actId="20577"/>
          <ac:spMkLst>
            <pc:docMk/>
            <pc:sldMk cId="1287963992" sldId="270"/>
            <ac:spMk id="2" creationId="{47BEEB75-97CA-812A-E49E-EF351FB310C5}"/>
          </ac:spMkLst>
        </pc:spChg>
      </pc:sldChg>
      <pc:sldChg chg="addSp delSp modSp new mod setBg setClrOvrMap">
        <pc:chgData name="RATUL HASAN RAHAT" userId="S::19-40647-1@student.aiub.edu::a6de24a0-43e9-44f6-ae7c-19cd44ae8181" providerId="AD" clId="Web-{19383C2B-2355-7589-8B40-2512651D826A}" dt="2023-08-11T22:38:33.019" v="184" actId="20577"/>
        <pc:sldMkLst>
          <pc:docMk/>
          <pc:sldMk cId="74192464" sldId="271"/>
        </pc:sldMkLst>
        <pc:spChg chg="mod">
          <ac:chgData name="RATUL HASAN RAHAT" userId="S::19-40647-1@student.aiub.edu::a6de24a0-43e9-44f6-ae7c-19cd44ae8181" providerId="AD" clId="Web-{19383C2B-2355-7589-8B40-2512651D826A}" dt="2023-08-11T22:38:33.019" v="184" actId="20577"/>
          <ac:spMkLst>
            <pc:docMk/>
            <pc:sldMk cId="74192464" sldId="271"/>
            <ac:spMk id="2" creationId="{AA68B496-7088-544B-BAD2-B344ABB88F78}"/>
          </ac:spMkLst>
        </pc:spChg>
        <pc:spChg chg="del">
          <ac:chgData name="RATUL HASAN RAHAT" userId="S::19-40647-1@student.aiub.edu::a6de24a0-43e9-44f6-ae7c-19cd44ae8181" providerId="AD" clId="Web-{19383C2B-2355-7589-8B40-2512651D826A}" dt="2023-08-11T22:30:57.612" v="153"/>
          <ac:spMkLst>
            <pc:docMk/>
            <pc:sldMk cId="74192464" sldId="271"/>
            <ac:spMk id="3" creationId="{2BB8DC4E-8D7C-A929-1D8A-E6C6DD4B212F}"/>
          </ac:spMkLst>
        </pc:spChg>
        <pc:spChg chg="add del mod">
          <ac:chgData name="RATUL HASAN RAHAT" userId="S::19-40647-1@student.aiub.edu::a6de24a0-43e9-44f6-ae7c-19cd44ae8181" providerId="AD" clId="Web-{19383C2B-2355-7589-8B40-2512651D826A}" dt="2023-08-11T22:32:08.521" v="155"/>
          <ac:spMkLst>
            <pc:docMk/>
            <pc:sldMk cId="74192464" sldId="271"/>
            <ac:spMk id="10" creationId="{0D57E7FA-E8FC-45AC-868F-CDC8144939D6}"/>
          </ac:spMkLst>
        </pc:spChg>
        <pc:spChg chg="add del mod">
          <ac:chgData name="RATUL HASAN RAHAT" userId="S::19-40647-1@student.aiub.edu::a6de24a0-43e9-44f6-ae7c-19cd44ae8181" providerId="AD" clId="Web-{19383C2B-2355-7589-8B40-2512651D826A}" dt="2023-08-11T22:32:08.521" v="155"/>
          <ac:spMkLst>
            <pc:docMk/>
            <pc:sldMk cId="74192464" sldId="271"/>
            <ac:spMk id="12" creationId="{B7BD7FCF-A254-4A97-A15C-319B67622677}"/>
          </ac:spMkLst>
        </pc:spChg>
        <pc:spChg chg="add del mod">
          <ac:chgData name="RATUL HASAN RAHAT" userId="S::19-40647-1@student.aiub.edu::a6de24a0-43e9-44f6-ae7c-19cd44ae8181" providerId="AD" clId="Web-{19383C2B-2355-7589-8B40-2512651D826A}" dt="2023-08-11T22:32:08.521" v="155"/>
          <ac:spMkLst>
            <pc:docMk/>
            <pc:sldMk cId="74192464" sldId="271"/>
            <ac:spMk id="14" creationId="{52FFAF72-6204-4676-9C6F-9A4CC4D91805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33:43.712" v="164"/>
          <ac:spMkLst>
            <pc:docMk/>
            <pc:sldMk cId="74192464" sldId="271"/>
            <ac:spMk id="19" creationId="{0D57E7FA-E8FC-45AC-868F-CDC8144939D6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33:43.712" v="164"/>
          <ac:spMkLst>
            <pc:docMk/>
            <pc:sldMk cId="74192464" sldId="271"/>
            <ac:spMk id="21" creationId="{BD517D21-289D-4850-929A-9D0A854EA154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33:43.712" v="164"/>
          <ac:spMkLst>
            <pc:docMk/>
            <pc:sldMk cId="74192464" sldId="271"/>
            <ac:spMk id="23" creationId="{69F2D923-FC6D-402C-AF7F-48E07A897935}"/>
          </ac:spMkLst>
        </pc:spChg>
        <pc:spChg chg="add del mod">
          <ac:chgData name="RATUL HASAN RAHAT" userId="S::19-40647-1@student.aiub.edu::a6de24a0-43e9-44f6-ae7c-19cd44ae8181" providerId="AD" clId="Web-{19383C2B-2355-7589-8B40-2512651D826A}" dt="2023-08-11T22:36:33.671" v="172"/>
          <ac:spMkLst>
            <pc:docMk/>
            <pc:sldMk cId="74192464" sldId="271"/>
            <ac:spMk id="28" creationId="{0D57E7FA-E8FC-45AC-868F-CDC8144939D6}"/>
          </ac:spMkLst>
        </pc:spChg>
        <pc:spChg chg="add del mod">
          <ac:chgData name="RATUL HASAN RAHAT" userId="S::19-40647-1@student.aiub.edu::a6de24a0-43e9-44f6-ae7c-19cd44ae8181" providerId="AD" clId="Web-{19383C2B-2355-7589-8B40-2512651D826A}" dt="2023-08-11T22:36:33.671" v="172"/>
          <ac:spMkLst>
            <pc:docMk/>
            <pc:sldMk cId="74192464" sldId="271"/>
            <ac:spMk id="30" creationId="{F269BDC9-F5DC-4A16-9583-2F8CE418465E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38:09.753" v="181"/>
          <ac:spMkLst>
            <pc:docMk/>
            <pc:sldMk cId="74192464" sldId="271"/>
            <ac:spMk id="35" creationId="{0D57E7FA-E8FC-45AC-868F-CDC8144939D6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38:09.753" v="181"/>
          <ac:spMkLst>
            <pc:docMk/>
            <pc:sldMk cId="74192464" sldId="271"/>
            <ac:spMk id="37" creationId="{9C867835-A917-4A2B-8424-3AFAF7436395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38:09.753" v="181"/>
          <ac:spMkLst>
            <pc:docMk/>
            <pc:sldMk cId="74192464" sldId="271"/>
            <ac:spMk id="39" creationId="{EED8D03E-F375-4E67-B932-FF9B007BB420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38:06.425" v="178"/>
          <ac:spMkLst>
            <pc:docMk/>
            <pc:sldMk cId="74192464" sldId="271"/>
            <ac:spMk id="44" creationId="{0D57E7FA-E8FC-45AC-868F-CDC8144939D6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38:06.425" v="178"/>
          <ac:spMkLst>
            <pc:docMk/>
            <pc:sldMk cId="74192464" sldId="271"/>
            <ac:spMk id="46" creationId="{80E21785-62D8-430F-9521-90166EF7C8F0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38:06.425" v="178"/>
          <ac:spMkLst>
            <pc:docMk/>
            <pc:sldMk cId="74192464" sldId="271"/>
            <ac:spMk id="48" creationId="{ED7CF8A0-D3E4-4A16-87D3-1D973AC61BF1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38:09.753" v="180"/>
          <ac:spMkLst>
            <pc:docMk/>
            <pc:sldMk cId="74192464" sldId="271"/>
            <ac:spMk id="50" creationId="{0D57E7FA-E8FC-45AC-868F-CDC8144939D6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38:09.753" v="180"/>
          <ac:spMkLst>
            <pc:docMk/>
            <pc:sldMk cId="74192464" sldId="271"/>
            <ac:spMk id="51" creationId="{D839A9B9-F246-4779-A2BA-7AD3DAB5412B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38:09.753" v="180"/>
          <ac:spMkLst>
            <pc:docMk/>
            <pc:sldMk cId="74192464" sldId="271"/>
            <ac:spMk id="52" creationId="{689FF3C7-B796-4C63-BF20-B2EE56888340}"/>
          </ac:spMkLst>
        </pc:spChg>
        <pc:spChg chg="add">
          <ac:chgData name="RATUL HASAN RAHAT" userId="S::19-40647-1@student.aiub.edu::a6de24a0-43e9-44f6-ae7c-19cd44ae8181" providerId="AD" clId="Web-{19383C2B-2355-7589-8B40-2512651D826A}" dt="2023-08-11T22:38:09.753" v="181"/>
          <ac:spMkLst>
            <pc:docMk/>
            <pc:sldMk cId="74192464" sldId="271"/>
            <ac:spMk id="54" creationId="{0D57E7FA-E8FC-45AC-868F-CDC8144939D6}"/>
          </ac:spMkLst>
        </pc:spChg>
        <pc:spChg chg="add">
          <ac:chgData name="RATUL HASAN RAHAT" userId="S::19-40647-1@student.aiub.edu::a6de24a0-43e9-44f6-ae7c-19cd44ae8181" providerId="AD" clId="Web-{19383C2B-2355-7589-8B40-2512651D826A}" dt="2023-08-11T22:38:09.753" v="181"/>
          <ac:spMkLst>
            <pc:docMk/>
            <pc:sldMk cId="74192464" sldId="271"/>
            <ac:spMk id="55" creationId="{80E21785-62D8-430F-9521-90166EF7C8F0}"/>
          </ac:spMkLst>
        </pc:spChg>
        <pc:spChg chg="add">
          <ac:chgData name="RATUL HASAN RAHAT" userId="S::19-40647-1@student.aiub.edu::a6de24a0-43e9-44f6-ae7c-19cd44ae8181" providerId="AD" clId="Web-{19383C2B-2355-7589-8B40-2512651D826A}" dt="2023-08-11T22:38:09.753" v="181"/>
          <ac:spMkLst>
            <pc:docMk/>
            <pc:sldMk cId="74192464" sldId="271"/>
            <ac:spMk id="56" creationId="{ED7CF8A0-D3E4-4A16-87D3-1D973AC61BF1}"/>
          </ac:spMkLst>
        </pc:spChg>
        <pc:picChg chg="add del mod">
          <ac:chgData name="RATUL HASAN RAHAT" userId="S::19-40647-1@student.aiub.edu::a6de24a0-43e9-44f6-ae7c-19cd44ae8181" providerId="AD" clId="Web-{19383C2B-2355-7589-8B40-2512651D826A}" dt="2023-08-11T22:37:28.642" v="176"/>
          <ac:picMkLst>
            <pc:docMk/>
            <pc:sldMk cId="74192464" sldId="271"/>
            <ac:picMk id="7" creationId="{B31A82FD-1D0E-BF79-570A-D87E05FD9E2C}"/>
          </ac:picMkLst>
        </pc:picChg>
      </pc:sldChg>
      <pc:sldChg chg="addSp modSp new mod setBg">
        <pc:chgData name="RATUL HASAN RAHAT" userId="S::19-40647-1@student.aiub.edu::a6de24a0-43e9-44f6-ae7c-19cd44ae8181" providerId="AD" clId="Web-{19383C2B-2355-7589-8B40-2512651D826A}" dt="2023-08-11T22:30:10.423" v="152" actId="1076"/>
        <pc:sldMkLst>
          <pc:docMk/>
          <pc:sldMk cId="1443078983" sldId="272"/>
        </pc:sldMkLst>
        <pc:spChg chg="mod">
          <ac:chgData name="RATUL HASAN RAHAT" userId="S::19-40647-1@student.aiub.edu::a6de24a0-43e9-44f6-ae7c-19cd44ae8181" providerId="AD" clId="Web-{19383C2B-2355-7589-8B40-2512651D826A}" dt="2023-08-11T22:30:10.423" v="152" actId="1076"/>
          <ac:spMkLst>
            <pc:docMk/>
            <pc:sldMk cId="1443078983" sldId="272"/>
            <ac:spMk id="2" creationId="{92C89F18-A38B-3306-5DDF-9B510E2594BC}"/>
          </ac:spMkLst>
        </pc:spChg>
        <pc:spChg chg="mod">
          <ac:chgData name="RATUL HASAN RAHAT" userId="S::19-40647-1@student.aiub.edu::a6de24a0-43e9-44f6-ae7c-19cd44ae8181" providerId="AD" clId="Web-{19383C2B-2355-7589-8B40-2512651D826A}" dt="2023-08-11T22:29:22.984" v="148"/>
          <ac:spMkLst>
            <pc:docMk/>
            <pc:sldMk cId="1443078983" sldId="272"/>
            <ac:spMk id="3" creationId="{EBF44227-682B-09D2-8535-C05F18C4479B}"/>
          </ac:spMkLst>
        </pc:spChg>
        <pc:spChg chg="add">
          <ac:chgData name="RATUL HASAN RAHAT" userId="S::19-40647-1@student.aiub.edu::a6de24a0-43e9-44f6-ae7c-19cd44ae8181" providerId="AD" clId="Web-{19383C2B-2355-7589-8B40-2512651D826A}" dt="2023-08-11T22:29:22.984" v="148"/>
          <ac:spMkLst>
            <pc:docMk/>
            <pc:sldMk cId="1443078983" sldId="272"/>
            <ac:spMk id="8" creationId="{17718681-A12E-49D6-9925-DD7C68176D61}"/>
          </ac:spMkLst>
        </pc:spChg>
        <pc:spChg chg="add">
          <ac:chgData name="RATUL HASAN RAHAT" userId="S::19-40647-1@student.aiub.edu::a6de24a0-43e9-44f6-ae7c-19cd44ae8181" providerId="AD" clId="Web-{19383C2B-2355-7589-8B40-2512651D826A}" dt="2023-08-11T22:29:22.984" v="148"/>
          <ac:spMkLst>
            <pc:docMk/>
            <pc:sldMk cId="1443078983" sldId="272"/>
            <ac:spMk id="10" creationId="{FBD77573-9EF2-4C35-8285-A1CF6FBB0EA5}"/>
          </ac:spMkLst>
        </pc:spChg>
      </pc:sldChg>
      <pc:sldChg chg="addSp delSp modSp new mod setBg">
        <pc:chgData name="RATUL HASAN RAHAT" userId="S::19-40647-1@student.aiub.edu::a6de24a0-43e9-44f6-ae7c-19cd44ae8181" providerId="AD" clId="Web-{19383C2B-2355-7589-8B40-2512651D826A}" dt="2023-08-11T22:16:07.470" v="141" actId="1076"/>
        <pc:sldMkLst>
          <pc:docMk/>
          <pc:sldMk cId="1457224171" sldId="273"/>
        </pc:sldMkLst>
        <pc:spChg chg="mod">
          <ac:chgData name="RATUL HASAN RAHAT" userId="S::19-40647-1@student.aiub.edu::a6de24a0-43e9-44f6-ae7c-19cd44ae8181" providerId="AD" clId="Web-{19383C2B-2355-7589-8B40-2512651D826A}" dt="2023-08-11T22:16:07.470" v="141" actId="1076"/>
          <ac:spMkLst>
            <pc:docMk/>
            <pc:sldMk cId="1457224171" sldId="273"/>
            <ac:spMk id="2" creationId="{EAD56BEB-7B9B-1041-1799-521B155A6B27}"/>
          </ac:spMkLst>
        </pc:spChg>
        <pc:spChg chg="del mod">
          <ac:chgData name="RATUL HASAN RAHAT" userId="S::19-40647-1@student.aiub.edu::a6de24a0-43e9-44f6-ae7c-19cd44ae8181" providerId="AD" clId="Web-{19383C2B-2355-7589-8B40-2512651D826A}" dt="2023-08-11T22:14:01.246" v="128"/>
          <ac:spMkLst>
            <pc:docMk/>
            <pc:sldMk cId="1457224171" sldId="273"/>
            <ac:spMk id="3" creationId="{2AB8687A-4399-2086-4F64-CD15547F50DF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14:01.246" v="128"/>
          <ac:spMkLst>
            <pc:docMk/>
            <pc:sldMk cId="1457224171" sldId="273"/>
            <ac:spMk id="8" creationId="{A0339EE9-5436-4860-BBFC-7CD7C90DBAE8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14:01.246" v="128"/>
          <ac:spMkLst>
            <pc:docMk/>
            <pc:sldMk cId="1457224171" sldId="273"/>
            <ac:spMk id="10" creationId="{AA770EBD-5B77-46EC-BF58-EF27ACD6B47C}"/>
          </ac:spMkLst>
        </pc:spChg>
        <pc:spChg chg="add">
          <ac:chgData name="RATUL HASAN RAHAT" userId="S::19-40647-1@student.aiub.edu::a6de24a0-43e9-44f6-ae7c-19cd44ae8181" providerId="AD" clId="Web-{19383C2B-2355-7589-8B40-2512651D826A}" dt="2023-08-11T22:14:01.246" v="128"/>
          <ac:spMkLst>
            <pc:docMk/>
            <pc:sldMk cId="1457224171" sldId="273"/>
            <ac:spMk id="17" creationId="{0D57E7FA-E8FC-45AC-868F-CDC8144939D6}"/>
          </ac:spMkLst>
        </pc:spChg>
        <pc:spChg chg="add">
          <ac:chgData name="RATUL HASAN RAHAT" userId="S::19-40647-1@student.aiub.edu::a6de24a0-43e9-44f6-ae7c-19cd44ae8181" providerId="AD" clId="Web-{19383C2B-2355-7589-8B40-2512651D826A}" dt="2023-08-11T22:14:01.246" v="128"/>
          <ac:spMkLst>
            <pc:docMk/>
            <pc:sldMk cId="1457224171" sldId="273"/>
            <ac:spMk id="19" creationId="{B7BD7FCF-A254-4A97-A15C-319B67622677}"/>
          </ac:spMkLst>
        </pc:spChg>
        <pc:spChg chg="add">
          <ac:chgData name="RATUL HASAN RAHAT" userId="S::19-40647-1@student.aiub.edu::a6de24a0-43e9-44f6-ae7c-19cd44ae8181" providerId="AD" clId="Web-{19383C2B-2355-7589-8B40-2512651D826A}" dt="2023-08-11T22:14:01.246" v="128"/>
          <ac:spMkLst>
            <pc:docMk/>
            <pc:sldMk cId="1457224171" sldId="273"/>
            <ac:spMk id="21" creationId="{52FFAF72-6204-4676-9C6F-9A4CC4D91805}"/>
          </ac:spMkLst>
        </pc:spChg>
        <pc:picChg chg="add">
          <ac:chgData name="RATUL HASAN RAHAT" userId="S::19-40647-1@student.aiub.edu::a6de24a0-43e9-44f6-ae7c-19cd44ae8181" providerId="AD" clId="Web-{19383C2B-2355-7589-8B40-2512651D826A}" dt="2023-08-11T22:14:01.246" v="128"/>
          <ac:picMkLst>
            <pc:docMk/>
            <pc:sldMk cId="1457224171" sldId="273"/>
            <ac:picMk id="14" creationId="{BBAAD6D2-F33F-8C8B-7713-78C5CA450369}"/>
          </ac:picMkLst>
        </pc:picChg>
      </pc:sldChg>
      <pc:sldChg chg="addSp delSp modSp new mod setBg">
        <pc:chgData name="RATUL HASAN RAHAT" userId="S::19-40647-1@student.aiub.edu::a6de24a0-43e9-44f6-ae7c-19cd44ae8181" providerId="AD" clId="Web-{19383C2B-2355-7589-8B40-2512651D826A}" dt="2023-08-11T22:11:31.991" v="125" actId="20577"/>
        <pc:sldMkLst>
          <pc:docMk/>
          <pc:sldMk cId="2566805633" sldId="274"/>
        </pc:sldMkLst>
        <pc:spChg chg="mod">
          <ac:chgData name="RATUL HASAN RAHAT" userId="S::19-40647-1@student.aiub.edu::a6de24a0-43e9-44f6-ae7c-19cd44ae8181" providerId="AD" clId="Web-{19383C2B-2355-7589-8B40-2512651D826A}" dt="2023-08-11T22:11:31.991" v="125" actId="20577"/>
          <ac:spMkLst>
            <pc:docMk/>
            <pc:sldMk cId="2566805633" sldId="274"/>
            <ac:spMk id="2" creationId="{F86881D3-C2C1-FDD6-47F2-B2AEB26EEF3B}"/>
          </ac:spMkLst>
        </pc:spChg>
        <pc:spChg chg="del">
          <ac:chgData name="RATUL HASAN RAHAT" userId="S::19-40647-1@student.aiub.edu::a6de24a0-43e9-44f6-ae7c-19cd44ae8181" providerId="AD" clId="Web-{19383C2B-2355-7589-8B40-2512651D826A}" dt="2023-08-11T22:10:13.113" v="119"/>
          <ac:spMkLst>
            <pc:docMk/>
            <pc:sldMk cId="2566805633" sldId="274"/>
            <ac:spMk id="3" creationId="{08A960D9-4F4C-AE11-3343-5273127E686B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10:56.880" v="120"/>
          <ac:spMkLst>
            <pc:docMk/>
            <pc:sldMk cId="2566805633" sldId="274"/>
            <ac:spMk id="10" creationId="{0D57E7FA-E8FC-45AC-868F-CDC8144939D6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10:56.880" v="120"/>
          <ac:spMkLst>
            <pc:docMk/>
            <pc:sldMk cId="2566805633" sldId="274"/>
            <ac:spMk id="12" creationId="{B7BD7FCF-A254-4A97-A15C-319B67622677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10:56.880" v="120"/>
          <ac:spMkLst>
            <pc:docMk/>
            <pc:sldMk cId="2566805633" sldId="274"/>
            <ac:spMk id="14" creationId="{52FFAF72-6204-4676-9C6F-9A4CC4D91805}"/>
          </ac:spMkLst>
        </pc:spChg>
        <pc:spChg chg="add">
          <ac:chgData name="RATUL HASAN RAHAT" userId="S::19-40647-1@student.aiub.edu::a6de24a0-43e9-44f6-ae7c-19cd44ae8181" providerId="AD" clId="Web-{19383C2B-2355-7589-8B40-2512651D826A}" dt="2023-08-11T22:10:56.880" v="120"/>
          <ac:spMkLst>
            <pc:docMk/>
            <pc:sldMk cId="2566805633" sldId="274"/>
            <ac:spMk id="19" creationId="{0D57E7FA-E8FC-45AC-868F-CDC8144939D6}"/>
          </ac:spMkLst>
        </pc:spChg>
        <pc:spChg chg="add">
          <ac:chgData name="RATUL HASAN RAHAT" userId="S::19-40647-1@student.aiub.edu::a6de24a0-43e9-44f6-ae7c-19cd44ae8181" providerId="AD" clId="Web-{19383C2B-2355-7589-8B40-2512651D826A}" dt="2023-08-11T22:10:56.880" v="120"/>
          <ac:spMkLst>
            <pc:docMk/>
            <pc:sldMk cId="2566805633" sldId="274"/>
            <ac:spMk id="21" creationId="{BD517D21-289D-4850-929A-9D0A854EA154}"/>
          </ac:spMkLst>
        </pc:spChg>
        <pc:spChg chg="add">
          <ac:chgData name="RATUL HASAN RAHAT" userId="S::19-40647-1@student.aiub.edu::a6de24a0-43e9-44f6-ae7c-19cd44ae8181" providerId="AD" clId="Web-{19383C2B-2355-7589-8B40-2512651D826A}" dt="2023-08-11T22:10:56.880" v="120"/>
          <ac:spMkLst>
            <pc:docMk/>
            <pc:sldMk cId="2566805633" sldId="274"/>
            <ac:spMk id="23" creationId="{69F2D923-FC6D-402C-AF7F-48E07A897935}"/>
          </ac:spMkLst>
        </pc:spChg>
        <pc:picChg chg="add mod">
          <ac:chgData name="RATUL HASAN RAHAT" userId="S::19-40647-1@student.aiub.edu::a6de24a0-43e9-44f6-ae7c-19cd44ae8181" providerId="AD" clId="Web-{19383C2B-2355-7589-8B40-2512651D826A}" dt="2023-08-11T22:10:56.880" v="120"/>
          <ac:picMkLst>
            <pc:docMk/>
            <pc:sldMk cId="2566805633" sldId="274"/>
            <ac:picMk id="7" creationId="{6D1D2456-D8D7-762E-83ED-B0A36C21B89D}"/>
          </ac:picMkLst>
        </pc:picChg>
      </pc:sldChg>
      <pc:sldChg chg="addSp delSp modSp new mod setBg">
        <pc:chgData name="RATUL HASAN RAHAT" userId="S::19-40647-1@student.aiub.edu::a6de24a0-43e9-44f6-ae7c-19cd44ae8181" providerId="AD" clId="Web-{19383C2B-2355-7589-8B40-2512651D826A}" dt="2023-08-11T22:11:42.398" v="126" actId="20577"/>
        <pc:sldMkLst>
          <pc:docMk/>
          <pc:sldMk cId="1929714010" sldId="275"/>
        </pc:sldMkLst>
        <pc:spChg chg="mod">
          <ac:chgData name="RATUL HASAN RAHAT" userId="S::19-40647-1@student.aiub.edu::a6de24a0-43e9-44f6-ae7c-19cd44ae8181" providerId="AD" clId="Web-{19383C2B-2355-7589-8B40-2512651D826A}" dt="2023-08-11T22:11:42.398" v="126" actId="20577"/>
          <ac:spMkLst>
            <pc:docMk/>
            <pc:sldMk cId="1929714010" sldId="275"/>
            <ac:spMk id="2" creationId="{1B653E69-6887-787A-02F5-6BAA88020E1E}"/>
          </ac:spMkLst>
        </pc:spChg>
        <pc:spChg chg="del mod">
          <ac:chgData name="RATUL HASAN RAHAT" userId="S::19-40647-1@student.aiub.edu::a6de24a0-43e9-44f6-ae7c-19cd44ae8181" providerId="AD" clId="Web-{19383C2B-2355-7589-8B40-2512651D826A}" dt="2023-08-11T22:06:58.340" v="99"/>
          <ac:spMkLst>
            <pc:docMk/>
            <pc:sldMk cId="1929714010" sldId="275"/>
            <ac:spMk id="3" creationId="{E60ADCA9-5D83-3292-6EF4-CFA65497C7B9}"/>
          </ac:spMkLst>
        </pc:spChg>
        <pc:spChg chg="add del mod">
          <ac:chgData name="RATUL HASAN RAHAT" userId="S::19-40647-1@student.aiub.edu::a6de24a0-43e9-44f6-ae7c-19cd44ae8181" providerId="AD" clId="Web-{19383C2B-2355-7589-8B40-2512651D826A}" dt="2023-08-11T22:07:03.512" v="103"/>
          <ac:spMkLst>
            <pc:docMk/>
            <pc:sldMk cId="1929714010" sldId="275"/>
            <ac:spMk id="5" creationId="{D3CA6181-8FE6-4735-6747-59910717A44F}"/>
          </ac:spMkLst>
        </pc:spChg>
        <pc:spChg chg="add del mod">
          <ac:chgData name="RATUL HASAN RAHAT" userId="S::19-40647-1@student.aiub.edu::a6de24a0-43e9-44f6-ae7c-19cd44ae8181" providerId="AD" clId="Web-{19383C2B-2355-7589-8B40-2512651D826A}" dt="2023-08-11T22:07:12.310" v="105"/>
          <ac:spMkLst>
            <pc:docMk/>
            <pc:sldMk cId="1929714010" sldId="275"/>
            <ac:spMk id="9" creationId="{BC0BDCDB-898C-755B-A8C1-C1D35116705D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07:12.310" v="105"/>
          <ac:spMkLst>
            <pc:docMk/>
            <pc:sldMk cId="1929714010" sldId="275"/>
            <ac:spMk id="10" creationId="{0E3596DD-156A-473E-9BB3-C6A29F7574E9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07:12.310" v="105"/>
          <ac:spMkLst>
            <pc:docMk/>
            <pc:sldMk cId="1929714010" sldId="275"/>
            <ac:spMk id="12" creationId="{2C46C4D6-C474-4E92-B52E-944C1118F7B6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09:04.017" v="112"/>
          <ac:spMkLst>
            <pc:docMk/>
            <pc:sldMk cId="1929714010" sldId="275"/>
            <ac:spMk id="17" creationId="{0D57E7FA-E8FC-45AC-868F-CDC8144939D6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09:04.017" v="112"/>
          <ac:spMkLst>
            <pc:docMk/>
            <pc:sldMk cId="1929714010" sldId="275"/>
            <ac:spMk id="19" creationId="{B7BD7FCF-A254-4A97-A15C-319B67622677}"/>
          </ac:spMkLst>
        </pc:spChg>
        <pc:spChg chg="add del">
          <ac:chgData name="RATUL HASAN RAHAT" userId="S::19-40647-1@student.aiub.edu::a6de24a0-43e9-44f6-ae7c-19cd44ae8181" providerId="AD" clId="Web-{19383C2B-2355-7589-8B40-2512651D826A}" dt="2023-08-11T22:09:04.017" v="112"/>
          <ac:spMkLst>
            <pc:docMk/>
            <pc:sldMk cId="1929714010" sldId="275"/>
            <ac:spMk id="21" creationId="{52FFAF72-6204-4676-9C6F-9A4CC4D91805}"/>
          </ac:spMkLst>
        </pc:spChg>
        <pc:spChg chg="add">
          <ac:chgData name="RATUL HASAN RAHAT" userId="S::19-40647-1@student.aiub.edu::a6de24a0-43e9-44f6-ae7c-19cd44ae8181" providerId="AD" clId="Web-{19383C2B-2355-7589-8B40-2512651D826A}" dt="2023-08-11T22:09:04.017" v="112"/>
          <ac:spMkLst>
            <pc:docMk/>
            <pc:sldMk cId="1929714010" sldId="275"/>
            <ac:spMk id="26" creationId="{0D57E7FA-E8FC-45AC-868F-CDC8144939D6}"/>
          </ac:spMkLst>
        </pc:spChg>
        <pc:spChg chg="add">
          <ac:chgData name="RATUL HASAN RAHAT" userId="S::19-40647-1@student.aiub.edu::a6de24a0-43e9-44f6-ae7c-19cd44ae8181" providerId="AD" clId="Web-{19383C2B-2355-7589-8B40-2512651D826A}" dt="2023-08-11T22:09:04.017" v="112"/>
          <ac:spMkLst>
            <pc:docMk/>
            <pc:sldMk cId="1929714010" sldId="275"/>
            <ac:spMk id="28" creationId="{F269BDC9-F5DC-4A16-9583-2F8CE418465E}"/>
          </ac:spMkLst>
        </pc:spChg>
        <pc:picChg chg="add del mod ord">
          <ac:chgData name="RATUL HASAN RAHAT" userId="S::19-40647-1@student.aiub.edu::a6de24a0-43e9-44f6-ae7c-19cd44ae8181" providerId="AD" clId="Web-{19383C2B-2355-7589-8B40-2512651D826A}" dt="2023-08-11T22:07:03.544" v="104"/>
          <ac:picMkLst>
            <pc:docMk/>
            <pc:sldMk cId="1929714010" sldId="275"/>
            <ac:picMk id="4" creationId="{107DDC57-3D59-0527-DF2C-E23D997C3BE3}"/>
          </ac:picMkLst>
        </pc:picChg>
        <pc:picChg chg="add mod">
          <ac:chgData name="RATUL HASAN RAHAT" userId="S::19-40647-1@student.aiub.edu::a6de24a0-43e9-44f6-ae7c-19cd44ae8181" providerId="AD" clId="Web-{19383C2B-2355-7589-8B40-2512651D826A}" dt="2023-08-11T22:09:04.017" v="112"/>
          <ac:picMkLst>
            <pc:docMk/>
            <pc:sldMk cId="1929714010" sldId="275"/>
            <ac:picMk id="7" creationId="{941A8D4A-3D2C-6BEF-F65D-D91507EBB674}"/>
          </ac:picMkLst>
        </pc:picChg>
      </pc:sldChg>
      <pc:sldChg chg="new">
        <pc:chgData name="RATUL HASAN RAHAT" userId="S::19-40647-1@student.aiub.edu::a6de24a0-43e9-44f6-ae7c-19cd44ae8181" providerId="AD" clId="Web-{19383C2B-2355-7589-8B40-2512651D826A}" dt="2023-08-11T22:04:04.443" v="94"/>
        <pc:sldMkLst>
          <pc:docMk/>
          <pc:sldMk cId="365545084" sldId="276"/>
        </pc:sldMkLst>
      </pc:sldChg>
      <pc:sldChg chg="new">
        <pc:chgData name="RATUL HASAN RAHAT" userId="S::19-40647-1@student.aiub.edu::a6de24a0-43e9-44f6-ae7c-19cd44ae8181" providerId="AD" clId="Web-{19383C2B-2355-7589-8B40-2512651D826A}" dt="2023-08-11T22:04:09.803" v="95"/>
        <pc:sldMkLst>
          <pc:docMk/>
          <pc:sldMk cId="2863899029" sldId="277"/>
        </pc:sldMkLst>
      </pc:sldChg>
      <pc:sldChg chg="new">
        <pc:chgData name="RATUL HASAN RAHAT" userId="S::19-40647-1@student.aiub.edu::a6de24a0-43e9-44f6-ae7c-19cd44ae8181" providerId="AD" clId="Web-{19383C2B-2355-7589-8B40-2512651D826A}" dt="2023-08-11T22:04:16.631" v="96"/>
        <pc:sldMkLst>
          <pc:docMk/>
          <pc:sldMk cId="3427451610" sldId="278"/>
        </pc:sldMkLst>
      </pc:sldChg>
      <pc:sldChg chg="new">
        <pc:chgData name="RATUL HASAN RAHAT" userId="S::19-40647-1@student.aiub.edu::a6de24a0-43e9-44f6-ae7c-19cd44ae8181" providerId="AD" clId="Web-{19383C2B-2355-7589-8B40-2512651D826A}" dt="2023-08-11T22:04:19.178" v="97"/>
        <pc:sldMkLst>
          <pc:docMk/>
          <pc:sldMk cId="3067154903" sldId="279"/>
        </pc:sldMkLst>
      </pc:sldChg>
      <pc:sldMasterChg chg="add addSldLayout">
        <pc:chgData name="RATUL HASAN RAHAT" userId="S::19-40647-1@student.aiub.edu::a6de24a0-43e9-44f6-ae7c-19cd44ae8181" providerId="AD" clId="Web-{19383C2B-2355-7589-8B40-2512651D826A}" dt="2023-08-11T21:25:37.978" v="0"/>
        <pc:sldMasterMkLst>
          <pc:docMk/>
          <pc:sldMasterMk cId="616748255" sldId="2147483785"/>
        </pc:sldMasterMkLst>
        <pc:sldLayoutChg chg="add">
          <pc:chgData name="RATUL HASAN RAHAT" userId="S::19-40647-1@student.aiub.edu::a6de24a0-43e9-44f6-ae7c-19cd44ae8181" providerId="AD" clId="Web-{19383C2B-2355-7589-8B40-2512651D826A}" dt="2023-08-11T21:25:37.978" v="0"/>
          <pc:sldLayoutMkLst>
            <pc:docMk/>
            <pc:sldMasterMk cId="616748255" sldId="2147483785"/>
            <pc:sldLayoutMk cId="1518911290" sldId="2147483774"/>
          </pc:sldLayoutMkLst>
        </pc:sldLayoutChg>
        <pc:sldLayoutChg chg="add">
          <pc:chgData name="RATUL HASAN RAHAT" userId="S::19-40647-1@student.aiub.edu::a6de24a0-43e9-44f6-ae7c-19cd44ae8181" providerId="AD" clId="Web-{19383C2B-2355-7589-8B40-2512651D826A}" dt="2023-08-11T21:25:37.978" v="0"/>
          <pc:sldLayoutMkLst>
            <pc:docMk/>
            <pc:sldMasterMk cId="616748255" sldId="2147483785"/>
            <pc:sldLayoutMk cId="1147625179" sldId="2147483775"/>
          </pc:sldLayoutMkLst>
        </pc:sldLayoutChg>
        <pc:sldLayoutChg chg="add">
          <pc:chgData name="RATUL HASAN RAHAT" userId="S::19-40647-1@student.aiub.edu::a6de24a0-43e9-44f6-ae7c-19cd44ae8181" providerId="AD" clId="Web-{19383C2B-2355-7589-8B40-2512651D826A}" dt="2023-08-11T21:25:37.978" v="0"/>
          <pc:sldLayoutMkLst>
            <pc:docMk/>
            <pc:sldMasterMk cId="616748255" sldId="2147483785"/>
            <pc:sldLayoutMk cId="3130025825" sldId="2147483776"/>
          </pc:sldLayoutMkLst>
        </pc:sldLayoutChg>
        <pc:sldLayoutChg chg="add">
          <pc:chgData name="RATUL HASAN RAHAT" userId="S::19-40647-1@student.aiub.edu::a6de24a0-43e9-44f6-ae7c-19cd44ae8181" providerId="AD" clId="Web-{19383C2B-2355-7589-8B40-2512651D826A}" dt="2023-08-11T21:25:37.978" v="0"/>
          <pc:sldLayoutMkLst>
            <pc:docMk/>
            <pc:sldMasterMk cId="616748255" sldId="2147483785"/>
            <pc:sldLayoutMk cId="65702713" sldId="2147483777"/>
          </pc:sldLayoutMkLst>
        </pc:sldLayoutChg>
        <pc:sldLayoutChg chg="add">
          <pc:chgData name="RATUL HASAN RAHAT" userId="S::19-40647-1@student.aiub.edu::a6de24a0-43e9-44f6-ae7c-19cd44ae8181" providerId="AD" clId="Web-{19383C2B-2355-7589-8B40-2512651D826A}" dt="2023-08-11T21:25:37.978" v="0"/>
          <pc:sldLayoutMkLst>
            <pc:docMk/>
            <pc:sldMasterMk cId="616748255" sldId="2147483785"/>
            <pc:sldLayoutMk cId="3064846100" sldId="2147483778"/>
          </pc:sldLayoutMkLst>
        </pc:sldLayoutChg>
        <pc:sldLayoutChg chg="add">
          <pc:chgData name="RATUL HASAN RAHAT" userId="S::19-40647-1@student.aiub.edu::a6de24a0-43e9-44f6-ae7c-19cd44ae8181" providerId="AD" clId="Web-{19383C2B-2355-7589-8B40-2512651D826A}" dt="2023-08-11T21:25:37.978" v="0"/>
          <pc:sldLayoutMkLst>
            <pc:docMk/>
            <pc:sldMasterMk cId="616748255" sldId="2147483785"/>
            <pc:sldLayoutMk cId="172980741" sldId="2147483779"/>
          </pc:sldLayoutMkLst>
        </pc:sldLayoutChg>
        <pc:sldLayoutChg chg="add">
          <pc:chgData name="RATUL HASAN RAHAT" userId="S::19-40647-1@student.aiub.edu::a6de24a0-43e9-44f6-ae7c-19cd44ae8181" providerId="AD" clId="Web-{19383C2B-2355-7589-8B40-2512651D826A}" dt="2023-08-11T21:25:37.978" v="0"/>
          <pc:sldLayoutMkLst>
            <pc:docMk/>
            <pc:sldMasterMk cId="616748255" sldId="2147483785"/>
            <pc:sldLayoutMk cId="3128225646" sldId="2147483780"/>
          </pc:sldLayoutMkLst>
        </pc:sldLayoutChg>
        <pc:sldLayoutChg chg="add">
          <pc:chgData name="RATUL HASAN RAHAT" userId="S::19-40647-1@student.aiub.edu::a6de24a0-43e9-44f6-ae7c-19cd44ae8181" providerId="AD" clId="Web-{19383C2B-2355-7589-8B40-2512651D826A}" dt="2023-08-11T21:25:37.978" v="0"/>
          <pc:sldLayoutMkLst>
            <pc:docMk/>
            <pc:sldMasterMk cId="616748255" sldId="2147483785"/>
            <pc:sldLayoutMk cId="3149498350" sldId="2147483781"/>
          </pc:sldLayoutMkLst>
        </pc:sldLayoutChg>
        <pc:sldLayoutChg chg="add">
          <pc:chgData name="RATUL HASAN RAHAT" userId="S::19-40647-1@student.aiub.edu::a6de24a0-43e9-44f6-ae7c-19cd44ae8181" providerId="AD" clId="Web-{19383C2B-2355-7589-8B40-2512651D826A}" dt="2023-08-11T21:25:37.978" v="0"/>
          <pc:sldLayoutMkLst>
            <pc:docMk/>
            <pc:sldMasterMk cId="616748255" sldId="2147483785"/>
            <pc:sldLayoutMk cId="2990037353" sldId="2147483782"/>
          </pc:sldLayoutMkLst>
        </pc:sldLayoutChg>
        <pc:sldLayoutChg chg="add">
          <pc:chgData name="RATUL HASAN RAHAT" userId="S::19-40647-1@student.aiub.edu::a6de24a0-43e9-44f6-ae7c-19cd44ae8181" providerId="AD" clId="Web-{19383C2B-2355-7589-8B40-2512651D826A}" dt="2023-08-11T21:25:37.978" v="0"/>
          <pc:sldLayoutMkLst>
            <pc:docMk/>
            <pc:sldMasterMk cId="616748255" sldId="2147483785"/>
            <pc:sldLayoutMk cId="4135314530" sldId="2147483783"/>
          </pc:sldLayoutMkLst>
        </pc:sldLayoutChg>
        <pc:sldLayoutChg chg="add">
          <pc:chgData name="RATUL HASAN RAHAT" userId="S::19-40647-1@student.aiub.edu::a6de24a0-43e9-44f6-ae7c-19cd44ae8181" providerId="AD" clId="Web-{19383C2B-2355-7589-8B40-2512651D826A}" dt="2023-08-11T21:25:37.978" v="0"/>
          <pc:sldLayoutMkLst>
            <pc:docMk/>
            <pc:sldMasterMk cId="616748255" sldId="2147483785"/>
            <pc:sldLayoutMk cId="369682187" sldId="214748378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2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17478-466D-4CE8-8968-84F1BADB44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DB7B6B4-93F3-4CEC-A9C6-B78721679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Introduction </a:t>
          </a:r>
        </a:p>
      </dgm:t>
    </dgm:pt>
    <dgm:pt modelId="{EDFBBF54-E32C-48F9-AD94-04911921EE1E}" type="parTrans" cxnId="{6A5F5FC2-0903-44DB-BCE8-5CF774610F24}">
      <dgm:prSet/>
      <dgm:spPr/>
      <dgm:t>
        <a:bodyPr/>
        <a:lstStyle/>
        <a:p>
          <a:endParaRPr lang="en-US"/>
        </a:p>
      </dgm:t>
    </dgm:pt>
    <dgm:pt modelId="{44BB3F6A-B32B-4E61-ADB2-1BDE53766FC0}" type="sibTrans" cxnId="{6A5F5FC2-0903-44DB-BCE8-5CF774610F24}">
      <dgm:prSet/>
      <dgm:spPr/>
      <dgm:t>
        <a:bodyPr/>
        <a:lstStyle/>
        <a:p>
          <a:endParaRPr lang="en-US"/>
        </a:p>
      </dgm:t>
    </dgm:pt>
    <dgm:pt modelId="{DA6C5A79-D144-4C9C-B3ED-85D7A80A5F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Literature Review </a:t>
          </a:r>
        </a:p>
      </dgm:t>
    </dgm:pt>
    <dgm:pt modelId="{46884647-305D-4E66-9A6C-207512E3646A}" type="parTrans" cxnId="{BCE21B3D-516C-42EC-A758-40A40EDFE5B4}">
      <dgm:prSet/>
      <dgm:spPr/>
      <dgm:t>
        <a:bodyPr/>
        <a:lstStyle/>
        <a:p>
          <a:endParaRPr lang="en-US"/>
        </a:p>
      </dgm:t>
    </dgm:pt>
    <dgm:pt modelId="{8F166847-7865-4C03-9E94-D1433D10BD12}" type="sibTrans" cxnId="{BCE21B3D-516C-42EC-A758-40A40EDFE5B4}">
      <dgm:prSet/>
      <dgm:spPr/>
      <dgm:t>
        <a:bodyPr/>
        <a:lstStyle/>
        <a:p>
          <a:endParaRPr lang="en-US"/>
        </a:p>
      </dgm:t>
    </dgm:pt>
    <dgm:pt modelId="{5BCF4676-F44E-43E4-8C94-2CE6DF18CA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Problem Statements </a:t>
          </a:r>
        </a:p>
      </dgm:t>
    </dgm:pt>
    <dgm:pt modelId="{7E6B4F7A-C0AF-4821-A0D9-A7C6ECD01116}" type="parTrans" cxnId="{A887924D-433A-4F82-92EE-ED01FACD99C2}">
      <dgm:prSet/>
      <dgm:spPr/>
      <dgm:t>
        <a:bodyPr/>
        <a:lstStyle/>
        <a:p>
          <a:endParaRPr lang="en-US"/>
        </a:p>
      </dgm:t>
    </dgm:pt>
    <dgm:pt modelId="{A5EABA64-757F-4464-8438-241C07D8DCB6}" type="sibTrans" cxnId="{A887924D-433A-4F82-92EE-ED01FACD99C2}">
      <dgm:prSet/>
      <dgm:spPr/>
      <dgm:t>
        <a:bodyPr/>
        <a:lstStyle/>
        <a:p>
          <a:endParaRPr lang="en-US"/>
        </a:p>
      </dgm:t>
    </dgm:pt>
    <dgm:pt modelId="{6A2E8804-2EC3-4812-960D-10F5133A4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Objective </a:t>
          </a:r>
        </a:p>
      </dgm:t>
    </dgm:pt>
    <dgm:pt modelId="{C4EF408D-0A82-4E1B-9461-D5675E8A4EB8}" type="parTrans" cxnId="{5B473C54-3868-4321-9DD4-08B66F6E3BAF}">
      <dgm:prSet/>
      <dgm:spPr/>
      <dgm:t>
        <a:bodyPr/>
        <a:lstStyle/>
        <a:p>
          <a:endParaRPr lang="en-US"/>
        </a:p>
      </dgm:t>
    </dgm:pt>
    <dgm:pt modelId="{F3E78632-D484-4EE0-BFAD-625F1F07FF05}" type="sibTrans" cxnId="{5B473C54-3868-4321-9DD4-08B66F6E3BAF}">
      <dgm:prSet/>
      <dgm:spPr/>
      <dgm:t>
        <a:bodyPr/>
        <a:lstStyle/>
        <a:p>
          <a:endParaRPr lang="en-US"/>
        </a:p>
      </dgm:t>
    </dgm:pt>
    <dgm:pt modelId="{606EA587-8AB4-40F2-BE3B-E6143D910E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Expected Outcomes  </a:t>
          </a:r>
        </a:p>
      </dgm:t>
    </dgm:pt>
    <dgm:pt modelId="{3892392B-99B8-423E-B8A7-8CC5122C8DCA}" type="parTrans" cxnId="{02D7503D-D7A6-491A-A7CC-1BBB30F8EB4F}">
      <dgm:prSet/>
      <dgm:spPr/>
      <dgm:t>
        <a:bodyPr/>
        <a:lstStyle/>
        <a:p>
          <a:endParaRPr lang="en-US"/>
        </a:p>
      </dgm:t>
    </dgm:pt>
    <dgm:pt modelId="{989C2B1E-9B31-4C30-9B71-9EE5B5673E0F}" type="sibTrans" cxnId="{02D7503D-D7A6-491A-A7CC-1BBB30F8EB4F}">
      <dgm:prSet/>
      <dgm:spPr/>
      <dgm:t>
        <a:bodyPr/>
        <a:lstStyle/>
        <a:p>
          <a:endParaRPr lang="en-US"/>
        </a:p>
      </dgm:t>
    </dgm:pt>
    <dgm:pt modelId="{3B584D55-11C8-4C53-90A7-B4EEFE583D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References</a:t>
          </a:r>
        </a:p>
      </dgm:t>
    </dgm:pt>
    <dgm:pt modelId="{13EB1533-893E-4F9C-BE30-EA5779E29C15}" type="parTrans" cxnId="{7693FDE4-9097-4076-BCA2-D73B810A6C43}">
      <dgm:prSet/>
      <dgm:spPr/>
      <dgm:t>
        <a:bodyPr/>
        <a:lstStyle/>
        <a:p>
          <a:endParaRPr lang="en-US"/>
        </a:p>
      </dgm:t>
    </dgm:pt>
    <dgm:pt modelId="{D8B4D353-2C6A-4ADF-BACE-5E74147A597C}" type="sibTrans" cxnId="{7693FDE4-9097-4076-BCA2-D73B810A6C43}">
      <dgm:prSet/>
      <dgm:spPr/>
      <dgm:t>
        <a:bodyPr/>
        <a:lstStyle/>
        <a:p>
          <a:endParaRPr lang="en-US"/>
        </a:p>
      </dgm:t>
    </dgm:pt>
    <dgm:pt modelId="{8D0EA2A3-7EFC-4116-BAA0-852FABDFB5FA}" type="pres">
      <dgm:prSet presAssocID="{B4917478-466D-4CE8-8968-84F1BADB44EB}" presName="root" presStyleCnt="0">
        <dgm:presLayoutVars>
          <dgm:dir/>
          <dgm:resizeHandles val="exact"/>
        </dgm:presLayoutVars>
      </dgm:prSet>
      <dgm:spPr/>
    </dgm:pt>
    <dgm:pt modelId="{ABE709BC-EE6B-43DB-BA8E-F72F82472F1D}" type="pres">
      <dgm:prSet presAssocID="{ADB7B6B4-93F3-4CEC-A9C6-B78721679759}" presName="compNode" presStyleCnt="0"/>
      <dgm:spPr/>
    </dgm:pt>
    <dgm:pt modelId="{41F16A73-BD30-43EF-ADFC-DDA02655EF67}" type="pres">
      <dgm:prSet presAssocID="{ADB7B6B4-93F3-4CEC-A9C6-B78721679759}" presName="bgRect" presStyleLbl="bgShp" presStyleIdx="0" presStyleCnt="6"/>
      <dgm:spPr/>
    </dgm:pt>
    <dgm:pt modelId="{7E189493-3FC5-4D40-A73B-82C25B4E5205}" type="pres">
      <dgm:prSet presAssocID="{ADB7B6B4-93F3-4CEC-A9C6-B7872167975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85CC2E3C-5ED1-4687-8095-964218BBED95}" type="pres">
      <dgm:prSet presAssocID="{ADB7B6B4-93F3-4CEC-A9C6-B78721679759}" presName="spaceRect" presStyleCnt="0"/>
      <dgm:spPr/>
    </dgm:pt>
    <dgm:pt modelId="{81039F7A-12F2-4132-92E2-F7BA2D530E10}" type="pres">
      <dgm:prSet presAssocID="{ADB7B6B4-93F3-4CEC-A9C6-B78721679759}" presName="parTx" presStyleLbl="revTx" presStyleIdx="0" presStyleCnt="6">
        <dgm:presLayoutVars>
          <dgm:chMax val="0"/>
          <dgm:chPref val="0"/>
        </dgm:presLayoutVars>
      </dgm:prSet>
      <dgm:spPr/>
    </dgm:pt>
    <dgm:pt modelId="{5FD10787-73A7-449E-8D55-285E7134F478}" type="pres">
      <dgm:prSet presAssocID="{44BB3F6A-B32B-4E61-ADB2-1BDE53766FC0}" presName="sibTrans" presStyleCnt="0"/>
      <dgm:spPr/>
    </dgm:pt>
    <dgm:pt modelId="{69684157-1CF2-41D0-87E8-3976CD3F7ED7}" type="pres">
      <dgm:prSet presAssocID="{DA6C5A79-D144-4C9C-B3ED-85D7A80A5F24}" presName="compNode" presStyleCnt="0"/>
      <dgm:spPr/>
    </dgm:pt>
    <dgm:pt modelId="{8B1074C4-BA8C-467B-887D-9E0525C8916D}" type="pres">
      <dgm:prSet presAssocID="{DA6C5A79-D144-4C9C-B3ED-85D7A80A5F24}" presName="bgRect" presStyleLbl="bgShp" presStyleIdx="1" presStyleCnt="6"/>
      <dgm:spPr/>
    </dgm:pt>
    <dgm:pt modelId="{3D90305F-DF63-418E-A1F2-73A483AE58DD}" type="pres">
      <dgm:prSet presAssocID="{DA6C5A79-D144-4C9C-B3ED-85D7A80A5F2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9163115C-D5E5-43C6-8E60-A9D7A833EA99}" type="pres">
      <dgm:prSet presAssocID="{DA6C5A79-D144-4C9C-B3ED-85D7A80A5F24}" presName="spaceRect" presStyleCnt="0"/>
      <dgm:spPr/>
    </dgm:pt>
    <dgm:pt modelId="{FD3D3280-CCAA-443F-AE5B-4F71586C6C9E}" type="pres">
      <dgm:prSet presAssocID="{DA6C5A79-D144-4C9C-B3ED-85D7A80A5F24}" presName="parTx" presStyleLbl="revTx" presStyleIdx="1" presStyleCnt="6">
        <dgm:presLayoutVars>
          <dgm:chMax val="0"/>
          <dgm:chPref val="0"/>
        </dgm:presLayoutVars>
      </dgm:prSet>
      <dgm:spPr/>
    </dgm:pt>
    <dgm:pt modelId="{3A607ADD-9D1A-47D7-93CF-379AEB7D8ED0}" type="pres">
      <dgm:prSet presAssocID="{8F166847-7865-4C03-9E94-D1433D10BD12}" presName="sibTrans" presStyleCnt="0"/>
      <dgm:spPr/>
    </dgm:pt>
    <dgm:pt modelId="{305ABB38-0B86-4461-B03E-07C5A1842143}" type="pres">
      <dgm:prSet presAssocID="{5BCF4676-F44E-43E4-8C94-2CE6DF18CA38}" presName="compNode" presStyleCnt="0"/>
      <dgm:spPr/>
    </dgm:pt>
    <dgm:pt modelId="{FB022C4C-C29E-414A-9338-95EE0AFDAFAF}" type="pres">
      <dgm:prSet presAssocID="{5BCF4676-F44E-43E4-8C94-2CE6DF18CA38}" presName="bgRect" presStyleLbl="bgShp" presStyleIdx="2" presStyleCnt="6"/>
      <dgm:spPr/>
    </dgm:pt>
    <dgm:pt modelId="{BE63F949-422E-4158-9154-629469D5218A}" type="pres">
      <dgm:prSet presAssocID="{5BCF4676-F44E-43E4-8C94-2CE6DF18CA3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68A7BCCE-C4DA-465F-BF80-7ACBDAF1922C}" type="pres">
      <dgm:prSet presAssocID="{5BCF4676-F44E-43E4-8C94-2CE6DF18CA38}" presName="spaceRect" presStyleCnt="0"/>
      <dgm:spPr/>
    </dgm:pt>
    <dgm:pt modelId="{C049F116-29BD-4C8B-8F94-164DE9D50676}" type="pres">
      <dgm:prSet presAssocID="{5BCF4676-F44E-43E4-8C94-2CE6DF18CA38}" presName="parTx" presStyleLbl="revTx" presStyleIdx="2" presStyleCnt="6">
        <dgm:presLayoutVars>
          <dgm:chMax val="0"/>
          <dgm:chPref val="0"/>
        </dgm:presLayoutVars>
      </dgm:prSet>
      <dgm:spPr/>
    </dgm:pt>
    <dgm:pt modelId="{D9930DB0-3E73-4249-8CA1-9A18E0E1346B}" type="pres">
      <dgm:prSet presAssocID="{A5EABA64-757F-4464-8438-241C07D8DCB6}" presName="sibTrans" presStyleCnt="0"/>
      <dgm:spPr/>
    </dgm:pt>
    <dgm:pt modelId="{D5962786-DB08-4817-B898-CF44BA0BAA6A}" type="pres">
      <dgm:prSet presAssocID="{6A2E8804-2EC3-4812-960D-10F5133A4ECB}" presName="compNode" presStyleCnt="0"/>
      <dgm:spPr/>
    </dgm:pt>
    <dgm:pt modelId="{1AEF843A-3D4F-4EC8-B18F-5B171B68F0B6}" type="pres">
      <dgm:prSet presAssocID="{6A2E8804-2EC3-4812-960D-10F5133A4ECB}" presName="bgRect" presStyleLbl="bgShp" presStyleIdx="3" presStyleCnt="6"/>
      <dgm:spPr/>
    </dgm:pt>
    <dgm:pt modelId="{F68E2D54-FF2C-4EFD-A35E-9F3BAD12B37F}" type="pres">
      <dgm:prSet presAssocID="{6A2E8804-2EC3-4812-960D-10F5133A4E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A1816F5D-649C-482D-B70C-F6085B30423A}" type="pres">
      <dgm:prSet presAssocID="{6A2E8804-2EC3-4812-960D-10F5133A4ECB}" presName="spaceRect" presStyleCnt="0"/>
      <dgm:spPr/>
    </dgm:pt>
    <dgm:pt modelId="{44283711-5824-4957-86BF-BAD68DAFE78E}" type="pres">
      <dgm:prSet presAssocID="{6A2E8804-2EC3-4812-960D-10F5133A4ECB}" presName="parTx" presStyleLbl="revTx" presStyleIdx="3" presStyleCnt="6">
        <dgm:presLayoutVars>
          <dgm:chMax val="0"/>
          <dgm:chPref val="0"/>
        </dgm:presLayoutVars>
      </dgm:prSet>
      <dgm:spPr/>
    </dgm:pt>
    <dgm:pt modelId="{DF50F841-04FF-475C-90BD-C6A4C4E18ABD}" type="pres">
      <dgm:prSet presAssocID="{F3E78632-D484-4EE0-BFAD-625F1F07FF05}" presName="sibTrans" presStyleCnt="0"/>
      <dgm:spPr/>
    </dgm:pt>
    <dgm:pt modelId="{BE910C86-2A89-4E47-8686-3076BA6D89B7}" type="pres">
      <dgm:prSet presAssocID="{606EA587-8AB4-40F2-BE3B-E6143D910EE6}" presName="compNode" presStyleCnt="0"/>
      <dgm:spPr/>
    </dgm:pt>
    <dgm:pt modelId="{911F20ED-3D41-4647-A7FA-39184F6A21E9}" type="pres">
      <dgm:prSet presAssocID="{606EA587-8AB4-40F2-BE3B-E6143D910EE6}" presName="bgRect" presStyleLbl="bgShp" presStyleIdx="4" presStyleCnt="6"/>
      <dgm:spPr/>
    </dgm:pt>
    <dgm:pt modelId="{F9A4414F-7DD8-464C-9A84-D26802BC20E5}" type="pres">
      <dgm:prSet presAssocID="{606EA587-8AB4-40F2-BE3B-E6143D910EE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08EBE1B9-B39C-4D96-BB1A-B723438E2DCF}" type="pres">
      <dgm:prSet presAssocID="{606EA587-8AB4-40F2-BE3B-E6143D910EE6}" presName="spaceRect" presStyleCnt="0"/>
      <dgm:spPr/>
    </dgm:pt>
    <dgm:pt modelId="{78381162-DDAD-47B9-9D55-CDE5F32DF47F}" type="pres">
      <dgm:prSet presAssocID="{606EA587-8AB4-40F2-BE3B-E6143D910EE6}" presName="parTx" presStyleLbl="revTx" presStyleIdx="4" presStyleCnt="6">
        <dgm:presLayoutVars>
          <dgm:chMax val="0"/>
          <dgm:chPref val="0"/>
        </dgm:presLayoutVars>
      </dgm:prSet>
      <dgm:spPr/>
    </dgm:pt>
    <dgm:pt modelId="{D55F55E1-4465-4C49-AD2D-FF41641EAFEC}" type="pres">
      <dgm:prSet presAssocID="{989C2B1E-9B31-4C30-9B71-9EE5B5673E0F}" presName="sibTrans" presStyleCnt="0"/>
      <dgm:spPr/>
    </dgm:pt>
    <dgm:pt modelId="{C28BA980-CD10-451F-8392-206DEE8FF093}" type="pres">
      <dgm:prSet presAssocID="{3B584D55-11C8-4C53-90A7-B4EEFE583D5A}" presName="compNode" presStyleCnt="0"/>
      <dgm:spPr/>
    </dgm:pt>
    <dgm:pt modelId="{DE38A2CF-57F4-43B1-9156-CF95328F956A}" type="pres">
      <dgm:prSet presAssocID="{3B584D55-11C8-4C53-90A7-B4EEFE583D5A}" presName="bgRect" presStyleLbl="bgShp" presStyleIdx="5" presStyleCnt="6"/>
      <dgm:spPr/>
    </dgm:pt>
    <dgm:pt modelId="{A15EAD39-9D43-4B82-872E-6BCAF33FA880}" type="pres">
      <dgm:prSet presAssocID="{3B584D55-11C8-4C53-90A7-B4EEFE583D5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4E4FC26D-E37A-4844-AD46-CCF73F0C0B0B}" type="pres">
      <dgm:prSet presAssocID="{3B584D55-11C8-4C53-90A7-B4EEFE583D5A}" presName="spaceRect" presStyleCnt="0"/>
      <dgm:spPr/>
    </dgm:pt>
    <dgm:pt modelId="{16996E15-42E9-47A2-91C7-7E3ACE445846}" type="pres">
      <dgm:prSet presAssocID="{3B584D55-11C8-4C53-90A7-B4EEFE583D5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830E109-82BB-4F95-8A28-73F7305F2733}" type="presOf" srcId="{3B584D55-11C8-4C53-90A7-B4EEFE583D5A}" destId="{16996E15-42E9-47A2-91C7-7E3ACE445846}" srcOrd="0" destOrd="0" presId="urn:microsoft.com/office/officeart/2018/2/layout/IconVerticalSolidList"/>
    <dgm:cxn modelId="{7E5CA50E-9972-4F57-8C13-D09478147AD3}" type="presOf" srcId="{5BCF4676-F44E-43E4-8C94-2CE6DF18CA38}" destId="{C049F116-29BD-4C8B-8F94-164DE9D50676}" srcOrd="0" destOrd="0" presId="urn:microsoft.com/office/officeart/2018/2/layout/IconVerticalSolidList"/>
    <dgm:cxn modelId="{32E46F23-7294-4A0B-8341-57406E22776B}" type="presOf" srcId="{B4917478-466D-4CE8-8968-84F1BADB44EB}" destId="{8D0EA2A3-7EFC-4116-BAA0-852FABDFB5FA}" srcOrd="0" destOrd="0" presId="urn:microsoft.com/office/officeart/2018/2/layout/IconVerticalSolidList"/>
    <dgm:cxn modelId="{53031A2A-1D0E-49E1-8F37-B29A00A520F8}" type="presOf" srcId="{606EA587-8AB4-40F2-BE3B-E6143D910EE6}" destId="{78381162-DDAD-47B9-9D55-CDE5F32DF47F}" srcOrd="0" destOrd="0" presId="urn:microsoft.com/office/officeart/2018/2/layout/IconVerticalSolidList"/>
    <dgm:cxn modelId="{BCE21B3D-516C-42EC-A758-40A40EDFE5B4}" srcId="{B4917478-466D-4CE8-8968-84F1BADB44EB}" destId="{DA6C5A79-D144-4C9C-B3ED-85D7A80A5F24}" srcOrd="1" destOrd="0" parTransId="{46884647-305D-4E66-9A6C-207512E3646A}" sibTransId="{8F166847-7865-4C03-9E94-D1433D10BD12}"/>
    <dgm:cxn modelId="{02D7503D-D7A6-491A-A7CC-1BBB30F8EB4F}" srcId="{B4917478-466D-4CE8-8968-84F1BADB44EB}" destId="{606EA587-8AB4-40F2-BE3B-E6143D910EE6}" srcOrd="4" destOrd="0" parTransId="{3892392B-99B8-423E-B8A7-8CC5122C8DCA}" sibTransId="{989C2B1E-9B31-4C30-9B71-9EE5B5673E0F}"/>
    <dgm:cxn modelId="{FA7CF85B-BCDE-46AD-9C94-83233848DF24}" type="presOf" srcId="{ADB7B6B4-93F3-4CEC-A9C6-B78721679759}" destId="{81039F7A-12F2-4132-92E2-F7BA2D530E10}" srcOrd="0" destOrd="0" presId="urn:microsoft.com/office/officeart/2018/2/layout/IconVerticalSolidList"/>
    <dgm:cxn modelId="{A887924D-433A-4F82-92EE-ED01FACD99C2}" srcId="{B4917478-466D-4CE8-8968-84F1BADB44EB}" destId="{5BCF4676-F44E-43E4-8C94-2CE6DF18CA38}" srcOrd="2" destOrd="0" parTransId="{7E6B4F7A-C0AF-4821-A0D9-A7C6ECD01116}" sibTransId="{A5EABA64-757F-4464-8438-241C07D8DCB6}"/>
    <dgm:cxn modelId="{5B473C54-3868-4321-9DD4-08B66F6E3BAF}" srcId="{B4917478-466D-4CE8-8968-84F1BADB44EB}" destId="{6A2E8804-2EC3-4812-960D-10F5133A4ECB}" srcOrd="3" destOrd="0" parTransId="{C4EF408D-0A82-4E1B-9461-D5675E8A4EB8}" sibTransId="{F3E78632-D484-4EE0-BFAD-625F1F07FF05}"/>
    <dgm:cxn modelId="{6A5F5FC2-0903-44DB-BCE8-5CF774610F24}" srcId="{B4917478-466D-4CE8-8968-84F1BADB44EB}" destId="{ADB7B6B4-93F3-4CEC-A9C6-B78721679759}" srcOrd="0" destOrd="0" parTransId="{EDFBBF54-E32C-48F9-AD94-04911921EE1E}" sibTransId="{44BB3F6A-B32B-4E61-ADB2-1BDE53766FC0}"/>
    <dgm:cxn modelId="{4F4E5EDF-2A16-4ACA-9E44-7DF8E1B80A1F}" type="presOf" srcId="{6A2E8804-2EC3-4812-960D-10F5133A4ECB}" destId="{44283711-5824-4957-86BF-BAD68DAFE78E}" srcOrd="0" destOrd="0" presId="urn:microsoft.com/office/officeart/2018/2/layout/IconVerticalSolidList"/>
    <dgm:cxn modelId="{7693FDE4-9097-4076-BCA2-D73B810A6C43}" srcId="{B4917478-466D-4CE8-8968-84F1BADB44EB}" destId="{3B584D55-11C8-4C53-90A7-B4EEFE583D5A}" srcOrd="5" destOrd="0" parTransId="{13EB1533-893E-4F9C-BE30-EA5779E29C15}" sibTransId="{D8B4D353-2C6A-4ADF-BACE-5E74147A597C}"/>
    <dgm:cxn modelId="{31972CF2-F96E-4FFB-8747-1BF81CE92C9E}" type="presOf" srcId="{DA6C5A79-D144-4C9C-B3ED-85D7A80A5F24}" destId="{FD3D3280-CCAA-443F-AE5B-4F71586C6C9E}" srcOrd="0" destOrd="0" presId="urn:microsoft.com/office/officeart/2018/2/layout/IconVerticalSolidList"/>
    <dgm:cxn modelId="{56B9DA3F-ADED-4969-895D-86A4D476E15C}" type="presParOf" srcId="{8D0EA2A3-7EFC-4116-BAA0-852FABDFB5FA}" destId="{ABE709BC-EE6B-43DB-BA8E-F72F82472F1D}" srcOrd="0" destOrd="0" presId="urn:microsoft.com/office/officeart/2018/2/layout/IconVerticalSolidList"/>
    <dgm:cxn modelId="{6CDEB4A2-C107-40E1-B89B-2434D9C6008A}" type="presParOf" srcId="{ABE709BC-EE6B-43DB-BA8E-F72F82472F1D}" destId="{41F16A73-BD30-43EF-ADFC-DDA02655EF67}" srcOrd="0" destOrd="0" presId="urn:microsoft.com/office/officeart/2018/2/layout/IconVerticalSolidList"/>
    <dgm:cxn modelId="{B02D4407-16F4-4FE8-A0E6-D6E02D29AEA0}" type="presParOf" srcId="{ABE709BC-EE6B-43DB-BA8E-F72F82472F1D}" destId="{7E189493-3FC5-4D40-A73B-82C25B4E5205}" srcOrd="1" destOrd="0" presId="urn:microsoft.com/office/officeart/2018/2/layout/IconVerticalSolidList"/>
    <dgm:cxn modelId="{B2FAA645-ACF7-42C6-B4D3-5E5F16F1A7E5}" type="presParOf" srcId="{ABE709BC-EE6B-43DB-BA8E-F72F82472F1D}" destId="{85CC2E3C-5ED1-4687-8095-964218BBED95}" srcOrd="2" destOrd="0" presId="urn:microsoft.com/office/officeart/2018/2/layout/IconVerticalSolidList"/>
    <dgm:cxn modelId="{2DC8C534-D5AB-459E-8B51-6C4779469F86}" type="presParOf" srcId="{ABE709BC-EE6B-43DB-BA8E-F72F82472F1D}" destId="{81039F7A-12F2-4132-92E2-F7BA2D530E10}" srcOrd="3" destOrd="0" presId="urn:microsoft.com/office/officeart/2018/2/layout/IconVerticalSolidList"/>
    <dgm:cxn modelId="{E16CEBC8-BBC6-497D-A7DB-74F601D29D3B}" type="presParOf" srcId="{8D0EA2A3-7EFC-4116-BAA0-852FABDFB5FA}" destId="{5FD10787-73A7-449E-8D55-285E7134F478}" srcOrd="1" destOrd="0" presId="urn:microsoft.com/office/officeart/2018/2/layout/IconVerticalSolidList"/>
    <dgm:cxn modelId="{AE005FA8-6452-48A0-B0BE-2A84FE4373B8}" type="presParOf" srcId="{8D0EA2A3-7EFC-4116-BAA0-852FABDFB5FA}" destId="{69684157-1CF2-41D0-87E8-3976CD3F7ED7}" srcOrd="2" destOrd="0" presId="urn:microsoft.com/office/officeart/2018/2/layout/IconVerticalSolidList"/>
    <dgm:cxn modelId="{B1ECBF99-7345-4F2C-AB47-D102A7F2FFF3}" type="presParOf" srcId="{69684157-1CF2-41D0-87E8-3976CD3F7ED7}" destId="{8B1074C4-BA8C-467B-887D-9E0525C8916D}" srcOrd="0" destOrd="0" presId="urn:microsoft.com/office/officeart/2018/2/layout/IconVerticalSolidList"/>
    <dgm:cxn modelId="{178B6C02-E434-4D5C-B418-9CCDDD2CE513}" type="presParOf" srcId="{69684157-1CF2-41D0-87E8-3976CD3F7ED7}" destId="{3D90305F-DF63-418E-A1F2-73A483AE58DD}" srcOrd="1" destOrd="0" presId="urn:microsoft.com/office/officeart/2018/2/layout/IconVerticalSolidList"/>
    <dgm:cxn modelId="{3BB0CDD0-BFB8-4B76-875D-C4C04F2F0334}" type="presParOf" srcId="{69684157-1CF2-41D0-87E8-3976CD3F7ED7}" destId="{9163115C-D5E5-43C6-8E60-A9D7A833EA99}" srcOrd="2" destOrd="0" presId="urn:microsoft.com/office/officeart/2018/2/layout/IconVerticalSolidList"/>
    <dgm:cxn modelId="{0E98D928-5938-4C33-A4FF-C76281BD8AB3}" type="presParOf" srcId="{69684157-1CF2-41D0-87E8-3976CD3F7ED7}" destId="{FD3D3280-CCAA-443F-AE5B-4F71586C6C9E}" srcOrd="3" destOrd="0" presId="urn:microsoft.com/office/officeart/2018/2/layout/IconVerticalSolidList"/>
    <dgm:cxn modelId="{CABF3866-9677-4CBE-AA34-7A9AFC7309BE}" type="presParOf" srcId="{8D0EA2A3-7EFC-4116-BAA0-852FABDFB5FA}" destId="{3A607ADD-9D1A-47D7-93CF-379AEB7D8ED0}" srcOrd="3" destOrd="0" presId="urn:microsoft.com/office/officeart/2018/2/layout/IconVerticalSolidList"/>
    <dgm:cxn modelId="{EC56312E-9C55-46DA-A05C-B7219FDE26AE}" type="presParOf" srcId="{8D0EA2A3-7EFC-4116-BAA0-852FABDFB5FA}" destId="{305ABB38-0B86-4461-B03E-07C5A1842143}" srcOrd="4" destOrd="0" presId="urn:microsoft.com/office/officeart/2018/2/layout/IconVerticalSolidList"/>
    <dgm:cxn modelId="{02D4B1FF-783F-41D0-A36F-A8ABB131A0BC}" type="presParOf" srcId="{305ABB38-0B86-4461-B03E-07C5A1842143}" destId="{FB022C4C-C29E-414A-9338-95EE0AFDAFAF}" srcOrd="0" destOrd="0" presId="urn:microsoft.com/office/officeart/2018/2/layout/IconVerticalSolidList"/>
    <dgm:cxn modelId="{75DC3D04-7C34-4DB5-BB55-010B0DC5C6A6}" type="presParOf" srcId="{305ABB38-0B86-4461-B03E-07C5A1842143}" destId="{BE63F949-422E-4158-9154-629469D5218A}" srcOrd="1" destOrd="0" presId="urn:microsoft.com/office/officeart/2018/2/layout/IconVerticalSolidList"/>
    <dgm:cxn modelId="{416AB572-B7FA-4601-9A37-8A4F3AB7C814}" type="presParOf" srcId="{305ABB38-0B86-4461-B03E-07C5A1842143}" destId="{68A7BCCE-C4DA-465F-BF80-7ACBDAF1922C}" srcOrd="2" destOrd="0" presId="urn:microsoft.com/office/officeart/2018/2/layout/IconVerticalSolidList"/>
    <dgm:cxn modelId="{7F28F3CE-5901-413D-9A6E-1866CCF16066}" type="presParOf" srcId="{305ABB38-0B86-4461-B03E-07C5A1842143}" destId="{C049F116-29BD-4C8B-8F94-164DE9D50676}" srcOrd="3" destOrd="0" presId="urn:microsoft.com/office/officeart/2018/2/layout/IconVerticalSolidList"/>
    <dgm:cxn modelId="{41EF27CA-4551-4D48-9449-2388CDB16A9B}" type="presParOf" srcId="{8D0EA2A3-7EFC-4116-BAA0-852FABDFB5FA}" destId="{D9930DB0-3E73-4249-8CA1-9A18E0E1346B}" srcOrd="5" destOrd="0" presId="urn:microsoft.com/office/officeart/2018/2/layout/IconVerticalSolidList"/>
    <dgm:cxn modelId="{04725B3E-00C9-4BE1-A0E5-E8D3A3E53A8C}" type="presParOf" srcId="{8D0EA2A3-7EFC-4116-BAA0-852FABDFB5FA}" destId="{D5962786-DB08-4817-B898-CF44BA0BAA6A}" srcOrd="6" destOrd="0" presId="urn:microsoft.com/office/officeart/2018/2/layout/IconVerticalSolidList"/>
    <dgm:cxn modelId="{F5DB79DB-929A-4BD8-9889-C91471A3FFEE}" type="presParOf" srcId="{D5962786-DB08-4817-B898-CF44BA0BAA6A}" destId="{1AEF843A-3D4F-4EC8-B18F-5B171B68F0B6}" srcOrd="0" destOrd="0" presId="urn:microsoft.com/office/officeart/2018/2/layout/IconVerticalSolidList"/>
    <dgm:cxn modelId="{C1296396-FDF5-47D5-BDEF-DED0B9627908}" type="presParOf" srcId="{D5962786-DB08-4817-B898-CF44BA0BAA6A}" destId="{F68E2D54-FF2C-4EFD-A35E-9F3BAD12B37F}" srcOrd="1" destOrd="0" presId="urn:microsoft.com/office/officeart/2018/2/layout/IconVerticalSolidList"/>
    <dgm:cxn modelId="{82FC430A-9F27-4D1F-979D-921665F8D72A}" type="presParOf" srcId="{D5962786-DB08-4817-B898-CF44BA0BAA6A}" destId="{A1816F5D-649C-482D-B70C-F6085B30423A}" srcOrd="2" destOrd="0" presId="urn:microsoft.com/office/officeart/2018/2/layout/IconVerticalSolidList"/>
    <dgm:cxn modelId="{46B48155-9D5D-4C6A-8AAA-ED4174A0C01A}" type="presParOf" srcId="{D5962786-DB08-4817-B898-CF44BA0BAA6A}" destId="{44283711-5824-4957-86BF-BAD68DAFE78E}" srcOrd="3" destOrd="0" presId="urn:microsoft.com/office/officeart/2018/2/layout/IconVerticalSolidList"/>
    <dgm:cxn modelId="{832F4120-BEAD-400C-BE7A-367C3167A036}" type="presParOf" srcId="{8D0EA2A3-7EFC-4116-BAA0-852FABDFB5FA}" destId="{DF50F841-04FF-475C-90BD-C6A4C4E18ABD}" srcOrd="7" destOrd="0" presId="urn:microsoft.com/office/officeart/2018/2/layout/IconVerticalSolidList"/>
    <dgm:cxn modelId="{EA50DF89-9DF8-42CA-9734-A036B15DCCB8}" type="presParOf" srcId="{8D0EA2A3-7EFC-4116-BAA0-852FABDFB5FA}" destId="{BE910C86-2A89-4E47-8686-3076BA6D89B7}" srcOrd="8" destOrd="0" presId="urn:microsoft.com/office/officeart/2018/2/layout/IconVerticalSolidList"/>
    <dgm:cxn modelId="{A91B8D1E-399C-4172-9D48-658CD23146F5}" type="presParOf" srcId="{BE910C86-2A89-4E47-8686-3076BA6D89B7}" destId="{911F20ED-3D41-4647-A7FA-39184F6A21E9}" srcOrd="0" destOrd="0" presId="urn:microsoft.com/office/officeart/2018/2/layout/IconVerticalSolidList"/>
    <dgm:cxn modelId="{09ED9605-A072-4C14-B7E2-1E0D7050496B}" type="presParOf" srcId="{BE910C86-2A89-4E47-8686-3076BA6D89B7}" destId="{F9A4414F-7DD8-464C-9A84-D26802BC20E5}" srcOrd="1" destOrd="0" presId="urn:microsoft.com/office/officeart/2018/2/layout/IconVerticalSolidList"/>
    <dgm:cxn modelId="{4848EFC6-4D19-4A06-8D9A-21A83DA1656D}" type="presParOf" srcId="{BE910C86-2A89-4E47-8686-3076BA6D89B7}" destId="{08EBE1B9-B39C-4D96-BB1A-B723438E2DCF}" srcOrd="2" destOrd="0" presId="urn:microsoft.com/office/officeart/2018/2/layout/IconVerticalSolidList"/>
    <dgm:cxn modelId="{EB577C59-5214-43A7-9D2C-D5B7A3D7F841}" type="presParOf" srcId="{BE910C86-2A89-4E47-8686-3076BA6D89B7}" destId="{78381162-DDAD-47B9-9D55-CDE5F32DF47F}" srcOrd="3" destOrd="0" presId="urn:microsoft.com/office/officeart/2018/2/layout/IconVerticalSolidList"/>
    <dgm:cxn modelId="{1A01A26E-24B9-44C4-91CE-39910C740EEB}" type="presParOf" srcId="{8D0EA2A3-7EFC-4116-BAA0-852FABDFB5FA}" destId="{D55F55E1-4465-4C49-AD2D-FF41641EAFEC}" srcOrd="9" destOrd="0" presId="urn:microsoft.com/office/officeart/2018/2/layout/IconVerticalSolidList"/>
    <dgm:cxn modelId="{4DC72412-EF1E-42CB-AEA3-64C1941FA632}" type="presParOf" srcId="{8D0EA2A3-7EFC-4116-BAA0-852FABDFB5FA}" destId="{C28BA980-CD10-451F-8392-206DEE8FF093}" srcOrd="10" destOrd="0" presId="urn:microsoft.com/office/officeart/2018/2/layout/IconVerticalSolidList"/>
    <dgm:cxn modelId="{235F49C1-9C09-4DFB-B253-0314DDD37E78}" type="presParOf" srcId="{C28BA980-CD10-451F-8392-206DEE8FF093}" destId="{DE38A2CF-57F4-43B1-9156-CF95328F956A}" srcOrd="0" destOrd="0" presId="urn:microsoft.com/office/officeart/2018/2/layout/IconVerticalSolidList"/>
    <dgm:cxn modelId="{98445E91-00D8-4E18-8E66-742C9E00FE8E}" type="presParOf" srcId="{C28BA980-CD10-451F-8392-206DEE8FF093}" destId="{A15EAD39-9D43-4B82-872E-6BCAF33FA880}" srcOrd="1" destOrd="0" presId="urn:microsoft.com/office/officeart/2018/2/layout/IconVerticalSolidList"/>
    <dgm:cxn modelId="{8289EF4C-B2AA-4E4D-9AF4-4FE3A134EAF4}" type="presParOf" srcId="{C28BA980-CD10-451F-8392-206DEE8FF093}" destId="{4E4FC26D-E37A-4844-AD46-CCF73F0C0B0B}" srcOrd="2" destOrd="0" presId="urn:microsoft.com/office/officeart/2018/2/layout/IconVerticalSolidList"/>
    <dgm:cxn modelId="{E17BB963-494D-43EA-9DAC-CCB4E6C25FF6}" type="presParOf" srcId="{C28BA980-CD10-451F-8392-206DEE8FF093}" destId="{16996E15-42E9-47A2-91C7-7E3ACE4458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7B7BCC-01B1-428E-B715-64A2F47AA13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DBAC2C4-6550-471B-B7C2-5CBAC0A29D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Implementation </a:t>
          </a:r>
        </a:p>
      </dgm:t>
    </dgm:pt>
    <dgm:pt modelId="{EE71557B-497D-49C3-A79C-69FF3B1D5A04}" type="parTrans" cxnId="{42995D2A-ABB4-4A92-9A9C-D91EFF624631}">
      <dgm:prSet/>
      <dgm:spPr/>
      <dgm:t>
        <a:bodyPr/>
        <a:lstStyle/>
        <a:p>
          <a:endParaRPr lang="en-US"/>
        </a:p>
      </dgm:t>
    </dgm:pt>
    <dgm:pt modelId="{C0EA890A-2E9C-444D-8A79-90EAEFCB1210}" type="sibTrans" cxnId="{42995D2A-ABB4-4A92-9A9C-D91EFF624631}">
      <dgm:prSet/>
      <dgm:spPr/>
      <dgm:t>
        <a:bodyPr/>
        <a:lstStyle/>
        <a:p>
          <a:endParaRPr lang="en-US"/>
        </a:p>
      </dgm:t>
    </dgm:pt>
    <dgm:pt modelId="{64E74AE3-FEB8-46B8-83EF-035A4366AE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Focusing on the challenges </a:t>
          </a:r>
        </a:p>
      </dgm:t>
    </dgm:pt>
    <dgm:pt modelId="{179D6219-5089-4EE5-9D6B-C5169810C159}" type="parTrans" cxnId="{26AE627E-87F5-4564-A313-ED1B0808919A}">
      <dgm:prSet/>
      <dgm:spPr/>
      <dgm:t>
        <a:bodyPr/>
        <a:lstStyle/>
        <a:p>
          <a:endParaRPr lang="en-US"/>
        </a:p>
      </dgm:t>
    </dgm:pt>
    <dgm:pt modelId="{0E99B268-7734-494D-93E0-A32554424CC5}" type="sibTrans" cxnId="{26AE627E-87F5-4564-A313-ED1B0808919A}">
      <dgm:prSet/>
      <dgm:spPr/>
      <dgm:t>
        <a:bodyPr/>
        <a:lstStyle/>
        <a:p>
          <a:endParaRPr lang="en-US"/>
        </a:p>
      </dgm:t>
    </dgm:pt>
    <dgm:pt modelId="{BB72EBBC-ECDE-4DF2-A4D7-BDED5A093A6A}" type="pres">
      <dgm:prSet presAssocID="{947B7BCC-01B1-428E-B715-64A2F47AA130}" presName="root" presStyleCnt="0">
        <dgm:presLayoutVars>
          <dgm:dir/>
          <dgm:resizeHandles val="exact"/>
        </dgm:presLayoutVars>
      </dgm:prSet>
      <dgm:spPr/>
    </dgm:pt>
    <dgm:pt modelId="{01D35E19-D936-441F-8816-687862FAE9D5}" type="pres">
      <dgm:prSet presAssocID="{BDBAC2C4-6550-471B-B7C2-5CBAC0A29DFB}" presName="compNode" presStyleCnt="0"/>
      <dgm:spPr/>
    </dgm:pt>
    <dgm:pt modelId="{8C444B56-A77A-4209-8E58-37052B9A5052}" type="pres">
      <dgm:prSet presAssocID="{BDBAC2C4-6550-471B-B7C2-5CBAC0A29DFB}" presName="iconBgRect" presStyleLbl="bgShp" presStyleIdx="0" presStyleCnt="2"/>
      <dgm:spPr/>
    </dgm:pt>
    <dgm:pt modelId="{11DE1C92-884B-44F7-B639-F2BE7176D22E}" type="pres">
      <dgm:prSet presAssocID="{BDBAC2C4-6550-471B-B7C2-5CBAC0A29D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7DE4DB6-91A3-48FB-B4D0-EC407366EE40}" type="pres">
      <dgm:prSet presAssocID="{BDBAC2C4-6550-471B-B7C2-5CBAC0A29DFB}" presName="spaceRect" presStyleCnt="0"/>
      <dgm:spPr/>
    </dgm:pt>
    <dgm:pt modelId="{5B9D1D11-33EA-4D40-B477-DB203E501172}" type="pres">
      <dgm:prSet presAssocID="{BDBAC2C4-6550-471B-B7C2-5CBAC0A29DFB}" presName="textRect" presStyleLbl="revTx" presStyleIdx="0" presStyleCnt="2">
        <dgm:presLayoutVars>
          <dgm:chMax val="1"/>
          <dgm:chPref val="1"/>
        </dgm:presLayoutVars>
      </dgm:prSet>
      <dgm:spPr/>
    </dgm:pt>
    <dgm:pt modelId="{40CB12E5-C9EE-44B8-8432-F58CDFB9F15E}" type="pres">
      <dgm:prSet presAssocID="{C0EA890A-2E9C-444D-8A79-90EAEFCB1210}" presName="sibTrans" presStyleCnt="0"/>
      <dgm:spPr/>
    </dgm:pt>
    <dgm:pt modelId="{6A6CA569-712F-4AE2-A8E4-95811634059A}" type="pres">
      <dgm:prSet presAssocID="{64E74AE3-FEB8-46B8-83EF-035A4366AE8D}" presName="compNode" presStyleCnt="0"/>
      <dgm:spPr/>
    </dgm:pt>
    <dgm:pt modelId="{C9702E37-0F98-442F-980E-4550246BF6D2}" type="pres">
      <dgm:prSet presAssocID="{64E74AE3-FEB8-46B8-83EF-035A4366AE8D}" presName="iconBgRect" presStyleLbl="bgShp" presStyleIdx="1" presStyleCnt="2"/>
      <dgm:spPr/>
    </dgm:pt>
    <dgm:pt modelId="{E0026322-A6AC-4F34-B522-1A1BE367B175}" type="pres">
      <dgm:prSet presAssocID="{64E74AE3-FEB8-46B8-83EF-035A4366AE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07DEB29-3362-42B3-87E1-C0B5980B678C}" type="pres">
      <dgm:prSet presAssocID="{64E74AE3-FEB8-46B8-83EF-035A4366AE8D}" presName="spaceRect" presStyleCnt="0"/>
      <dgm:spPr/>
    </dgm:pt>
    <dgm:pt modelId="{D15D4741-C66D-42D9-8BF2-DCA21A5280DC}" type="pres">
      <dgm:prSet presAssocID="{64E74AE3-FEB8-46B8-83EF-035A4366AE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2995D2A-ABB4-4A92-9A9C-D91EFF624631}" srcId="{947B7BCC-01B1-428E-B715-64A2F47AA130}" destId="{BDBAC2C4-6550-471B-B7C2-5CBAC0A29DFB}" srcOrd="0" destOrd="0" parTransId="{EE71557B-497D-49C3-A79C-69FF3B1D5A04}" sibTransId="{C0EA890A-2E9C-444D-8A79-90EAEFCB1210}"/>
    <dgm:cxn modelId="{26AE627E-87F5-4564-A313-ED1B0808919A}" srcId="{947B7BCC-01B1-428E-B715-64A2F47AA130}" destId="{64E74AE3-FEB8-46B8-83EF-035A4366AE8D}" srcOrd="1" destOrd="0" parTransId="{179D6219-5089-4EE5-9D6B-C5169810C159}" sibTransId="{0E99B268-7734-494D-93E0-A32554424CC5}"/>
    <dgm:cxn modelId="{EF0A5397-11B9-4EBA-8146-9C3156455736}" type="presOf" srcId="{BDBAC2C4-6550-471B-B7C2-5CBAC0A29DFB}" destId="{5B9D1D11-33EA-4D40-B477-DB203E501172}" srcOrd="0" destOrd="0" presId="urn:microsoft.com/office/officeart/2018/5/layout/IconCircleLabelList"/>
    <dgm:cxn modelId="{E63CB6A3-D6BD-419D-BE25-FBFD8A685C57}" type="presOf" srcId="{64E74AE3-FEB8-46B8-83EF-035A4366AE8D}" destId="{D15D4741-C66D-42D9-8BF2-DCA21A5280DC}" srcOrd="0" destOrd="0" presId="urn:microsoft.com/office/officeart/2018/5/layout/IconCircleLabelList"/>
    <dgm:cxn modelId="{676ED5A7-9A46-45C9-865E-D7461F74476B}" type="presOf" srcId="{947B7BCC-01B1-428E-B715-64A2F47AA130}" destId="{BB72EBBC-ECDE-4DF2-A4D7-BDED5A093A6A}" srcOrd="0" destOrd="0" presId="urn:microsoft.com/office/officeart/2018/5/layout/IconCircleLabelList"/>
    <dgm:cxn modelId="{4357F48F-3D28-43D1-8766-E24AE3DFA111}" type="presParOf" srcId="{BB72EBBC-ECDE-4DF2-A4D7-BDED5A093A6A}" destId="{01D35E19-D936-441F-8816-687862FAE9D5}" srcOrd="0" destOrd="0" presId="urn:microsoft.com/office/officeart/2018/5/layout/IconCircleLabelList"/>
    <dgm:cxn modelId="{8FA551CC-4243-4FAD-BE85-BE8DB6786282}" type="presParOf" srcId="{01D35E19-D936-441F-8816-687862FAE9D5}" destId="{8C444B56-A77A-4209-8E58-37052B9A5052}" srcOrd="0" destOrd="0" presId="urn:microsoft.com/office/officeart/2018/5/layout/IconCircleLabelList"/>
    <dgm:cxn modelId="{414E2BAA-9092-4947-BFEE-1CE83D7E8A7C}" type="presParOf" srcId="{01D35E19-D936-441F-8816-687862FAE9D5}" destId="{11DE1C92-884B-44F7-B639-F2BE7176D22E}" srcOrd="1" destOrd="0" presId="urn:microsoft.com/office/officeart/2018/5/layout/IconCircleLabelList"/>
    <dgm:cxn modelId="{98323869-3FC2-4F81-AC29-F9A1F2A4495D}" type="presParOf" srcId="{01D35E19-D936-441F-8816-687862FAE9D5}" destId="{57DE4DB6-91A3-48FB-B4D0-EC407366EE40}" srcOrd="2" destOrd="0" presId="urn:microsoft.com/office/officeart/2018/5/layout/IconCircleLabelList"/>
    <dgm:cxn modelId="{E3332162-2EA1-4AE8-BD53-5488CCA83C09}" type="presParOf" srcId="{01D35E19-D936-441F-8816-687862FAE9D5}" destId="{5B9D1D11-33EA-4D40-B477-DB203E501172}" srcOrd="3" destOrd="0" presId="urn:microsoft.com/office/officeart/2018/5/layout/IconCircleLabelList"/>
    <dgm:cxn modelId="{27B703AB-B3BC-4911-9261-210C03D53863}" type="presParOf" srcId="{BB72EBBC-ECDE-4DF2-A4D7-BDED5A093A6A}" destId="{40CB12E5-C9EE-44B8-8432-F58CDFB9F15E}" srcOrd="1" destOrd="0" presId="urn:microsoft.com/office/officeart/2018/5/layout/IconCircleLabelList"/>
    <dgm:cxn modelId="{1AA497A4-F741-4E91-9CAB-ABE644B14BA7}" type="presParOf" srcId="{BB72EBBC-ECDE-4DF2-A4D7-BDED5A093A6A}" destId="{6A6CA569-712F-4AE2-A8E4-95811634059A}" srcOrd="2" destOrd="0" presId="urn:microsoft.com/office/officeart/2018/5/layout/IconCircleLabelList"/>
    <dgm:cxn modelId="{BC8DF784-B8FA-4184-92BB-2CAE877E6BC2}" type="presParOf" srcId="{6A6CA569-712F-4AE2-A8E4-95811634059A}" destId="{C9702E37-0F98-442F-980E-4550246BF6D2}" srcOrd="0" destOrd="0" presId="urn:microsoft.com/office/officeart/2018/5/layout/IconCircleLabelList"/>
    <dgm:cxn modelId="{12C20BED-B283-4219-8C7D-F4DA899B9998}" type="presParOf" srcId="{6A6CA569-712F-4AE2-A8E4-95811634059A}" destId="{E0026322-A6AC-4F34-B522-1A1BE367B175}" srcOrd="1" destOrd="0" presId="urn:microsoft.com/office/officeart/2018/5/layout/IconCircleLabelList"/>
    <dgm:cxn modelId="{679CEEE0-6F93-4F19-AFE3-931D71D6A026}" type="presParOf" srcId="{6A6CA569-712F-4AE2-A8E4-95811634059A}" destId="{307DEB29-3362-42B3-87E1-C0B5980B678C}" srcOrd="2" destOrd="0" presId="urn:microsoft.com/office/officeart/2018/5/layout/IconCircleLabelList"/>
    <dgm:cxn modelId="{472FA424-3047-49BC-A6B5-EB283197CD2E}" type="presParOf" srcId="{6A6CA569-712F-4AE2-A8E4-95811634059A}" destId="{D15D4741-C66D-42D9-8BF2-DCA21A5280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DE8E4-4A95-4872-9BBD-E3924A41F8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89CDEC9-6D12-42FB-8116-521AFDD56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A paperless electronic document.</a:t>
          </a:r>
        </a:p>
      </dgm:t>
    </dgm:pt>
    <dgm:pt modelId="{B5507646-0E50-477E-9536-414493FF1071}" type="parTrans" cxnId="{98A6A149-FBB7-4BCC-9329-8C7FECB352EC}">
      <dgm:prSet/>
      <dgm:spPr/>
      <dgm:t>
        <a:bodyPr/>
        <a:lstStyle/>
        <a:p>
          <a:endParaRPr lang="en-US"/>
        </a:p>
      </dgm:t>
    </dgm:pt>
    <dgm:pt modelId="{FFC7C134-7D98-4552-B45E-9B5F5F4B54E6}" type="sibTrans" cxnId="{98A6A149-FBB7-4BCC-9329-8C7FECB352EC}">
      <dgm:prSet/>
      <dgm:spPr/>
      <dgm:t>
        <a:bodyPr/>
        <a:lstStyle/>
        <a:p>
          <a:endParaRPr lang="en-US"/>
        </a:p>
      </dgm:t>
    </dgm:pt>
    <dgm:pt modelId="{AAFFBE5B-D5FE-484E-B107-6FE84DF0FE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An online ticketing system.</a:t>
          </a:r>
        </a:p>
      </dgm:t>
    </dgm:pt>
    <dgm:pt modelId="{D4F1AEF6-0670-4E0F-B1B7-94F46F8B9F72}" type="parTrans" cxnId="{5BA0FC42-A5A9-4F4A-9C1B-FAB0A786E599}">
      <dgm:prSet/>
      <dgm:spPr/>
      <dgm:t>
        <a:bodyPr/>
        <a:lstStyle/>
        <a:p>
          <a:endParaRPr lang="en-US"/>
        </a:p>
      </dgm:t>
    </dgm:pt>
    <dgm:pt modelId="{BD3BADB1-332E-4079-98E3-2797C2A560E2}" type="sibTrans" cxnId="{5BA0FC42-A5A9-4F4A-9C1B-FAB0A786E599}">
      <dgm:prSet/>
      <dgm:spPr/>
      <dgm:t>
        <a:bodyPr/>
        <a:lstStyle/>
        <a:p>
          <a:endParaRPr lang="en-US"/>
        </a:p>
      </dgm:t>
    </dgm:pt>
    <dgm:pt modelId="{DAB14C1F-9A06-48D5-BF3C-B50D3CC2A198}" type="pres">
      <dgm:prSet presAssocID="{33DDE8E4-4A95-4872-9BBD-E3924A41F8DA}" presName="root" presStyleCnt="0">
        <dgm:presLayoutVars>
          <dgm:dir/>
          <dgm:resizeHandles val="exact"/>
        </dgm:presLayoutVars>
      </dgm:prSet>
      <dgm:spPr/>
    </dgm:pt>
    <dgm:pt modelId="{20CB5407-B755-4B2A-A92E-D9B8881C1FA0}" type="pres">
      <dgm:prSet presAssocID="{589CDEC9-6D12-42FB-8116-521AFDD562A2}" presName="compNode" presStyleCnt="0"/>
      <dgm:spPr/>
    </dgm:pt>
    <dgm:pt modelId="{466376E0-4D3B-4D75-BD3B-1B23D4CE0F90}" type="pres">
      <dgm:prSet presAssocID="{589CDEC9-6D12-42FB-8116-521AFDD562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5B8A0F94-D384-4D1A-B5C5-32F8D40CAAA5}" type="pres">
      <dgm:prSet presAssocID="{589CDEC9-6D12-42FB-8116-521AFDD562A2}" presName="spaceRect" presStyleCnt="0"/>
      <dgm:spPr/>
    </dgm:pt>
    <dgm:pt modelId="{79D9A860-FFE5-49E0-BD76-29C618233E27}" type="pres">
      <dgm:prSet presAssocID="{589CDEC9-6D12-42FB-8116-521AFDD562A2}" presName="textRect" presStyleLbl="revTx" presStyleIdx="0" presStyleCnt="2">
        <dgm:presLayoutVars>
          <dgm:chMax val="1"/>
          <dgm:chPref val="1"/>
        </dgm:presLayoutVars>
      </dgm:prSet>
      <dgm:spPr/>
    </dgm:pt>
    <dgm:pt modelId="{8BECA898-B0F1-4075-8F70-822679714B6C}" type="pres">
      <dgm:prSet presAssocID="{FFC7C134-7D98-4552-B45E-9B5F5F4B54E6}" presName="sibTrans" presStyleCnt="0"/>
      <dgm:spPr/>
    </dgm:pt>
    <dgm:pt modelId="{7679BDAD-22D2-43AD-BE62-4428518F4765}" type="pres">
      <dgm:prSet presAssocID="{AAFFBE5B-D5FE-484E-B107-6FE84DF0FE85}" presName="compNode" presStyleCnt="0"/>
      <dgm:spPr/>
    </dgm:pt>
    <dgm:pt modelId="{EE965FFB-5BCC-4453-926F-2970278FF457}" type="pres">
      <dgm:prSet presAssocID="{AAFFBE5B-D5FE-484E-B107-6FE84DF0FE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ED0F53F-BF99-4280-B3E3-2E91798670A8}" type="pres">
      <dgm:prSet presAssocID="{AAFFBE5B-D5FE-484E-B107-6FE84DF0FE85}" presName="spaceRect" presStyleCnt="0"/>
      <dgm:spPr/>
    </dgm:pt>
    <dgm:pt modelId="{9D88EA78-B124-4304-903B-DD78BC8F8534}" type="pres">
      <dgm:prSet presAssocID="{AAFFBE5B-D5FE-484E-B107-6FE84DF0FE8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31CB02-2AD6-4825-BE0F-42F605CC398B}" type="presOf" srcId="{589CDEC9-6D12-42FB-8116-521AFDD562A2}" destId="{79D9A860-FFE5-49E0-BD76-29C618233E27}" srcOrd="0" destOrd="0" presId="urn:microsoft.com/office/officeart/2018/2/layout/IconLabelList"/>
    <dgm:cxn modelId="{193F9B60-79FA-4668-BDAC-AF6B2F646247}" type="presOf" srcId="{AAFFBE5B-D5FE-484E-B107-6FE84DF0FE85}" destId="{9D88EA78-B124-4304-903B-DD78BC8F8534}" srcOrd="0" destOrd="0" presId="urn:microsoft.com/office/officeart/2018/2/layout/IconLabelList"/>
    <dgm:cxn modelId="{5BA0FC42-A5A9-4F4A-9C1B-FAB0A786E599}" srcId="{33DDE8E4-4A95-4872-9BBD-E3924A41F8DA}" destId="{AAFFBE5B-D5FE-484E-B107-6FE84DF0FE85}" srcOrd="1" destOrd="0" parTransId="{D4F1AEF6-0670-4E0F-B1B7-94F46F8B9F72}" sibTransId="{BD3BADB1-332E-4079-98E3-2797C2A560E2}"/>
    <dgm:cxn modelId="{98A6A149-FBB7-4BCC-9329-8C7FECB352EC}" srcId="{33DDE8E4-4A95-4872-9BBD-E3924A41F8DA}" destId="{589CDEC9-6D12-42FB-8116-521AFDD562A2}" srcOrd="0" destOrd="0" parTransId="{B5507646-0E50-477E-9536-414493FF1071}" sibTransId="{FFC7C134-7D98-4552-B45E-9B5F5F4B54E6}"/>
    <dgm:cxn modelId="{94E986CD-7F5C-4375-A423-FD9A3652D7A1}" type="presOf" srcId="{33DDE8E4-4A95-4872-9BBD-E3924A41F8DA}" destId="{DAB14C1F-9A06-48D5-BF3C-B50D3CC2A198}" srcOrd="0" destOrd="0" presId="urn:microsoft.com/office/officeart/2018/2/layout/IconLabelList"/>
    <dgm:cxn modelId="{CE947861-C198-42CB-89A9-49C70E2C0C66}" type="presParOf" srcId="{DAB14C1F-9A06-48D5-BF3C-B50D3CC2A198}" destId="{20CB5407-B755-4B2A-A92E-D9B8881C1FA0}" srcOrd="0" destOrd="0" presId="urn:microsoft.com/office/officeart/2018/2/layout/IconLabelList"/>
    <dgm:cxn modelId="{6742512A-1803-4E84-BC6B-5EC724E5D373}" type="presParOf" srcId="{20CB5407-B755-4B2A-A92E-D9B8881C1FA0}" destId="{466376E0-4D3B-4D75-BD3B-1B23D4CE0F90}" srcOrd="0" destOrd="0" presId="urn:microsoft.com/office/officeart/2018/2/layout/IconLabelList"/>
    <dgm:cxn modelId="{90FBDAE3-6ACF-4E67-A485-3F1AB0BC7A14}" type="presParOf" srcId="{20CB5407-B755-4B2A-A92E-D9B8881C1FA0}" destId="{5B8A0F94-D384-4D1A-B5C5-32F8D40CAAA5}" srcOrd="1" destOrd="0" presId="urn:microsoft.com/office/officeart/2018/2/layout/IconLabelList"/>
    <dgm:cxn modelId="{2755E3CD-739E-4792-A4DF-AB1866806507}" type="presParOf" srcId="{20CB5407-B755-4B2A-A92E-D9B8881C1FA0}" destId="{79D9A860-FFE5-49E0-BD76-29C618233E27}" srcOrd="2" destOrd="0" presId="urn:microsoft.com/office/officeart/2018/2/layout/IconLabelList"/>
    <dgm:cxn modelId="{7A3B6BE7-2603-4FA6-9596-6DDBD5AD5A6B}" type="presParOf" srcId="{DAB14C1F-9A06-48D5-BF3C-B50D3CC2A198}" destId="{8BECA898-B0F1-4075-8F70-822679714B6C}" srcOrd="1" destOrd="0" presId="urn:microsoft.com/office/officeart/2018/2/layout/IconLabelList"/>
    <dgm:cxn modelId="{25D88B88-C437-4F1C-96B5-271E3699FB9D}" type="presParOf" srcId="{DAB14C1F-9A06-48D5-BF3C-B50D3CC2A198}" destId="{7679BDAD-22D2-43AD-BE62-4428518F4765}" srcOrd="2" destOrd="0" presId="urn:microsoft.com/office/officeart/2018/2/layout/IconLabelList"/>
    <dgm:cxn modelId="{AB0608A7-8677-46DF-B511-7976643B1F6B}" type="presParOf" srcId="{7679BDAD-22D2-43AD-BE62-4428518F4765}" destId="{EE965FFB-5BCC-4453-926F-2970278FF457}" srcOrd="0" destOrd="0" presId="urn:microsoft.com/office/officeart/2018/2/layout/IconLabelList"/>
    <dgm:cxn modelId="{5F17751C-D5F4-4BF6-A586-2088A66BEC69}" type="presParOf" srcId="{7679BDAD-22D2-43AD-BE62-4428518F4765}" destId="{3ED0F53F-BF99-4280-B3E3-2E91798670A8}" srcOrd="1" destOrd="0" presId="urn:microsoft.com/office/officeart/2018/2/layout/IconLabelList"/>
    <dgm:cxn modelId="{A10C1457-2D0A-4930-9B47-13270BF79E44}" type="presParOf" srcId="{7679BDAD-22D2-43AD-BE62-4428518F4765}" destId="{9D88EA78-B124-4304-903B-DD78BC8F85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7E9CE4-EF9D-4F46-82C5-BE31604D92F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6F0BF3-D3F4-4889-8A96-CAB46447DF7A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 distributed database or ledger[1]</a:t>
          </a:r>
        </a:p>
      </dgm:t>
    </dgm:pt>
    <dgm:pt modelId="{0512E6BC-1636-4C6C-97AE-A56A4B661D9F}" type="parTrans" cxnId="{6D204446-E4F0-4A71-AB50-9477DEF849ED}">
      <dgm:prSet/>
      <dgm:spPr/>
      <dgm:t>
        <a:bodyPr/>
        <a:lstStyle/>
        <a:p>
          <a:endParaRPr lang="en-US"/>
        </a:p>
      </dgm:t>
    </dgm:pt>
    <dgm:pt modelId="{33B9AC26-E147-474C-835B-6EA3D912E806}" type="sibTrans" cxnId="{6D204446-E4F0-4A71-AB50-9477DEF849ED}">
      <dgm:prSet/>
      <dgm:spPr/>
      <dgm:t>
        <a:bodyPr/>
        <a:lstStyle/>
        <a:p>
          <a:endParaRPr lang="en-US"/>
        </a:p>
      </dgm:t>
    </dgm:pt>
    <dgm:pt modelId="{CF0B718E-DF9C-4F03-AABC-B8AC874C5EC0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 secure and decentralized network</a:t>
          </a:r>
        </a:p>
      </dgm:t>
    </dgm:pt>
    <dgm:pt modelId="{80A94F95-0F91-4FB4-AB7B-293E13FA04E4}" type="parTrans" cxnId="{469B2A67-68A7-4E3D-8695-B2BFFE3FA595}">
      <dgm:prSet/>
      <dgm:spPr/>
      <dgm:t>
        <a:bodyPr/>
        <a:lstStyle/>
        <a:p>
          <a:endParaRPr lang="en-US"/>
        </a:p>
      </dgm:t>
    </dgm:pt>
    <dgm:pt modelId="{3B8E68C1-6176-406C-AF0A-9BA8C82553F8}" type="sibTrans" cxnId="{469B2A67-68A7-4E3D-8695-B2BFFE3FA595}">
      <dgm:prSet/>
      <dgm:spPr/>
      <dgm:t>
        <a:bodyPr/>
        <a:lstStyle/>
        <a:p>
          <a:endParaRPr lang="en-US"/>
        </a:p>
      </dgm:t>
    </dgm:pt>
    <dgm:pt modelId="{1D114704-A53B-47BC-9B3F-17D06809A74E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Decentralized blockchains are immutable</a:t>
          </a:r>
        </a:p>
      </dgm:t>
    </dgm:pt>
    <dgm:pt modelId="{5D3BEEFB-C0F1-432A-9D72-512866AEFF2C}" type="parTrans" cxnId="{A0EBCC10-1888-4415-BFF8-53031E363DCA}">
      <dgm:prSet/>
      <dgm:spPr/>
      <dgm:t>
        <a:bodyPr/>
        <a:lstStyle/>
        <a:p>
          <a:endParaRPr lang="en-US"/>
        </a:p>
      </dgm:t>
    </dgm:pt>
    <dgm:pt modelId="{147123A0-EAFF-4409-8C80-193D899E134A}" type="sibTrans" cxnId="{A0EBCC10-1888-4415-BFF8-53031E363DCA}">
      <dgm:prSet/>
      <dgm:spPr/>
      <dgm:t>
        <a:bodyPr/>
        <a:lstStyle/>
        <a:p>
          <a:endParaRPr lang="en-US"/>
        </a:p>
      </dgm:t>
    </dgm:pt>
    <dgm:pt modelId="{FF14C1BA-5108-42EB-83B4-FCB2D026E1C6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All users collectively retain control.</a:t>
          </a:r>
        </a:p>
      </dgm:t>
    </dgm:pt>
    <dgm:pt modelId="{E1B15582-2B84-4EFE-B2F6-8C305C4A6761}" type="parTrans" cxnId="{4692160A-7DD8-4057-82A9-BCD10F90534D}">
      <dgm:prSet/>
      <dgm:spPr/>
      <dgm:t>
        <a:bodyPr/>
        <a:lstStyle/>
        <a:p>
          <a:endParaRPr lang="en-US"/>
        </a:p>
      </dgm:t>
    </dgm:pt>
    <dgm:pt modelId="{9DE281B4-71CD-40D0-A0C9-311FFB35A80B}" type="sibTrans" cxnId="{4692160A-7DD8-4057-82A9-BCD10F90534D}">
      <dgm:prSet/>
      <dgm:spPr/>
      <dgm:t>
        <a:bodyPr/>
        <a:lstStyle/>
        <a:p>
          <a:endParaRPr lang="en-US"/>
        </a:p>
      </dgm:t>
    </dgm:pt>
    <dgm:pt modelId="{726DD1D3-5F8D-4D8D-B437-3E0D117F6BA0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Reduces the need for trusted third parties</a:t>
          </a:r>
        </a:p>
      </dgm:t>
    </dgm:pt>
    <dgm:pt modelId="{68ECE034-33C0-4025-9AF4-CEF573621274}" type="parTrans" cxnId="{A2950177-D390-4BA9-B034-45AE6CEE67AD}">
      <dgm:prSet/>
      <dgm:spPr/>
      <dgm:t>
        <a:bodyPr/>
        <a:lstStyle/>
        <a:p>
          <a:endParaRPr lang="en-US"/>
        </a:p>
      </dgm:t>
    </dgm:pt>
    <dgm:pt modelId="{C116EA0B-D18E-457C-933C-0C3A5BA257E2}" type="sibTrans" cxnId="{A2950177-D390-4BA9-B034-45AE6CEE67AD}">
      <dgm:prSet/>
      <dgm:spPr/>
      <dgm:t>
        <a:bodyPr/>
        <a:lstStyle/>
        <a:p>
          <a:endParaRPr lang="en-US"/>
        </a:p>
      </dgm:t>
    </dgm:pt>
    <dgm:pt modelId="{642E7D8E-6EC8-419E-8221-AAC6923E7092}" type="pres">
      <dgm:prSet presAssocID="{497E9CE4-EF9D-4F46-82C5-BE31604D92F4}" presName="Name0" presStyleCnt="0">
        <dgm:presLayoutVars>
          <dgm:dir/>
          <dgm:animLvl val="lvl"/>
          <dgm:resizeHandles val="exact"/>
        </dgm:presLayoutVars>
      </dgm:prSet>
      <dgm:spPr/>
    </dgm:pt>
    <dgm:pt modelId="{285BADAE-979F-4B74-9A8D-2A83E0518E6E}" type="pres">
      <dgm:prSet presAssocID="{BB6F0BF3-D3F4-4889-8A96-CAB46447DF7A}" presName="linNode" presStyleCnt="0"/>
      <dgm:spPr/>
    </dgm:pt>
    <dgm:pt modelId="{F33997FE-0118-4E4E-BCE5-19956DC6B134}" type="pres">
      <dgm:prSet presAssocID="{BB6F0BF3-D3F4-4889-8A96-CAB46447DF7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E53D9D0-46DC-486F-9DBA-C83DA5E3979A}" type="pres">
      <dgm:prSet presAssocID="{33B9AC26-E147-474C-835B-6EA3D912E806}" presName="sp" presStyleCnt="0"/>
      <dgm:spPr/>
    </dgm:pt>
    <dgm:pt modelId="{0A08B171-B6F0-4523-9766-BDE54000C9A8}" type="pres">
      <dgm:prSet presAssocID="{CF0B718E-DF9C-4F03-AABC-B8AC874C5EC0}" presName="linNode" presStyleCnt="0"/>
      <dgm:spPr/>
    </dgm:pt>
    <dgm:pt modelId="{245AD408-9CA3-4A18-8C9B-74D1F1CB2849}" type="pres">
      <dgm:prSet presAssocID="{CF0B718E-DF9C-4F03-AABC-B8AC874C5EC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50FBD6A-2FF2-4EAB-9D52-04497CCF7722}" type="pres">
      <dgm:prSet presAssocID="{3B8E68C1-6176-406C-AF0A-9BA8C82553F8}" presName="sp" presStyleCnt="0"/>
      <dgm:spPr/>
    </dgm:pt>
    <dgm:pt modelId="{1B1569A6-2F84-4256-B3D4-0A255E2A13A4}" type="pres">
      <dgm:prSet presAssocID="{1D114704-A53B-47BC-9B3F-17D06809A74E}" presName="linNode" presStyleCnt="0"/>
      <dgm:spPr/>
    </dgm:pt>
    <dgm:pt modelId="{CA69A662-2D23-45FB-A641-C431052713AF}" type="pres">
      <dgm:prSet presAssocID="{1D114704-A53B-47BC-9B3F-17D06809A74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896E2C9-8174-4E34-B8A5-DD7ACD6A27E0}" type="pres">
      <dgm:prSet presAssocID="{147123A0-EAFF-4409-8C80-193D899E134A}" presName="sp" presStyleCnt="0"/>
      <dgm:spPr/>
    </dgm:pt>
    <dgm:pt modelId="{3B0A7F83-F37E-4CB2-991B-2900CA135E90}" type="pres">
      <dgm:prSet presAssocID="{FF14C1BA-5108-42EB-83B4-FCB2D026E1C6}" presName="linNode" presStyleCnt="0"/>
      <dgm:spPr/>
    </dgm:pt>
    <dgm:pt modelId="{1A77F38F-312F-4E1C-AA9A-8FCDFFC23091}" type="pres">
      <dgm:prSet presAssocID="{FF14C1BA-5108-42EB-83B4-FCB2D026E1C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7AD9987-2125-46B1-AFC4-6216A1E95D5E}" type="pres">
      <dgm:prSet presAssocID="{9DE281B4-71CD-40D0-A0C9-311FFB35A80B}" presName="sp" presStyleCnt="0"/>
      <dgm:spPr/>
    </dgm:pt>
    <dgm:pt modelId="{82FDA9E8-954E-4471-A961-F2E3B4CD2D13}" type="pres">
      <dgm:prSet presAssocID="{726DD1D3-5F8D-4D8D-B437-3E0D117F6BA0}" presName="linNode" presStyleCnt="0"/>
      <dgm:spPr/>
    </dgm:pt>
    <dgm:pt modelId="{320BC29C-59BF-4A41-884A-BD4CE5EA7EBA}" type="pres">
      <dgm:prSet presAssocID="{726DD1D3-5F8D-4D8D-B437-3E0D117F6BA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4692160A-7DD8-4057-82A9-BCD10F90534D}" srcId="{497E9CE4-EF9D-4F46-82C5-BE31604D92F4}" destId="{FF14C1BA-5108-42EB-83B4-FCB2D026E1C6}" srcOrd="3" destOrd="0" parTransId="{E1B15582-2B84-4EFE-B2F6-8C305C4A6761}" sibTransId="{9DE281B4-71CD-40D0-A0C9-311FFB35A80B}"/>
    <dgm:cxn modelId="{29095C0F-F4CB-4260-A158-01CCFA4F9EA0}" type="presOf" srcId="{CF0B718E-DF9C-4F03-AABC-B8AC874C5EC0}" destId="{245AD408-9CA3-4A18-8C9B-74D1F1CB2849}" srcOrd="0" destOrd="0" presId="urn:microsoft.com/office/officeart/2005/8/layout/vList5"/>
    <dgm:cxn modelId="{A0EBCC10-1888-4415-BFF8-53031E363DCA}" srcId="{497E9CE4-EF9D-4F46-82C5-BE31604D92F4}" destId="{1D114704-A53B-47BC-9B3F-17D06809A74E}" srcOrd="2" destOrd="0" parTransId="{5D3BEEFB-C0F1-432A-9D72-512866AEFF2C}" sibTransId="{147123A0-EAFF-4409-8C80-193D899E134A}"/>
    <dgm:cxn modelId="{3013ED30-5AA2-4D93-B569-24E9B1C7987D}" type="presOf" srcId="{FF14C1BA-5108-42EB-83B4-FCB2D026E1C6}" destId="{1A77F38F-312F-4E1C-AA9A-8FCDFFC23091}" srcOrd="0" destOrd="0" presId="urn:microsoft.com/office/officeart/2005/8/layout/vList5"/>
    <dgm:cxn modelId="{9475893C-88A5-4FDF-BD12-F24CC85A0A3E}" type="presOf" srcId="{726DD1D3-5F8D-4D8D-B437-3E0D117F6BA0}" destId="{320BC29C-59BF-4A41-884A-BD4CE5EA7EBA}" srcOrd="0" destOrd="0" presId="urn:microsoft.com/office/officeart/2005/8/layout/vList5"/>
    <dgm:cxn modelId="{6D204446-E4F0-4A71-AB50-9477DEF849ED}" srcId="{497E9CE4-EF9D-4F46-82C5-BE31604D92F4}" destId="{BB6F0BF3-D3F4-4889-8A96-CAB46447DF7A}" srcOrd="0" destOrd="0" parTransId="{0512E6BC-1636-4C6C-97AE-A56A4B661D9F}" sibTransId="{33B9AC26-E147-474C-835B-6EA3D912E806}"/>
    <dgm:cxn modelId="{469B2A67-68A7-4E3D-8695-B2BFFE3FA595}" srcId="{497E9CE4-EF9D-4F46-82C5-BE31604D92F4}" destId="{CF0B718E-DF9C-4F03-AABC-B8AC874C5EC0}" srcOrd="1" destOrd="0" parTransId="{80A94F95-0F91-4FB4-AB7B-293E13FA04E4}" sibTransId="{3B8E68C1-6176-406C-AF0A-9BA8C82553F8}"/>
    <dgm:cxn modelId="{A2950177-D390-4BA9-B034-45AE6CEE67AD}" srcId="{497E9CE4-EF9D-4F46-82C5-BE31604D92F4}" destId="{726DD1D3-5F8D-4D8D-B437-3E0D117F6BA0}" srcOrd="4" destOrd="0" parTransId="{68ECE034-33C0-4025-9AF4-CEF573621274}" sibTransId="{C116EA0B-D18E-457C-933C-0C3A5BA257E2}"/>
    <dgm:cxn modelId="{CD4F4184-B59C-41F1-A3ED-C79D2AD41112}" type="presOf" srcId="{1D114704-A53B-47BC-9B3F-17D06809A74E}" destId="{CA69A662-2D23-45FB-A641-C431052713AF}" srcOrd="0" destOrd="0" presId="urn:microsoft.com/office/officeart/2005/8/layout/vList5"/>
    <dgm:cxn modelId="{703D0A9C-6EB6-444D-BD82-6865CBDB559D}" type="presOf" srcId="{BB6F0BF3-D3F4-4889-8A96-CAB46447DF7A}" destId="{F33997FE-0118-4E4E-BCE5-19956DC6B134}" srcOrd="0" destOrd="0" presId="urn:microsoft.com/office/officeart/2005/8/layout/vList5"/>
    <dgm:cxn modelId="{4B5707D9-81BB-4E48-A5EA-98D94E74468D}" type="presOf" srcId="{497E9CE4-EF9D-4F46-82C5-BE31604D92F4}" destId="{642E7D8E-6EC8-419E-8221-AAC6923E7092}" srcOrd="0" destOrd="0" presId="urn:microsoft.com/office/officeart/2005/8/layout/vList5"/>
    <dgm:cxn modelId="{08A3E209-DE3C-4706-B7AC-637472C61DA6}" type="presParOf" srcId="{642E7D8E-6EC8-419E-8221-AAC6923E7092}" destId="{285BADAE-979F-4B74-9A8D-2A83E0518E6E}" srcOrd="0" destOrd="0" presId="urn:microsoft.com/office/officeart/2005/8/layout/vList5"/>
    <dgm:cxn modelId="{A7C685B9-3998-4B7B-8FD7-12B5EC72E79A}" type="presParOf" srcId="{285BADAE-979F-4B74-9A8D-2A83E0518E6E}" destId="{F33997FE-0118-4E4E-BCE5-19956DC6B134}" srcOrd="0" destOrd="0" presId="urn:microsoft.com/office/officeart/2005/8/layout/vList5"/>
    <dgm:cxn modelId="{99F836C7-B21B-4F6E-85BC-B9E79EF6ABBF}" type="presParOf" srcId="{642E7D8E-6EC8-419E-8221-AAC6923E7092}" destId="{DE53D9D0-46DC-486F-9DBA-C83DA5E3979A}" srcOrd="1" destOrd="0" presId="urn:microsoft.com/office/officeart/2005/8/layout/vList5"/>
    <dgm:cxn modelId="{9C685CF5-9CF4-4D9B-BFD7-AF0EAC44C6FC}" type="presParOf" srcId="{642E7D8E-6EC8-419E-8221-AAC6923E7092}" destId="{0A08B171-B6F0-4523-9766-BDE54000C9A8}" srcOrd="2" destOrd="0" presId="urn:microsoft.com/office/officeart/2005/8/layout/vList5"/>
    <dgm:cxn modelId="{122151FF-B484-41CE-8140-2CF90977AFF6}" type="presParOf" srcId="{0A08B171-B6F0-4523-9766-BDE54000C9A8}" destId="{245AD408-9CA3-4A18-8C9B-74D1F1CB2849}" srcOrd="0" destOrd="0" presId="urn:microsoft.com/office/officeart/2005/8/layout/vList5"/>
    <dgm:cxn modelId="{86A75020-355D-44AC-8891-14AEBC3D45F4}" type="presParOf" srcId="{642E7D8E-6EC8-419E-8221-AAC6923E7092}" destId="{950FBD6A-2FF2-4EAB-9D52-04497CCF7722}" srcOrd="3" destOrd="0" presId="urn:microsoft.com/office/officeart/2005/8/layout/vList5"/>
    <dgm:cxn modelId="{6020F571-221C-4AE5-9D5C-32E6D59EBEB2}" type="presParOf" srcId="{642E7D8E-6EC8-419E-8221-AAC6923E7092}" destId="{1B1569A6-2F84-4256-B3D4-0A255E2A13A4}" srcOrd="4" destOrd="0" presId="urn:microsoft.com/office/officeart/2005/8/layout/vList5"/>
    <dgm:cxn modelId="{0638BB6E-DA0F-487E-ADF4-8F3B491B1D89}" type="presParOf" srcId="{1B1569A6-2F84-4256-B3D4-0A255E2A13A4}" destId="{CA69A662-2D23-45FB-A641-C431052713AF}" srcOrd="0" destOrd="0" presId="urn:microsoft.com/office/officeart/2005/8/layout/vList5"/>
    <dgm:cxn modelId="{0E5370DD-C2E6-4E21-A623-292121228CA9}" type="presParOf" srcId="{642E7D8E-6EC8-419E-8221-AAC6923E7092}" destId="{A896E2C9-8174-4E34-B8A5-DD7ACD6A27E0}" srcOrd="5" destOrd="0" presId="urn:microsoft.com/office/officeart/2005/8/layout/vList5"/>
    <dgm:cxn modelId="{9582A51D-64B2-4230-8909-03DF2E761517}" type="presParOf" srcId="{642E7D8E-6EC8-419E-8221-AAC6923E7092}" destId="{3B0A7F83-F37E-4CB2-991B-2900CA135E90}" srcOrd="6" destOrd="0" presId="urn:microsoft.com/office/officeart/2005/8/layout/vList5"/>
    <dgm:cxn modelId="{57A12F42-76C9-439B-94EF-D158FA978F62}" type="presParOf" srcId="{3B0A7F83-F37E-4CB2-991B-2900CA135E90}" destId="{1A77F38F-312F-4E1C-AA9A-8FCDFFC23091}" srcOrd="0" destOrd="0" presId="urn:microsoft.com/office/officeart/2005/8/layout/vList5"/>
    <dgm:cxn modelId="{64CA09B9-8BD5-45BA-8F7B-BF7A3EB6CB34}" type="presParOf" srcId="{642E7D8E-6EC8-419E-8221-AAC6923E7092}" destId="{B7AD9987-2125-46B1-AFC4-6216A1E95D5E}" srcOrd="7" destOrd="0" presId="urn:microsoft.com/office/officeart/2005/8/layout/vList5"/>
    <dgm:cxn modelId="{FAD5ACCE-C698-4FFC-8225-A5C6A6AF7D12}" type="presParOf" srcId="{642E7D8E-6EC8-419E-8221-AAC6923E7092}" destId="{82FDA9E8-954E-4471-A961-F2E3B4CD2D13}" srcOrd="8" destOrd="0" presId="urn:microsoft.com/office/officeart/2005/8/layout/vList5"/>
    <dgm:cxn modelId="{F95EFE96-C62E-4DBF-96E9-91A658DE6F50}" type="presParOf" srcId="{82FDA9E8-954E-4471-A961-F2E3B4CD2D13}" destId="{320BC29C-59BF-4A41-884A-BD4CE5EA7EB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D735CE-8D5F-4AD4-8718-9312397F7DD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3A7FFD-85C0-45F6-BA49-051F05B38200}">
      <dgm:prSet/>
      <dgm:spPr/>
      <dgm:t>
        <a:bodyPr/>
        <a:lstStyle/>
        <a:p>
          <a:pPr>
            <a:defRPr cap="all"/>
          </a:pPr>
          <a:r>
            <a:rPr lang="en-US"/>
            <a:t>Authenticity</a:t>
          </a:r>
        </a:p>
      </dgm:t>
    </dgm:pt>
    <dgm:pt modelId="{EE481A72-1240-4042-A4D9-1CC617280833}" type="parTrans" cxnId="{39EBA8CC-2304-4E69-9B6B-999F8780DBE6}">
      <dgm:prSet/>
      <dgm:spPr/>
      <dgm:t>
        <a:bodyPr/>
        <a:lstStyle/>
        <a:p>
          <a:endParaRPr lang="en-US"/>
        </a:p>
      </dgm:t>
    </dgm:pt>
    <dgm:pt modelId="{DD4BA36E-D9EB-4076-9CC7-5BFF6496B722}" type="sibTrans" cxnId="{39EBA8CC-2304-4E69-9B6B-999F8780DBE6}">
      <dgm:prSet/>
      <dgm:spPr/>
      <dgm:t>
        <a:bodyPr/>
        <a:lstStyle/>
        <a:p>
          <a:endParaRPr lang="en-US"/>
        </a:p>
      </dgm:t>
    </dgm:pt>
    <dgm:pt modelId="{7A1D96CD-6B2C-49A8-8890-6DC8F2735299}">
      <dgm:prSet/>
      <dgm:spPr/>
      <dgm:t>
        <a:bodyPr/>
        <a:lstStyle/>
        <a:p>
          <a:pPr>
            <a:defRPr cap="all"/>
          </a:pPr>
          <a:r>
            <a:rPr lang="en-US"/>
            <a:t>Security</a:t>
          </a:r>
        </a:p>
      </dgm:t>
    </dgm:pt>
    <dgm:pt modelId="{F62983C0-65C9-4C4E-B05F-AE1F362828D6}" type="parTrans" cxnId="{09A4B9C4-68FD-4FAC-B75F-D2BEE69D29E8}">
      <dgm:prSet/>
      <dgm:spPr/>
      <dgm:t>
        <a:bodyPr/>
        <a:lstStyle/>
        <a:p>
          <a:endParaRPr lang="en-US"/>
        </a:p>
      </dgm:t>
    </dgm:pt>
    <dgm:pt modelId="{1045915A-17CD-4B55-A55F-B70C26A407A8}" type="sibTrans" cxnId="{09A4B9C4-68FD-4FAC-B75F-D2BEE69D29E8}">
      <dgm:prSet/>
      <dgm:spPr/>
      <dgm:t>
        <a:bodyPr/>
        <a:lstStyle/>
        <a:p>
          <a:endParaRPr lang="en-US"/>
        </a:p>
      </dgm:t>
    </dgm:pt>
    <dgm:pt modelId="{4BD57391-7E4D-4A15-92CD-9416AD74D92D}">
      <dgm:prSet/>
      <dgm:spPr/>
      <dgm:t>
        <a:bodyPr/>
        <a:lstStyle/>
        <a:p>
          <a:pPr>
            <a:defRPr cap="all"/>
          </a:pPr>
          <a:r>
            <a:rPr lang="en-US"/>
            <a:t>Transparency</a:t>
          </a:r>
        </a:p>
      </dgm:t>
    </dgm:pt>
    <dgm:pt modelId="{438EEDB8-58F4-46B2-9F10-3AAB5A89459E}" type="parTrans" cxnId="{BC5D3907-C30D-4825-B08D-341D87B4285A}">
      <dgm:prSet/>
      <dgm:spPr/>
      <dgm:t>
        <a:bodyPr/>
        <a:lstStyle/>
        <a:p>
          <a:endParaRPr lang="en-US"/>
        </a:p>
      </dgm:t>
    </dgm:pt>
    <dgm:pt modelId="{14685A85-2418-4377-AF51-2204710642AB}" type="sibTrans" cxnId="{BC5D3907-C30D-4825-B08D-341D87B4285A}">
      <dgm:prSet/>
      <dgm:spPr/>
      <dgm:t>
        <a:bodyPr/>
        <a:lstStyle/>
        <a:p>
          <a:endParaRPr lang="en-US"/>
        </a:p>
      </dgm:t>
    </dgm:pt>
    <dgm:pt modelId="{1DA3569D-84F5-4BE9-B846-915E8E3C7D26}">
      <dgm:prSet/>
      <dgm:spPr/>
      <dgm:t>
        <a:bodyPr/>
        <a:lstStyle/>
        <a:p>
          <a:pPr>
            <a:defRPr cap="all"/>
          </a:pPr>
          <a:r>
            <a:rPr lang="en-US"/>
            <a:t>Efficiency</a:t>
          </a:r>
        </a:p>
      </dgm:t>
    </dgm:pt>
    <dgm:pt modelId="{C3714262-FAD7-40F6-AFA4-E1E7341DC47E}" type="parTrans" cxnId="{C3EC3EF7-DD74-4CB6-886D-01739BF88131}">
      <dgm:prSet/>
      <dgm:spPr/>
      <dgm:t>
        <a:bodyPr/>
        <a:lstStyle/>
        <a:p>
          <a:endParaRPr lang="en-US"/>
        </a:p>
      </dgm:t>
    </dgm:pt>
    <dgm:pt modelId="{79311C12-58FA-44B2-B6A8-7C66593066EC}" type="sibTrans" cxnId="{C3EC3EF7-DD74-4CB6-886D-01739BF88131}">
      <dgm:prSet/>
      <dgm:spPr/>
      <dgm:t>
        <a:bodyPr/>
        <a:lstStyle/>
        <a:p>
          <a:endParaRPr lang="en-US"/>
        </a:p>
      </dgm:t>
    </dgm:pt>
    <dgm:pt modelId="{7BCB58CB-D5C3-4CF9-9099-3987B2BCAA08}" type="pres">
      <dgm:prSet presAssocID="{8DD735CE-8D5F-4AD4-8718-9312397F7D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1739AD-0160-45FC-8F74-BDE31D16822B}" type="pres">
      <dgm:prSet presAssocID="{D73A7FFD-85C0-45F6-BA49-051F05B38200}" presName="hierRoot1" presStyleCnt="0"/>
      <dgm:spPr/>
    </dgm:pt>
    <dgm:pt modelId="{B7B888A9-811E-4D0F-A4C6-EDDFAA187DCA}" type="pres">
      <dgm:prSet presAssocID="{D73A7FFD-85C0-45F6-BA49-051F05B38200}" presName="composite" presStyleCnt="0"/>
      <dgm:spPr/>
    </dgm:pt>
    <dgm:pt modelId="{A6D53ABB-7975-4ADA-9A02-DCA16F8C021D}" type="pres">
      <dgm:prSet presAssocID="{D73A7FFD-85C0-45F6-BA49-051F05B38200}" presName="background" presStyleLbl="node0" presStyleIdx="0" presStyleCnt="4"/>
      <dgm:spPr/>
    </dgm:pt>
    <dgm:pt modelId="{C2615E0A-D4A8-4FDF-9BC7-EA9C5182F74F}" type="pres">
      <dgm:prSet presAssocID="{D73A7FFD-85C0-45F6-BA49-051F05B38200}" presName="text" presStyleLbl="fgAcc0" presStyleIdx="0" presStyleCnt="4">
        <dgm:presLayoutVars>
          <dgm:chPref val="3"/>
        </dgm:presLayoutVars>
      </dgm:prSet>
      <dgm:spPr/>
    </dgm:pt>
    <dgm:pt modelId="{0E122F25-582C-46B9-8978-7B1F3BAE8E70}" type="pres">
      <dgm:prSet presAssocID="{D73A7FFD-85C0-45F6-BA49-051F05B38200}" presName="hierChild2" presStyleCnt="0"/>
      <dgm:spPr/>
    </dgm:pt>
    <dgm:pt modelId="{1D274FCF-F8C1-4962-9C6E-1D6682FA45AB}" type="pres">
      <dgm:prSet presAssocID="{7A1D96CD-6B2C-49A8-8890-6DC8F2735299}" presName="hierRoot1" presStyleCnt="0"/>
      <dgm:spPr/>
    </dgm:pt>
    <dgm:pt modelId="{5F0B1415-D14F-4F04-9EA4-B31940CC13D1}" type="pres">
      <dgm:prSet presAssocID="{7A1D96CD-6B2C-49A8-8890-6DC8F2735299}" presName="composite" presStyleCnt="0"/>
      <dgm:spPr/>
    </dgm:pt>
    <dgm:pt modelId="{1A1401BF-936F-49EC-BE27-D00AD02CDE86}" type="pres">
      <dgm:prSet presAssocID="{7A1D96CD-6B2C-49A8-8890-6DC8F2735299}" presName="background" presStyleLbl="node0" presStyleIdx="1" presStyleCnt="4"/>
      <dgm:spPr/>
    </dgm:pt>
    <dgm:pt modelId="{D152A5BD-56A2-41BD-BB48-5361513E5335}" type="pres">
      <dgm:prSet presAssocID="{7A1D96CD-6B2C-49A8-8890-6DC8F2735299}" presName="text" presStyleLbl="fgAcc0" presStyleIdx="1" presStyleCnt="4">
        <dgm:presLayoutVars>
          <dgm:chPref val="3"/>
        </dgm:presLayoutVars>
      </dgm:prSet>
      <dgm:spPr/>
    </dgm:pt>
    <dgm:pt modelId="{F244B2F6-EF4E-4118-A5E2-36990577E3E4}" type="pres">
      <dgm:prSet presAssocID="{7A1D96CD-6B2C-49A8-8890-6DC8F2735299}" presName="hierChild2" presStyleCnt="0"/>
      <dgm:spPr/>
    </dgm:pt>
    <dgm:pt modelId="{2E14F1BA-8EB0-434A-81FD-EDB631D525F5}" type="pres">
      <dgm:prSet presAssocID="{4BD57391-7E4D-4A15-92CD-9416AD74D92D}" presName="hierRoot1" presStyleCnt="0"/>
      <dgm:spPr/>
    </dgm:pt>
    <dgm:pt modelId="{52FFB681-47A6-422C-BF3D-CA7276F23ECF}" type="pres">
      <dgm:prSet presAssocID="{4BD57391-7E4D-4A15-92CD-9416AD74D92D}" presName="composite" presStyleCnt="0"/>
      <dgm:spPr/>
    </dgm:pt>
    <dgm:pt modelId="{1B526B94-32BF-48CB-8012-36757C7D4B5D}" type="pres">
      <dgm:prSet presAssocID="{4BD57391-7E4D-4A15-92CD-9416AD74D92D}" presName="background" presStyleLbl="node0" presStyleIdx="2" presStyleCnt="4"/>
      <dgm:spPr/>
    </dgm:pt>
    <dgm:pt modelId="{7547A758-34D2-4072-B7E7-3897050B6C8C}" type="pres">
      <dgm:prSet presAssocID="{4BD57391-7E4D-4A15-92CD-9416AD74D92D}" presName="text" presStyleLbl="fgAcc0" presStyleIdx="2" presStyleCnt="4">
        <dgm:presLayoutVars>
          <dgm:chPref val="3"/>
        </dgm:presLayoutVars>
      </dgm:prSet>
      <dgm:spPr/>
    </dgm:pt>
    <dgm:pt modelId="{DCE47C16-1B4C-4E01-8E6B-30D5FF3E3792}" type="pres">
      <dgm:prSet presAssocID="{4BD57391-7E4D-4A15-92CD-9416AD74D92D}" presName="hierChild2" presStyleCnt="0"/>
      <dgm:spPr/>
    </dgm:pt>
    <dgm:pt modelId="{BACBB4EE-79BE-4089-B57D-6F397D6090DB}" type="pres">
      <dgm:prSet presAssocID="{1DA3569D-84F5-4BE9-B846-915E8E3C7D26}" presName="hierRoot1" presStyleCnt="0"/>
      <dgm:spPr/>
    </dgm:pt>
    <dgm:pt modelId="{7B539A84-3F6C-485E-A220-F6D2C2AE7A1A}" type="pres">
      <dgm:prSet presAssocID="{1DA3569D-84F5-4BE9-B846-915E8E3C7D26}" presName="composite" presStyleCnt="0"/>
      <dgm:spPr/>
    </dgm:pt>
    <dgm:pt modelId="{CE55089E-FCCF-4E5B-8EE8-745E73089872}" type="pres">
      <dgm:prSet presAssocID="{1DA3569D-84F5-4BE9-B846-915E8E3C7D26}" presName="background" presStyleLbl="node0" presStyleIdx="3" presStyleCnt="4"/>
      <dgm:spPr/>
    </dgm:pt>
    <dgm:pt modelId="{F5F3CC55-92DF-4689-9578-97966D522940}" type="pres">
      <dgm:prSet presAssocID="{1DA3569D-84F5-4BE9-B846-915E8E3C7D26}" presName="text" presStyleLbl="fgAcc0" presStyleIdx="3" presStyleCnt="4">
        <dgm:presLayoutVars>
          <dgm:chPref val="3"/>
        </dgm:presLayoutVars>
      </dgm:prSet>
      <dgm:spPr/>
    </dgm:pt>
    <dgm:pt modelId="{445BDA74-309E-42AF-8C71-466565CF1A72}" type="pres">
      <dgm:prSet presAssocID="{1DA3569D-84F5-4BE9-B846-915E8E3C7D26}" presName="hierChild2" presStyleCnt="0"/>
      <dgm:spPr/>
    </dgm:pt>
  </dgm:ptLst>
  <dgm:cxnLst>
    <dgm:cxn modelId="{BC5D3907-C30D-4825-B08D-341D87B4285A}" srcId="{8DD735CE-8D5F-4AD4-8718-9312397F7DD9}" destId="{4BD57391-7E4D-4A15-92CD-9416AD74D92D}" srcOrd="2" destOrd="0" parTransId="{438EEDB8-58F4-46B2-9F10-3AAB5A89459E}" sibTransId="{14685A85-2418-4377-AF51-2204710642AB}"/>
    <dgm:cxn modelId="{340DBC20-445D-4EFF-B1C9-3D6BC1FF0BA5}" type="presOf" srcId="{4BD57391-7E4D-4A15-92CD-9416AD74D92D}" destId="{7547A758-34D2-4072-B7E7-3897050B6C8C}" srcOrd="0" destOrd="0" presId="urn:microsoft.com/office/officeart/2005/8/layout/hierarchy1"/>
    <dgm:cxn modelId="{ADD0564A-09A5-49EE-8F5C-33C2C3E3D9DC}" type="presOf" srcId="{7A1D96CD-6B2C-49A8-8890-6DC8F2735299}" destId="{D152A5BD-56A2-41BD-BB48-5361513E5335}" srcOrd="0" destOrd="0" presId="urn:microsoft.com/office/officeart/2005/8/layout/hierarchy1"/>
    <dgm:cxn modelId="{8CD99774-5A97-44B5-B7E8-C5BCE53B6252}" type="presOf" srcId="{D73A7FFD-85C0-45F6-BA49-051F05B38200}" destId="{C2615E0A-D4A8-4FDF-9BC7-EA9C5182F74F}" srcOrd="0" destOrd="0" presId="urn:microsoft.com/office/officeart/2005/8/layout/hierarchy1"/>
    <dgm:cxn modelId="{CA271C89-478D-49CE-8EA3-AE6194286F1A}" type="presOf" srcId="{1DA3569D-84F5-4BE9-B846-915E8E3C7D26}" destId="{F5F3CC55-92DF-4689-9578-97966D522940}" srcOrd="0" destOrd="0" presId="urn:microsoft.com/office/officeart/2005/8/layout/hierarchy1"/>
    <dgm:cxn modelId="{5A4F17A0-DE24-4A25-B1FD-EC472EF651FF}" type="presOf" srcId="{8DD735CE-8D5F-4AD4-8718-9312397F7DD9}" destId="{7BCB58CB-D5C3-4CF9-9099-3987B2BCAA08}" srcOrd="0" destOrd="0" presId="urn:microsoft.com/office/officeart/2005/8/layout/hierarchy1"/>
    <dgm:cxn modelId="{09A4B9C4-68FD-4FAC-B75F-D2BEE69D29E8}" srcId="{8DD735CE-8D5F-4AD4-8718-9312397F7DD9}" destId="{7A1D96CD-6B2C-49A8-8890-6DC8F2735299}" srcOrd="1" destOrd="0" parTransId="{F62983C0-65C9-4C4E-B05F-AE1F362828D6}" sibTransId="{1045915A-17CD-4B55-A55F-B70C26A407A8}"/>
    <dgm:cxn modelId="{39EBA8CC-2304-4E69-9B6B-999F8780DBE6}" srcId="{8DD735CE-8D5F-4AD4-8718-9312397F7DD9}" destId="{D73A7FFD-85C0-45F6-BA49-051F05B38200}" srcOrd="0" destOrd="0" parTransId="{EE481A72-1240-4042-A4D9-1CC617280833}" sibTransId="{DD4BA36E-D9EB-4076-9CC7-5BFF6496B722}"/>
    <dgm:cxn modelId="{C3EC3EF7-DD74-4CB6-886D-01739BF88131}" srcId="{8DD735CE-8D5F-4AD4-8718-9312397F7DD9}" destId="{1DA3569D-84F5-4BE9-B846-915E8E3C7D26}" srcOrd="3" destOrd="0" parTransId="{C3714262-FAD7-40F6-AFA4-E1E7341DC47E}" sibTransId="{79311C12-58FA-44B2-B6A8-7C66593066EC}"/>
    <dgm:cxn modelId="{6AAEACBD-BB04-4EBA-B67D-5B5A9290963E}" type="presParOf" srcId="{7BCB58CB-D5C3-4CF9-9099-3987B2BCAA08}" destId="{921739AD-0160-45FC-8F74-BDE31D16822B}" srcOrd="0" destOrd="0" presId="urn:microsoft.com/office/officeart/2005/8/layout/hierarchy1"/>
    <dgm:cxn modelId="{4B1BDF0B-2001-44B3-BF0C-C1BF8CC74DAC}" type="presParOf" srcId="{921739AD-0160-45FC-8F74-BDE31D16822B}" destId="{B7B888A9-811E-4D0F-A4C6-EDDFAA187DCA}" srcOrd="0" destOrd="0" presId="urn:microsoft.com/office/officeart/2005/8/layout/hierarchy1"/>
    <dgm:cxn modelId="{02E81B55-1D1F-4DF4-BAE5-B56942030041}" type="presParOf" srcId="{B7B888A9-811E-4D0F-A4C6-EDDFAA187DCA}" destId="{A6D53ABB-7975-4ADA-9A02-DCA16F8C021D}" srcOrd="0" destOrd="0" presId="urn:microsoft.com/office/officeart/2005/8/layout/hierarchy1"/>
    <dgm:cxn modelId="{9D089028-09AE-41E4-9C97-70E3E3457630}" type="presParOf" srcId="{B7B888A9-811E-4D0F-A4C6-EDDFAA187DCA}" destId="{C2615E0A-D4A8-4FDF-9BC7-EA9C5182F74F}" srcOrd="1" destOrd="0" presId="urn:microsoft.com/office/officeart/2005/8/layout/hierarchy1"/>
    <dgm:cxn modelId="{EAB4A26C-A7F3-4A0D-9DF8-E3F6F810FE31}" type="presParOf" srcId="{921739AD-0160-45FC-8F74-BDE31D16822B}" destId="{0E122F25-582C-46B9-8978-7B1F3BAE8E70}" srcOrd="1" destOrd="0" presId="urn:microsoft.com/office/officeart/2005/8/layout/hierarchy1"/>
    <dgm:cxn modelId="{02FE9AF3-F930-43E7-A0A6-9AACAC8C6974}" type="presParOf" srcId="{7BCB58CB-D5C3-4CF9-9099-3987B2BCAA08}" destId="{1D274FCF-F8C1-4962-9C6E-1D6682FA45AB}" srcOrd="1" destOrd="0" presId="urn:microsoft.com/office/officeart/2005/8/layout/hierarchy1"/>
    <dgm:cxn modelId="{298D2722-242C-4304-A9D5-9D14147193F3}" type="presParOf" srcId="{1D274FCF-F8C1-4962-9C6E-1D6682FA45AB}" destId="{5F0B1415-D14F-4F04-9EA4-B31940CC13D1}" srcOrd="0" destOrd="0" presId="urn:microsoft.com/office/officeart/2005/8/layout/hierarchy1"/>
    <dgm:cxn modelId="{0DAC2913-F3A7-4DBB-9052-6810AD00A7B6}" type="presParOf" srcId="{5F0B1415-D14F-4F04-9EA4-B31940CC13D1}" destId="{1A1401BF-936F-49EC-BE27-D00AD02CDE86}" srcOrd="0" destOrd="0" presId="urn:microsoft.com/office/officeart/2005/8/layout/hierarchy1"/>
    <dgm:cxn modelId="{E6226231-D0A3-4809-82F1-298966D8FAC1}" type="presParOf" srcId="{5F0B1415-D14F-4F04-9EA4-B31940CC13D1}" destId="{D152A5BD-56A2-41BD-BB48-5361513E5335}" srcOrd="1" destOrd="0" presId="urn:microsoft.com/office/officeart/2005/8/layout/hierarchy1"/>
    <dgm:cxn modelId="{2A5B78B0-24DC-4FC4-8E04-C2A462C49CB5}" type="presParOf" srcId="{1D274FCF-F8C1-4962-9C6E-1D6682FA45AB}" destId="{F244B2F6-EF4E-4118-A5E2-36990577E3E4}" srcOrd="1" destOrd="0" presId="urn:microsoft.com/office/officeart/2005/8/layout/hierarchy1"/>
    <dgm:cxn modelId="{9650A297-1CB9-457E-BF10-9C1B528F7FD4}" type="presParOf" srcId="{7BCB58CB-D5C3-4CF9-9099-3987B2BCAA08}" destId="{2E14F1BA-8EB0-434A-81FD-EDB631D525F5}" srcOrd="2" destOrd="0" presId="urn:microsoft.com/office/officeart/2005/8/layout/hierarchy1"/>
    <dgm:cxn modelId="{D10D99CF-6249-43BA-8270-D592692A7DB5}" type="presParOf" srcId="{2E14F1BA-8EB0-434A-81FD-EDB631D525F5}" destId="{52FFB681-47A6-422C-BF3D-CA7276F23ECF}" srcOrd="0" destOrd="0" presId="urn:microsoft.com/office/officeart/2005/8/layout/hierarchy1"/>
    <dgm:cxn modelId="{11A4D39A-C0FD-4DCC-8E5E-89862D75A8A6}" type="presParOf" srcId="{52FFB681-47A6-422C-BF3D-CA7276F23ECF}" destId="{1B526B94-32BF-48CB-8012-36757C7D4B5D}" srcOrd="0" destOrd="0" presId="urn:microsoft.com/office/officeart/2005/8/layout/hierarchy1"/>
    <dgm:cxn modelId="{0DA527D1-9C3A-4856-8430-5ADBA786A1AB}" type="presParOf" srcId="{52FFB681-47A6-422C-BF3D-CA7276F23ECF}" destId="{7547A758-34D2-4072-B7E7-3897050B6C8C}" srcOrd="1" destOrd="0" presId="urn:microsoft.com/office/officeart/2005/8/layout/hierarchy1"/>
    <dgm:cxn modelId="{3AE41E92-4D00-483E-9F04-25B8CFE47D86}" type="presParOf" srcId="{2E14F1BA-8EB0-434A-81FD-EDB631D525F5}" destId="{DCE47C16-1B4C-4E01-8E6B-30D5FF3E3792}" srcOrd="1" destOrd="0" presId="urn:microsoft.com/office/officeart/2005/8/layout/hierarchy1"/>
    <dgm:cxn modelId="{545D2A2C-9ECA-4499-9B26-39B154A41506}" type="presParOf" srcId="{7BCB58CB-D5C3-4CF9-9099-3987B2BCAA08}" destId="{BACBB4EE-79BE-4089-B57D-6F397D6090DB}" srcOrd="3" destOrd="0" presId="urn:microsoft.com/office/officeart/2005/8/layout/hierarchy1"/>
    <dgm:cxn modelId="{DE914325-8D8E-4082-8C3B-A2FCAA3AF0C7}" type="presParOf" srcId="{BACBB4EE-79BE-4089-B57D-6F397D6090DB}" destId="{7B539A84-3F6C-485E-A220-F6D2C2AE7A1A}" srcOrd="0" destOrd="0" presId="urn:microsoft.com/office/officeart/2005/8/layout/hierarchy1"/>
    <dgm:cxn modelId="{2E125085-9C89-4B00-8FAE-EDB2ACCDAD8E}" type="presParOf" srcId="{7B539A84-3F6C-485E-A220-F6D2C2AE7A1A}" destId="{CE55089E-FCCF-4E5B-8EE8-745E73089872}" srcOrd="0" destOrd="0" presId="urn:microsoft.com/office/officeart/2005/8/layout/hierarchy1"/>
    <dgm:cxn modelId="{64890DAA-0E6F-4ECA-84A5-2411388E82CE}" type="presParOf" srcId="{7B539A84-3F6C-485E-A220-F6D2C2AE7A1A}" destId="{F5F3CC55-92DF-4689-9578-97966D522940}" srcOrd="1" destOrd="0" presId="urn:microsoft.com/office/officeart/2005/8/layout/hierarchy1"/>
    <dgm:cxn modelId="{7080645E-E04E-49E2-A04B-652F31399B86}" type="presParOf" srcId="{BACBB4EE-79BE-4089-B57D-6F397D6090DB}" destId="{445BDA74-309E-42AF-8C71-466565CF1A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D302E2-3395-4A5E-8BD1-175AC6C2AC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EE0B9959-1DC7-4CF2-9BCB-4811372427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Specialized knowledge about electronic ticketing systems</a:t>
          </a:r>
        </a:p>
      </dgm:t>
    </dgm:pt>
    <dgm:pt modelId="{F40A935A-F3D6-42F6-88D7-7580A1684C9F}" type="parTrans" cxnId="{14C01374-CC7C-4CA8-84E6-BED2A848E931}">
      <dgm:prSet/>
      <dgm:spPr/>
      <dgm:t>
        <a:bodyPr/>
        <a:lstStyle/>
        <a:p>
          <a:endParaRPr lang="en-US"/>
        </a:p>
      </dgm:t>
    </dgm:pt>
    <dgm:pt modelId="{014ADA8D-546E-4C1D-B1F3-1C6734235038}" type="sibTrans" cxnId="{14C01374-CC7C-4CA8-84E6-BED2A848E931}">
      <dgm:prSet/>
      <dgm:spPr/>
      <dgm:t>
        <a:bodyPr/>
        <a:lstStyle/>
        <a:p>
          <a:endParaRPr lang="en-US"/>
        </a:p>
      </dgm:t>
    </dgm:pt>
    <dgm:pt modelId="{A2884079-38AF-454E-82FE-41DA258502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Outlining their key security requirements</a:t>
          </a:r>
        </a:p>
      </dgm:t>
    </dgm:pt>
    <dgm:pt modelId="{0D8DD574-CCF8-43A9-BA87-371F1E45532C}" type="parTrans" cxnId="{5F8C8931-E0EE-4598-9E00-E847223B5753}">
      <dgm:prSet/>
      <dgm:spPr/>
      <dgm:t>
        <a:bodyPr/>
        <a:lstStyle/>
        <a:p>
          <a:endParaRPr lang="en-US"/>
        </a:p>
      </dgm:t>
    </dgm:pt>
    <dgm:pt modelId="{2DEB8550-4DD1-4127-888D-458D7CE62179}" type="sibTrans" cxnId="{5F8C8931-E0EE-4598-9E00-E847223B5753}">
      <dgm:prSet/>
      <dgm:spPr/>
      <dgm:t>
        <a:bodyPr/>
        <a:lstStyle/>
        <a:p>
          <a:endParaRPr lang="en-US"/>
        </a:p>
      </dgm:t>
    </dgm:pt>
    <dgm:pt modelId="{A49618AA-940D-4C6F-B654-D9EB2281B3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Finding the limitations and challenges of current technology</a:t>
          </a:r>
        </a:p>
      </dgm:t>
    </dgm:pt>
    <dgm:pt modelId="{9D403785-CBDC-4F21-980F-51EBD2BAF932}" type="parTrans" cxnId="{53FAC6DA-8EA4-4DEF-A6BA-C447324E9D0A}">
      <dgm:prSet/>
      <dgm:spPr/>
      <dgm:t>
        <a:bodyPr/>
        <a:lstStyle/>
        <a:p>
          <a:endParaRPr lang="en-US"/>
        </a:p>
      </dgm:t>
    </dgm:pt>
    <dgm:pt modelId="{10B4DBFC-8E71-455B-8351-2296379B1E60}" type="sibTrans" cxnId="{53FAC6DA-8EA4-4DEF-A6BA-C447324E9D0A}">
      <dgm:prSet/>
      <dgm:spPr/>
      <dgm:t>
        <a:bodyPr/>
        <a:lstStyle/>
        <a:p>
          <a:endParaRPr lang="en-US"/>
        </a:p>
      </dgm:t>
    </dgm:pt>
    <dgm:pt modelId="{A1C69BCE-B5E6-4FC9-989D-C3D0EDCFF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Solution of the limitations and challenges</a:t>
          </a:r>
        </a:p>
      </dgm:t>
    </dgm:pt>
    <dgm:pt modelId="{665C05E9-9B89-4C43-86DE-F82858F96426}" type="parTrans" cxnId="{5A8C98C9-E3D7-4A62-BAC4-B5695A42C20E}">
      <dgm:prSet/>
      <dgm:spPr/>
      <dgm:t>
        <a:bodyPr/>
        <a:lstStyle/>
        <a:p>
          <a:endParaRPr lang="en-US"/>
        </a:p>
      </dgm:t>
    </dgm:pt>
    <dgm:pt modelId="{5FEF2C98-E9D6-4C3C-9E3D-8B55C1AFD8D9}" type="sibTrans" cxnId="{5A8C98C9-E3D7-4A62-BAC4-B5695A42C20E}">
      <dgm:prSet/>
      <dgm:spPr/>
      <dgm:t>
        <a:bodyPr/>
        <a:lstStyle/>
        <a:p>
          <a:endParaRPr lang="en-US"/>
        </a:p>
      </dgm:t>
    </dgm:pt>
    <dgm:pt modelId="{D4A71F05-6075-4465-8FFE-131A4E8353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Integration of blockchain technology with the system</a:t>
          </a:r>
        </a:p>
      </dgm:t>
    </dgm:pt>
    <dgm:pt modelId="{47972060-A2A0-44CF-B4E1-35C33E89421B}" type="parTrans" cxnId="{C12D2CB2-9BA8-4CB3-AB45-B17F1770653D}">
      <dgm:prSet/>
      <dgm:spPr/>
      <dgm:t>
        <a:bodyPr/>
        <a:lstStyle/>
        <a:p>
          <a:endParaRPr lang="en-US"/>
        </a:p>
      </dgm:t>
    </dgm:pt>
    <dgm:pt modelId="{DFE4746F-9D1D-4B4D-88D8-E61387695120}" type="sibTrans" cxnId="{C12D2CB2-9BA8-4CB3-AB45-B17F1770653D}">
      <dgm:prSet/>
      <dgm:spPr/>
      <dgm:t>
        <a:bodyPr/>
        <a:lstStyle/>
        <a:p>
          <a:endParaRPr lang="en-US"/>
        </a:p>
      </dgm:t>
    </dgm:pt>
    <dgm:pt modelId="{095C115C-7EEB-4B01-9928-EABB306EFA78}" type="pres">
      <dgm:prSet presAssocID="{F8D302E2-3395-4A5E-8BD1-175AC6C2ACE5}" presName="root" presStyleCnt="0">
        <dgm:presLayoutVars>
          <dgm:dir/>
          <dgm:resizeHandles val="exact"/>
        </dgm:presLayoutVars>
      </dgm:prSet>
      <dgm:spPr/>
    </dgm:pt>
    <dgm:pt modelId="{169BEA1C-A1DB-482E-AD1A-21F1E6AC3C59}" type="pres">
      <dgm:prSet presAssocID="{EE0B9959-1DC7-4CF2-9BCB-481137242793}" presName="compNode" presStyleCnt="0"/>
      <dgm:spPr/>
    </dgm:pt>
    <dgm:pt modelId="{B4D17A62-8F7D-410C-810B-B9212B81478F}" type="pres">
      <dgm:prSet presAssocID="{EE0B9959-1DC7-4CF2-9BCB-481137242793}" presName="bgRect" presStyleLbl="bgShp" presStyleIdx="0" presStyleCnt="5"/>
      <dgm:spPr/>
    </dgm:pt>
    <dgm:pt modelId="{9C78EA41-76F6-4B68-8EC4-C0C8E134D42A}" type="pres">
      <dgm:prSet presAssocID="{EE0B9959-1DC7-4CF2-9BCB-4811372427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84C13B2-3E93-43A9-B4F9-C40070CEB970}" type="pres">
      <dgm:prSet presAssocID="{EE0B9959-1DC7-4CF2-9BCB-481137242793}" presName="spaceRect" presStyleCnt="0"/>
      <dgm:spPr/>
    </dgm:pt>
    <dgm:pt modelId="{5235A5B5-57AC-4AD7-BA6E-1A4FED663524}" type="pres">
      <dgm:prSet presAssocID="{EE0B9959-1DC7-4CF2-9BCB-481137242793}" presName="parTx" presStyleLbl="revTx" presStyleIdx="0" presStyleCnt="5">
        <dgm:presLayoutVars>
          <dgm:chMax val="0"/>
          <dgm:chPref val="0"/>
        </dgm:presLayoutVars>
      </dgm:prSet>
      <dgm:spPr/>
    </dgm:pt>
    <dgm:pt modelId="{998A3FED-0097-4AB2-B560-8487A5323EEF}" type="pres">
      <dgm:prSet presAssocID="{014ADA8D-546E-4C1D-B1F3-1C6734235038}" presName="sibTrans" presStyleCnt="0"/>
      <dgm:spPr/>
    </dgm:pt>
    <dgm:pt modelId="{BB6C646C-A329-4E1A-8408-3C410D3E959B}" type="pres">
      <dgm:prSet presAssocID="{A2884079-38AF-454E-82FE-41DA258502B8}" presName="compNode" presStyleCnt="0"/>
      <dgm:spPr/>
    </dgm:pt>
    <dgm:pt modelId="{EE3AFA7C-2B02-4B62-AB6B-ACA893D69DC1}" type="pres">
      <dgm:prSet presAssocID="{A2884079-38AF-454E-82FE-41DA258502B8}" presName="bgRect" presStyleLbl="bgShp" presStyleIdx="1" presStyleCnt="5"/>
      <dgm:spPr/>
    </dgm:pt>
    <dgm:pt modelId="{D75D5178-1E2A-4630-B6D9-7723308273AC}" type="pres">
      <dgm:prSet presAssocID="{A2884079-38AF-454E-82FE-41DA258502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F2DC21B-04F4-4B8C-811B-28948920B033}" type="pres">
      <dgm:prSet presAssocID="{A2884079-38AF-454E-82FE-41DA258502B8}" presName="spaceRect" presStyleCnt="0"/>
      <dgm:spPr/>
    </dgm:pt>
    <dgm:pt modelId="{C7EBD9DB-1B63-4BAC-9801-2BB72F1584C8}" type="pres">
      <dgm:prSet presAssocID="{A2884079-38AF-454E-82FE-41DA258502B8}" presName="parTx" presStyleLbl="revTx" presStyleIdx="1" presStyleCnt="5">
        <dgm:presLayoutVars>
          <dgm:chMax val="0"/>
          <dgm:chPref val="0"/>
        </dgm:presLayoutVars>
      </dgm:prSet>
      <dgm:spPr/>
    </dgm:pt>
    <dgm:pt modelId="{E1F20602-96BA-43F9-B819-1032344B5551}" type="pres">
      <dgm:prSet presAssocID="{2DEB8550-4DD1-4127-888D-458D7CE62179}" presName="sibTrans" presStyleCnt="0"/>
      <dgm:spPr/>
    </dgm:pt>
    <dgm:pt modelId="{095485DE-F779-4F2A-AAF7-6C73946943C7}" type="pres">
      <dgm:prSet presAssocID="{A49618AA-940D-4C6F-B654-D9EB2281B34A}" presName="compNode" presStyleCnt="0"/>
      <dgm:spPr/>
    </dgm:pt>
    <dgm:pt modelId="{3504306B-D154-406F-AC7C-3E00FDCD4104}" type="pres">
      <dgm:prSet presAssocID="{A49618AA-940D-4C6F-B654-D9EB2281B34A}" presName="bgRect" presStyleLbl="bgShp" presStyleIdx="2" presStyleCnt="5"/>
      <dgm:spPr/>
    </dgm:pt>
    <dgm:pt modelId="{4329124C-74F3-43B6-8A42-ACC9E6F4848A}" type="pres">
      <dgm:prSet presAssocID="{A49618AA-940D-4C6F-B654-D9EB2281B34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ACA710D-E455-444A-AC2F-9FA12A0E920A}" type="pres">
      <dgm:prSet presAssocID="{A49618AA-940D-4C6F-B654-D9EB2281B34A}" presName="spaceRect" presStyleCnt="0"/>
      <dgm:spPr/>
    </dgm:pt>
    <dgm:pt modelId="{CF5E2265-016F-4553-AD05-CB3B8C653912}" type="pres">
      <dgm:prSet presAssocID="{A49618AA-940D-4C6F-B654-D9EB2281B34A}" presName="parTx" presStyleLbl="revTx" presStyleIdx="2" presStyleCnt="5">
        <dgm:presLayoutVars>
          <dgm:chMax val="0"/>
          <dgm:chPref val="0"/>
        </dgm:presLayoutVars>
      </dgm:prSet>
      <dgm:spPr/>
    </dgm:pt>
    <dgm:pt modelId="{863E90CD-3AAE-455F-A314-35AA5701CFE1}" type="pres">
      <dgm:prSet presAssocID="{10B4DBFC-8E71-455B-8351-2296379B1E60}" presName="sibTrans" presStyleCnt="0"/>
      <dgm:spPr/>
    </dgm:pt>
    <dgm:pt modelId="{DACACD9F-8F83-41C1-8680-D47CA1CD1625}" type="pres">
      <dgm:prSet presAssocID="{A1C69BCE-B5E6-4FC9-989D-C3D0EDCFFA6D}" presName="compNode" presStyleCnt="0"/>
      <dgm:spPr/>
    </dgm:pt>
    <dgm:pt modelId="{B76D6D34-020E-44E2-BF60-DD22FC15A6A6}" type="pres">
      <dgm:prSet presAssocID="{A1C69BCE-B5E6-4FC9-989D-C3D0EDCFFA6D}" presName="bgRect" presStyleLbl="bgShp" presStyleIdx="3" presStyleCnt="5"/>
      <dgm:spPr/>
    </dgm:pt>
    <dgm:pt modelId="{5327D20B-381A-4F91-BF14-7F71F8C6146E}" type="pres">
      <dgm:prSet presAssocID="{A1C69BCE-B5E6-4FC9-989D-C3D0EDCFFA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A37CD1-99CA-4447-B8F8-1CEAD72B4565}" type="pres">
      <dgm:prSet presAssocID="{A1C69BCE-B5E6-4FC9-989D-C3D0EDCFFA6D}" presName="spaceRect" presStyleCnt="0"/>
      <dgm:spPr/>
    </dgm:pt>
    <dgm:pt modelId="{44A72DD0-1AB1-4748-9613-755BF20A16FD}" type="pres">
      <dgm:prSet presAssocID="{A1C69BCE-B5E6-4FC9-989D-C3D0EDCFFA6D}" presName="parTx" presStyleLbl="revTx" presStyleIdx="3" presStyleCnt="5">
        <dgm:presLayoutVars>
          <dgm:chMax val="0"/>
          <dgm:chPref val="0"/>
        </dgm:presLayoutVars>
      </dgm:prSet>
      <dgm:spPr/>
    </dgm:pt>
    <dgm:pt modelId="{7F22AF13-7659-4393-B90D-0629996F70CD}" type="pres">
      <dgm:prSet presAssocID="{5FEF2C98-E9D6-4C3C-9E3D-8B55C1AFD8D9}" presName="sibTrans" presStyleCnt="0"/>
      <dgm:spPr/>
    </dgm:pt>
    <dgm:pt modelId="{B0991D8F-60E5-4892-AA38-67D07D229A7C}" type="pres">
      <dgm:prSet presAssocID="{D4A71F05-6075-4465-8FFE-131A4E835397}" presName="compNode" presStyleCnt="0"/>
      <dgm:spPr/>
    </dgm:pt>
    <dgm:pt modelId="{8291ED02-E123-4C55-B75B-E8E422A3F40B}" type="pres">
      <dgm:prSet presAssocID="{D4A71F05-6075-4465-8FFE-131A4E835397}" presName="bgRect" presStyleLbl="bgShp" presStyleIdx="4" presStyleCnt="5"/>
      <dgm:spPr/>
    </dgm:pt>
    <dgm:pt modelId="{AAFCA81D-2CA6-43B9-8938-CCEC7528944B}" type="pres">
      <dgm:prSet presAssocID="{D4A71F05-6075-4465-8FFE-131A4E8353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5A6E744-FAD3-45EF-AD06-215EBF348C29}" type="pres">
      <dgm:prSet presAssocID="{D4A71F05-6075-4465-8FFE-131A4E835397}" presName="spaceRect" presStyleCnt="0"/>
      <dgm:spPr/>
    </dgm:pt>
    <dgm:pt modelId="{60511531-9D01-4896-A4B8-03C00C6B32D0}" type="pres">
      <dgm:prSet presAssocID="{D4A71F05-6075-4465-8FFE-131A4E83539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9398D25-FF20-4D93-8C84-7510894EAAB5}" type="presOf" srcId="{D4A71F05-6075-4465-8FFE-131A4E835397}" destId="{60511531-9D01-4896-A4B8-03C00C6B32D0}" srcOrd="0" destOrd="0" presId="urn:microsoft.com/office/officeart/2018/2/layout/IconVerticalSolidList"/>
    <dgm:cxn modelId="{5D44F22F-53B3-42B0-BB75-162D86AC102D}" type="presOf" srcId="{F8D302E2-3395-4A5E-8BD1-175AC6C2ACE5}" destId="{095C115C-7EEB-4B01-9928-EABB306EFA78}" srcOrd="0" destOrd="0" presId="urn:microsoft.com/office/officeart/2018/2/layout/IconVerticalSolidList"/>
    <dgm:cxn modelId="{5F8C8931-E0EE-4598-9E00-E847223B5753}" srcId="{F8D302E2-3395-4A5E-8BD1-175AC6C2ACE5}" destId="{A2884079-38AF-454E-82FE-41DA258502B8}" srcOrd="1" destOrd="0" parTransId="{0D8DD574-CCF8-43A9-BA87-371F1E45532C}" sibTransId="{2DEB8550-4DD1-4127-888D-458D7CE62179}"/>
    <dgm:cxn modelId="{14C01374-CC7C-4CA8-84E6-BED2A848E931}" srcId="{F8D302E2-3395-4A5E-8BD1-175AC6C2ACE5}" destId="{EE0B9959-1DC7-4CF2-9BCB-481137242793}" srcOrd="0" destOrd="0" parTransId="{F40A935A-F3D6-42F6-88D7-7580A1684C9F}" sibTransId="{014ADA8D-546E-4C1D-B1F3-1C6734235038}"/>
    <dgm:cxn modelId="{09810778-40C2-49EE-9F16-2AFD8A182DA8}" type="presOf" srcId="{EE0B9959-1DC7-4CF2-9BCB-481137242793}" destId="{5235A5B5-57AC-4AD7-BA6E-1A4FED663524}" srcOrd="0" destOrd="0" presId="urn:microsoft.com/office/officeart/2018/2/layout/IconVerticalSolidList"/>
    <dgm:cxn modelId="{417C2D93-D2A2-4B81-BDC1-61B22C219E8E}" type="presOf" srcId="{A2884079-38AF-454E-82FE-41DA258502B8}" destId="{C7EBD9DB-1B63-4BAC-9801-2BB72F1584C8}" srcOrd="0" destOrd="0" presId="urn:microsoft.com/office/officeart/2018/2/layout/IconVerticalSolidList"/>
    <dgm:cxn modelId="{D7840CAF-7770-4B2D-A946-C58241605C4D}" type="presOf" srcId="{A49618AA-940D-4C6F-B654-D9EB2281B34A}" destId="{CF5E2265-016F-4553-AD05-CB3B8C653912}" srcOrd="0" destOrd="0" presId="urn:microsoft.com/office/officeart/2018/2/layout/IconVerticalSolidList"/>
    <dgm:cxn modelId="{C12D2CB2-9BA8-4CB3-AB45-B17F1770653D}" srcId="{F8D302E2-3395-4A5E-8BD1-175AC6C2ACE5}" destId="{D4A71F05-6075-4465-8FFE-131A4E835397}" srcOrd="4" destOrd="0" parTransId="{47972060-A2A0-44CF-B4E1-35C33E89421B}" sibTransId="{DFE4746F-9D1D-4B4D-88D8-E61387695120}"/>
    <dgm:cxn modelId="{5A8C98C9-E3D7-4A62-BAC4-B5695A42C20E}" srcId="{F8D302E2-3395-4A5E-8BD1-175AC6C2ACE5}" destId="{A1C69BCE-B5E6-4FC9-989D-C3D0EDCFFA6D}" srcOrd="3" destOrd="0" parTransId="{665C05E9-9B89-4C43-86DE-F82858F96426}" sibTransId="{5FEF2C98-E9D6-4C3C-9E3D-8B55C1AFD8D9}"/>
    <dgm:cxn modelId="{53FAC6DA-8EA4-4DEF-A6BA-C447324E9D0A}" srcId="{F8D302E2-3395-4A5E-8BD1-175AC6C2ACE5}" destId="{A49618AA-940D-4C6F-B654-D9EB2281B34A}" srcOrd="2" destOrd="0" parTransId="{9D403785-CBDC-4F21-980F-51EBD2BAF932}" sibTransId="{10B4DBFC-8E71-455B-8351-2296379B1E60}"/>
    <dgm:cxn modelId="{042541DE-1188-4386-9CB9-400BEF4495D2}" type="presOf" srcId="{A1C69BCE-B5E6-4FC9-989D-C3D0EDCFFA6D}" destId="{44A72DD0-1AB1-4748-9613-755BF20A16FD}" srcOrd="0" destOrd="0" presId="urn:microsoft.com/office/officeart/2018/2/layout/IconVerticalSolidList"/>
    <dgm:cxn modelId="{AD4201CC-83D2-411A-9D32-FF2A88FD4025}" type="presParOf" srcId="{095C115C-7EEB-4B01-9928-EABB306EFA78}" destId="{169BEA1C-A1DB-482E-AD1A-21F1E6AC3C59}" srcOrd="0" destOrd="0" presId="urn:microsoft.com/office/officeart/2018/2/layout/IconVerticalSolidList"/>
    <dgm:cxn modelId="{4F53E681-FEC8-4E0C-9640-8C9233BE2ABE}" type="presParOf" srcId="{169BEA1C-A1DB-482E-AD1A-21F1E6AC3C59}" destId="{B4D17A62-8F7D-410C-810B-B9212B81478F}" srcOrd="0" destOrd="0" presId="urn:microsoft.com/office/officeart/2018/2/layout/IconVerticalSolidList"/>
    <dgm:cxn modelId="{7E9BF7DD-71B0-453C-8D08-BFD32B646906}" type="presParOf" srcId="{169BEA1C-A1DB-482E-AD1A-21F1E6AC3C59}" destId="{9C78EA41-76F6-4B68-8EC4-C0C8E134D42A}" srcOrd="1" destOrd="0" presId="urn:microsoft.com/office/officeart/2018/2/layout/IconVerticalSolidList"/>
    <dgm:cxn modelId="{4F86E3EE-E144-4F3A-BC11-90056FFBEA37}" type="presParOf" srcId="{169BEA1C-A1DB-482E-AD1A-21F1E6AC3C59}" destId="{784C13B2-3E93-43A9-B4F9-C40070CEB970}" srcOrd="2" destOrd="0" presId="urn:microsoft.com/office/officeart/2018/2/layout/IconVerticalSolidList"/>
    <dgm:cxn modelId="{655DD474-227C-4860-B52C-2AD406F42B1C}" type="presParOf" srcId="{169BEA1C-A1DB-482E-AD1A-21F1E6AC3C59}" destId="{5235A5B5-57AC-4AD7-BA6E-1A4FED663524}" srcOrd="3" destOrd="0" presId="urn:microsoft.com/office/officeart/2018/2/layout/IconVerticalSolidList"/>
    <dgm:cxn modelId="{7BEE0A85-2EF2-4809-9C0B-78F2FC6BD939}" type="presParOf" srcId="{095C115C-7EEB-4B01-9928-EABB306EFA78}" destId="{998A3FED-0097-4AB2-B560-8487A5323EEF}" srcOrd="1" destOrd="0" presId="urn:microsoft.com/office/officeart/2018/2/layout/IconVerticalSolidList"/>
    <dgm:cxn modelId="{CF25308D-20DB-403D-A622-CC3856D48ABA}" type="presParOf" srcId="{095C115C-7EEB-4B01-9928-EABB306EFA78}" destId="{BB6C646C-A329-4E1A-8408-3C410D3E959B}" srcOrd="2" destOrd="0" presId="urn:microsoft.com/office/officeart/2018/2/layout/IconVerticalSolidList"/>
    <dgm:cxn modelId="{8724DC7B-ED24-4F4E-84B1-9280AEA00A7B}" type="presParOf" srcId="{BB6C646C-A329-4E1A-8408-3C410D3E959B}" destId="{EE3AFA7C-2B02-4B62-AB6B-ACA893D69DC1}" srcOrd="0" destOrd="0" presId="urn:microsoft.com/office/officeart/2018/2/layout/IconVerticalSolidList"/>
    <dgm:cxn modelId="{87571653-CE06-41D9-BB70-5AC811B8F69E}" type="presParOf" srcId="{BB6C646C-A329-4E1A-8408-3C410D3E959B}" destId="{D75D5178-1E2A-4630-B6D9-7723308273AC}" srcOrd="1" destOrd="0" presId="urn:microsoft.com/office/officeart/2018/2/layout/IconVerticalSolidList"/>
    <dgm:cxn modelId="{3C7BAD44-F7C8-47C9-8C05-942614B3A624}" type="presParOf" srcId="{BB6C646C-A329-4E1A-8408-3C410D3E959B}" destId="{0F2DC21B-04F4-4B8C-811B-28948920B033}" srcOrd="2" destOrd="0" presId="urn:microsoft.com/office/officeart/2018/2/layout/IconVerticalSolidList"/>
    <dgm:cxn modelId="{E4C7D337-B250-45BB-90B8-8AC10968DC5A}" type="presParOf" srcId="{BB6C646C-A329-4E1A-8408-3C410D3E959B}" destId="{C7EBD9DB-1B63-4BAC-9801-2BB72F1584C8}" srcOrd="3" destOrd="0" presId="urn:microsoft.com/office/officeart/2018/2/layout/IconVerticalSolidList"/>
    <dgm:cxn modelId="{C651B6C1-7754-4E71-B460-D848B164BF92}" type="presParOf" srcId="{095C115C-7EEB-4B01-9928-EABB306EFA78}" destId="{E1F20602-96BA-43F9-B819-1032344B5551}" srcOrd="3" destOrd="0" presId="urn:microsoft.com/office/officeart/2018/2/layout/IconVerticalSolidList"/>
    <dgm:cxn modelId="{DC6DAC49-8A6F-40E3-B0C3-2C0D554171C7}" type="presParOf" srcId="{095C115C-7EEB-4B01-9928-EABB306EFA78}" destId="{095485DE-F779-4F2A-AAF7-6C73946943C7}" srcOrd="4" destOrd="0" presId="urn:microsoft.com/office/officeart/2018/2/layout/IconVerticalSolidList"/>
    <dgm:cxn modelId="{39CFD5FA-77FA-494A-A853-43C435EEFAD8}" type="presParOf" srcId="{095485DE-F779-4F2A-AAF7-6C73946943C7}" destId="{3504306B-D154-406F-AC7C-3E00FDCD4104}" srcOrd="0" destOrd="0" presId="urn:microsoft.com/office/officeart/2018/2/layout/IconVerticalSolidList"/>
    <dgm:cxn modelId="{EBFCED6D-AA77-4500-854E-2948F567F4A7}" type="presParOf" srcId="{095485DE-F779-4F2A-AAF7-6C73946943C7}" destId="{4329124C-74F3-43B6-8A42-ACC9E6F4848A}" srcOrd="1" destOrd="0" presId="urn:microsoft.com/office/officeart/2018/2/layout/IconVerticalSolidList"/>
    <dgm:cxn modelId="{A939A964-6D8C-47D5-B1AA-5521815F476D}" type="presParOf" srcId="{095485DE-F779-4F2A-AAF7-6C73946943C7}" destId="{2ACA710D-E455-444A-AC2F-9FA12A0E920A}" srcOrd="2" destOrd="0" presId="urn:microsoft.com/office/officeart/2018/2/layout/IconVerticalSolidList"/>
    <dgm:cxn modelId="{7D13887B-2CB4-4CED-BC48-46AF6BECE198}" type="presParOf" srcId="{095485DE-F779-4F2A-AAF7-6C73946943C7}" destId="{CF5E2265-016F-4553-AD05-CB3B8C653912}" srcOrd="3" destOrd="0" presId="urn:microsoft.com/office/officeart/2018/2/layout/IconVerticalSolidList"/>
    <dgm:cxn modelId="{474BC88D-B571-464B-8F7B-FD3C5CA73290}" type="presParOf" srcId="{095C115C-7EEB-4B01-9928-EABB306EFA78}" destId="{863E90CD-3AAE-455F-A314-35AA5701CFE1}" srcOrd="5" destOrd="0" presId="urn:microsoft.com/office/officeart/2018/2/layout/IconVerticalSolidList"/>
    <dgm:cxn modelId="{B9A24EFA-606E-4F6C-A3EA-5C57DC9F9A73}" type="presParOf" srcId="{095C115C-7EEB-4B01-9928-EABB306EFA78}" destId="{DACACD9F-8F83-41C1-8680-D47CA1CD1625}" srcOrd="6" destOrd="0" presId="urn:microsoft.com/office/officeart/2018/2/layout/IconVerticalSolidList"/>
    <dgm:cxn modelId="{4890955D-8D3E-4A1A-8150-D756E01A1450}" type="presParOf" srcId="{DACACD9F-8F83-41C1-8680-D47CA1CD1625}" destId="{B76D6D34-020E-44E2-BF60-DD22FC15A6A6}" srcOrd="0" destOrd="0" presId="urn:microsoft.com/office/officeart/2018/2/layout/IconVerticalSolidList"/>
    <dgm:cxn modelId="{D1D98053-E923-40FF-AC34-68DA48C37517}" type="presParOf" srcId="{DACACD9F-8F83-41C1-8680-D47CA1CD1625}" destId="{5327D20B-381A-4F91-BF14-7F71F8C6146E}" srcOrd="1" destOrd="0" presId="urn:microsoft.com/office/officeart/2018/2/layout/IconVerticalSolidList"/>
    <dgm:cxn modelId="{6F818B75-85C9-4D8D-AA96-85B384017DD3}" type="presParOf" srcId="{DACACD9F-8F83-41C1-8680-D47CA1CD1625}" destId="{B1A37CD1-99CA-4447-B8F8-1CEAD72B4565}" srcOrd="2" destOrd="0" presId="urn:microsoft.com/office/officeart/2018/2/layout/IconVerticalSolidList"/>
    <dgm:cxn modelId="{CB80F15B-65C2-45E5-9E5D-9DF53234D22B}" type="presParOf" srcId="{DACACD9F-8F83-41C1-8680-D47CA1CD1625}" destId="{44A72DD0-1AB1-4748-9613-755BF20A16FD}" srcOrd="3" destOrd="0" presId="urn:microsoft.com/office/officeart/2018/2/layout/IconVerticalSolidList"/>
    <dgm:cxn modelId="{A1688651-2CF2-4E94-89B7-EFB5401DB458}" type="presParOf" srcId="{095C115C-7EEB-4B01-9928-EABB306EFA78}" destId="{7F22AF13-7659-4393-B90D-0629996F70CD}" srcOrd="7" destOrd="0" presId="urn:microsoft.com/office/officeart/2018/2/layout/IconVerticalSolidList"/>
    <dgm:cxn modelId="{3A23DA0D-5238-4137-A404-BFBE509A499E}" type="presParOf" srcId="{095C115C-7EEB-4B01-9928-EABB306EFA78}" destId="{B0991D8F-60E5-4892-AA38-67D07D229A7C}" srcOrd="8" destOrd="0" presId="urn:microsoft.com/office/officeart/2018/2/layout/IconVerticalSolidList"/>
    <dgm:cxn modelId="{A295DAD0-CE65-4AB5-ADC1-CF244DA4EDC3}" type="presParOf" srcId="{B0991D8F-60E5-4892-AA38-67D07D229A7C}" destId="{8291ED02-E123-4C55-B75B-E8E422A3F40B}" srcOrd="0" destOrd="0" presId="urn:microsoft.com/office/officeart/2018/2/layout/IconVerticalSolidList"/>
    <dgm:cxn modelId="{E2C31DE0-BD0F-4C03-B74E-F2BE5481A0D5}" type="presParOf" srcId="{B0991D8F-60E5-4892-AA38-67D07D229A7C}" destId="{AAFCA81D-2CA6-43B9-8938-CCEC7528944B}" srcOrd="1" destOrd="0" presId="urn:microsoft.com/office/officeart/2018/2/layout/IconVerticalSolidList"/>
    <dgm:cxn modelId="{4661D373-40E5-4D1E-B076-85354C8D7BE8}" type="presParOf" srcId="{B0991D8F-60E5-4892-AA38-67D07D229A7C}" destId="{D5A6E744-FAD3-45EF-AD06-215EBF348C29}" srcOrd="2" destOrd="0" presId="urn:microsoft.com/office/officeart/2018/2/layout/IconVerticalSolidList"/>
    <dgm:cxn modelId="{8FA994ED-7A3F-449F-9737-5912BF53FD5F}" type="presParOf" srcId="{B0991D8F-60E5-4892-AA38-67D07D229A7C}" destId="{60511531-9D01-4896-A4B8-03C00C6B32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F5EBA8-19F7-4438-A1AB-132A429F2EB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6300FA6-BCE4-4A84-B7AE-C3ECF403F985}">
      <dgm:prSet/>
      <dgm:spPr/>
      <dgm:t>
        <a:bodyPr/>
        <a:lstStyle/>
        <a:p>
          <a:r>
            <a:rPr lang="en-US" dirty="0"/>
            <a:t>E-Ticketing Systems in Public Transportation</a:t>
          </a:r>
        </a:p>
      </dgm:t>
    </dgm:pt>
    <dgm:pt modelId="{26F94448-E22F-4F55-B45F-795191EF6229}" type="parTrans" cxnId="{10C808E7-401D-4C9C-838E-2EDED1B3C6AF}">
      <dgm:prSet/>
      <dgm:spPr/>
      <dgm:t>
        <a:bodyPr/>
        <a:lstStyle/>
        <a:p>
          <a:endParaRPr lang="en-US"/>
        </a:p>
      </dgm:t>
    </dgm:pt>
    <dgm:pt modelId="{6E9CC1C9-FA64-4638-8175-C3E108B6CB16}" type="sibTrans" cxnId="{10C808E7-401D-4C9C-838E-2EDED1B3C6AF}">
      <dgm:prSet phldrT="01" phldr="0"/>
      <dgm:spPr/>
    </dgm:pt>
    <dgm:pt modelId="{B98E4146-5EB8-43EB-A9AC-9CA2C96FDC98}">
      <dgm:prSet/>
      <dgm:spPr/>
      <dgm:t>
        <a:bodyPr/>
        <a:lstStyle/>
        <a:p>
          <a:r>
            <a:rPr lang="en-US" dirty="0"/>
            <a:t>Limitations of Traditional E-Ticketing Systems </a:t>
          </a:r>
        </a:p>
      </dgm:t>
    </dgm:pt>
    <dgm:pt modelId="{C1205C96-5EE8-41A2-80EB-6C370C8C730A}" type="parTrans" cxnId="{56FFD02F-0BB7-4BA1-A6F6-669821E74B17}">
      <dgm:prSet/>
      <dgm:spPr/>
      <dgm:t>
        <a:bodyPr/>
        <a:lstStyle/>
        <a:p>
          <a:endParaRPr lang="en-US"/>
        </a:p>
      </dgm:t>
    </dgm:pt>
    <dgm:pt modelId="{1E35305E-B24B-42CE-9A0B-AEC7AC45AF65}" type="sibTrans" cxnId="{56FFD02F-0BB7-4BA1-A6F6-669821E74B17}">
      <dgm:prSet phldrT="02" phldr="0"/>
      <dgm:spPr/>
    </dgm:pt>
    <dgm:pt modelId="{054D2034-5C11-4CC7-8B1A-1D54BD4EBD8B}">
      <dgm:prSet/>
      <dgm:spPr/>
      <dgm:t>
        <a:bodyPr/>
        <a:lstStyle/>
        <a:p>
          <a:r>
            <a:rPr lang="en-US" dirty="0"/>
            <a:t>Applications of Blockchain in Transportation</a:t>
          </a:r>
        </a:p>
      </dgm:t>
    </dgm:pt>
    <dgm:pt modelId="{74BC29CA-BB5C-4130-B332-12B264A419E8}" type="parTrans" cxnId="{9E15B975-DC40-453E-9DE4-8D4D27AD4039}">
      <dgm:prSet/>
      <dgm:spPr/>
      <dgm:t>
        <a:bodyPr/>
        <a:lstStyle/>
        <a:p>
          <a:endParaRPr lang="en-US"/>
        </a:p>
      </dgm:t>
    </dgm:pt>
    <dgm:pt modelId="{2EB394B4-4DF3-4914-81D9-24C59612E0FF}" type="sibTrans" cxnId="{9E15B975-DC40-453E-9DE4-8D4D27AD4039}">
      <dgm:prSet phldrT="03" phldr="0"/>
      <dgm:spPr/>
    </dgm:pt>
    <dgm:pt modelId="{187992E8-7A6C-4E50-8996-DC4B9E98BD46}" type="pres">
      <dgm:prSet presAssocID="{82F5EBA8-19F7-4438-A1AB-132A429F2EB7}" presName="Name0" presStyleCnt="0">
        <dgm:presLayoutVars>
          <dgm:dir/>
          <dgm:animLvl val="lvl"/>
          <dgm:resizeHandles val="exact"/>
        </dgm:presLayoutVars>
      </dgm:prSet>
      <dgm:spPr/>
    </dgm:pt>
    <dgm:pt modelId="{C92C417A-49E2-4AD7-9B4B-B38A26683037}" type="pres">
      <dgm:prSet presAssocID="{16300FA6-BCE4-4A84-B7AE-C3ECF403F985}" presName="linNode" presStyleCnt="0"/>
      <dgm:spPr/>
    </dgm:pt>
    <dgm:pt modelId="{4BF58986-448C-40B2-8DD0-9DA5CD57D567}" type="pres">
      <dgm:prSet presAssocID="{16300FA6-BCE4-4A84-B7AE-C3ECF403F98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7DB4C00-087A-433D-829A-AEC7D9589A14}" type="pres">
      <dgm:prSet presAssocID="{6E9CC1C9-FA64-4638-8175-C3E108B6CB16}" presName="sp" presStyleCnt="0"/>
      <dgm:spPr/>
    </dgm:pt>
    <dgm:pt modelId="{7E342308-4B35-4AE4-83F9-B50F9D7CC010}" type="pres">
      <dgm:prSet presAssocID="{B98E4146-5EB8-43EB-A9AC-9CA2C96FDC98}" presName="linNode" presStyleCnt="0"/>
      <dgm:spPr/>
    </dgm:pt>
    <dgm:pt modelId="{282234E0-5E06-4739-BABC-743938B31DB2}" type="pres">
      <dgm:prSet presAssocID="{B98E4146-5EB8-43EB-A9AC-9CA2C96FDC9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27F06FE-3C02-4628-81DA-4F6F7057EDF2}" type="pres">
      <dgm:prSet presAssocID="{1E35305E-B24B-42CE-9A0B-AEC7AC45AF65}" presName="sp" presStyleCnt="0"/>
      <dgm:spPr/>
    </dgm:pt>
    <dgm:pt modelId="{49B19FD7-FFD0-4E94-ACB4-C1FBEE838943}" type="pres">
      <dgm:prSet presAssocID="{054D2034-5C11-4CC7-8B1A-1D54BD4EBD8B}" presName="linNode" presStyleCnt="0"/>
      <dgm:spPr/>
    </dgm:pt>
    <dgm:pt modelId="{26DC3096-30BD-44D3-8B3E-4EF5FF878CCA}" type="pres">
      <dgm:prSet presAssocID="{054D2034-5C11-4CC7-8B1A-1D54BD4EBD8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ECE49D04-911B-407A-B77F-B989B2632D35}" type="presOf" srcId="{B98E4146-5EB8-43EB-A9AC-9CA2C96FDC98}" destId="{282234E0-5E06-4739-BABC-743938B31DB2}" srcOrd="0" destOrd="0" presId="urn:microsoft.com/office/officeart/2005/8/layout/vList5"/>
    <dgm:cxn modelId="{56FFD02F-0BB7-4BA1-A6F6-669821E74B17}" srcId="{82F5EBA8-19F7-4438-A1AB-132A429F2EB7}" destId="{B98E4146-5EB8-43EB-A9AC-9CA2C96FDC98}" srcOrd="1" destOrd="0" parTransId="{C1205C96-5EE8-41A2-80EB-6C370C8C730A}" sibTransId="{1E35305E-B24B-42CE-9A0B-AEC7AC45AF65}"/>
    <dgm:cxn modelId="{10AE4A73-DF74-46C6-94EC-818A5E44445E}" type="presOf" srcId="{054D2034-5C11-4CC7-8B1A-1D54BD4EBD8B}" destId="{26DC3096-30BD-44D3-8B3E-4EF5FF878CCA}" srcOrd="0" destOrd="0" presId="urn:microsoft.com/office/officeart/2005/8/layout/vList5"/>
    <dgm:cxn modelId="{9E15B975-DC40-453E-9DE4-8D4D27AD4039}" srcId="{82F5EBA8-19F7-4438-A1AB-132A429F2EB7}" destId="{054D2034-5C11-4CC7-8B1A-1D54BD4EBD8B}" srcOrd="2" destOrd="0" parTransId="{74BC29CA-BB5C-4130-B332-12B264A419E8}" sibTransId="{2EB394B4-4DF3-4914-81D9-24C59612E0FF}"/>
    <dgm:cxn modelId="{0A824BA5-B9A3-4ADC-B093-F85FCC02DF8D}" type="presOf" srcId="{16300FA6-BCE4-4A84-B7AE-C3ECF403F985}" destId="{4BF58986-448C-40B2-8DD0-9DA5CD57D567}" srcOrd="0" destOrd="0" presId="urn:microsoft.com/office/officeart/2005/8/layout/vList5"/>
    <dgm:cxn modelId="{004BE1CD-1BB7-4F3B-8C4A-A379455D16DA}" type="presOf" srcId="{82F5EBA8-19F7-4438-A1AB-132A429F2EB7}" destId="{187992E8-7A6C-4E50-8996-DC4B9E98BD46}" srcOrd="0" destOrd="0" presId="urn:microsoft.com/office/officeart/2005/8/layout/vList5"/>
    <dgm:cxn modelId="{10C808E7-401D-4C9C-838E-2EDED1B3C6AF}" srcId="{82F5EBA8-19F7-4438-A1AB-132A429F2EB7}" destId="{16300FA6-BCE4-4A84-B7AE-C3ECF403F985}" srcOrd="0" destOrd="0" parTransId="{26F94448-E22F-4F55-B45F-795191EF6229}" sibTransId="{6E9CC1C9-FA64-4638-8175-C3E108B6CB16}"/>
    <dgm:cxn modelId="{DB999255-E722-4FFF-BC1D-DA6D6EA75E5D}" type="presParOf" srcId="{187992E8-7A6C-4E50-8996-DC4B9E98BD46}" destId="{C92C417A-49E2-4AD7-9B4B-B38A26683037}" srcOrd="0" destOrd="0" presId="urn:microsoft.com/office/officeart/2005/8/layout/vList5"/>
    <dgm:cxn modelId="{FC135F7E-8EE3-4377-815D-919B9D4222EF}" type="presParOf" srcId="{C92C417A-49E2-4AD7-9B4B-B38A26683037}" destId="{4BF58986-448C-40B2-8DD0-9DA5CD57D567}" srcOrd="0" destOrd="0" presId="urn:microsoft.com/office/officeart/2005/8/layout/vList5"/>
    <dgm:cxn modelId="{D05A4AEC-0F19-48F2-B6BA-8C3092F83159}" type="presParOf" srcId="{187992E8-7A6C-4E50-8996-DC4B9E98BD46}" destId="{B7DB4C00-087A-433D-829A-AEC7D9589A14}" srcOrd="1" destOrd="0" presId="urn:microsoft.com/office/officeart/2005/8/layout/vList5"/>
    <dgm:cxn modelId="{087C32AF-108A-4002-AE3E-847D467A17B7}" type="presParOf" srcId="{187992E8-7A6C-4E50-8996-DC4B9E98BD46}" destId="{7E342308-4B35-4AE4-83F9-B50F9D7CC010}" srcOrd="2" destOrd="0" presId="urn:microsoft.com/office/officeart/2005/8/layout/vList5"/>
    <dgm:cxn modelId="{63D661C1-F9A4-4E62-9D60-B835E8DC5600}" type="presParOf" srcId="{7E342308-4B35-4AE4-83F9-B50F9D7CC010}" destId="{282234E0-5E06-4739-BABC-743938B31DB2}" srcOrd="0" destOrd="0" presId="urn:microsoft.com/office/officeart/2005/8/layout/vList5"/>
    <dgm:cxn modelId="{756EE378-5372-4FC8-AB1D-E4AA84865ACD}" type="presParOf" srcId="{187992E8-7A6C-4E50-8996-DC4B9E98BD46}" destId="{027F06FE-3C02-4628-81DA-4F6F7057EDF2}" srcOrd="3" destOrd="0" presId="urn:microsoft.com/office/officeart/2005/8/layout/vList5"/>
    <dgm:cxn modelId="{BA7F0490-9E04-4DD9-8590-CB73F2965FB9}" type="presParOf" srcId="{187992E8-7A6C-4E50-8996-DC4B9E98BD46}" destId="{49B19FD7-FFD0-4E94-ACB4-C1FBEE838943}" srcOrd="4" destOrd="0" presId="urn:microsoft.com/office/officeart/2005/8/layout/vList5"/>
    <dgm:cxn modelId="{27423A35-029C-4D14-B10C-5E7C1738BB5C}" type="presParOf" srcId="{49B19FD7-FFD0-4E94-ACB4-C1FBEE838943}" destId="{26DC3096-30BD-44D3-8B3E-4EF5FF878CC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E1EAF0-705D-4D5E-B506-F8DE949C9B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2B3BB83-FE60-40AA-815E-8FCA23C1B73C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Susceptible to fraud and unauthorized access</a:t>
          </a:r>
        </a:p>
      </dgm:t>
    </dgm:pt>
    <dgm:pt modelId="{CCF72D17-96A7-4B5C-9810-8D5764E9C6F7}" type="parTrans" cxnId="{860A5F57-D74C-468F-B232-A1464F4BE2B7}">
      <dgm:prSet/>
      <dgm:spPr/>
      <dgm:t>
        <a:bodyPr/>
        <a:lstStyle/>
        <a:p>
          <a:endParaRPr lang="en-US"/>
        </a:p>
      </dgm:t>
    </dgm:pt>
    <dgm:pt modelId="{E9AE8046-CAE5-4532-9E32-C0D9FE25E138}" type="sibTrans" cxnId="{860A5F57-D74C-468F-B232-A1464F4BE2B7}">
      <dgm:prSet/>
      <dgm:spPr/>
      <dgm:t>
        <a:bodyPr/>
        <a:lstStyle/>
        <a:p>
          <a:endParaRPr lang="en-US"/>
        </a:p>
      </dgm:t>
    </dgm:pt>
    <dgm:pt modelId="{7B7CEF42-E699-4F01-BFC4-F8FBB9015866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Often leading to financial losses</a:t>
          </a:r>
        </a:p>
      </dgm:t>
    </dgm:pt>
    <dgm:pt modelId="{F595921A-38D8-475A-882B-E1712EAD88A0}" type="parTrans" cxnId="{024C0B4E-49BB-4FC1-BDE8-0FFE93EAB8BB}">
      <dgm:prSet/>
      <dgm:spPr/>
      <dgm:t>
        <a:bodyPr/>
        <a:lstStyle/>
        <a:p>
          <a:endParaRPr lang="en-US"/>
        </a:p>
      </dgm:t>
    </dgm:pt>
    <dgm:pt modelId="{A2504B0A-5114-4E1D-AE47-40F99290BB4B}" type="sibTrans" cxnId="{024C0B4E-49BB-4FC1-BDE8-0FFE93EAB8BB}">
      <dgm:prSet/>
      <dgm:spPr/>
      <dgm:t>
        <a:bodyPr/>
        <a:lstStyle/>
        <a:p>
          <a:endParaRPr lang="en-US"/>
        </a:p>
      </dgm:t>
    </dgm:pt>
    <dgm:pt modelId="{BD24ED71-11E3-4018-BCD9-31F341C3E98C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Compromised user data</a:t>
          </a:r>
        </a:p>
      </dgm:t>
    </dgm:pt>
    <dgm:pt modelId="{9812F547-AA51-41C5-9B0F-446CBEEDDEB5}" type="parTrans" cxnId="{13E2BB0D-B32B-4CFB-82DC-30F33F033A40}">
      <dgm:prSet/>
      <dgm:spPr/>
      <dgm:t>
        <a:bodyPr/>
        <a:lstStyle/>
        <a:p>
          <a:endParaRPr lang="en-US"/>
        </a:p>
      </dgm:t>
    </dgm:pt>
    <dgm:pt modelId="{01554B46-01D3-4C6F-8FFB-93BB57102286}" type="sibTrans" cxnId="{13E2BB0D-B32B-4CFB-82DC-30F33F033A40}">
      <dgm:prSet/>
      <dgm:spPr/>
      <dgm:t>
        <a:bodyPr/>
        <a:lstStyle/>
        <a:p>
          <a:endParaRPr lang="en-US"/>
        </a:p>
      </dgm:t>
    </dgm:pt>
    <dgm:pt modelId="{B26A2DB0-2F26-4A9E-8E01-3D466F5BD2FB}" type="pres">
      <dgm:prSet presAssocID="{A7E1EAF0-705D-4D5E-B506-F8DE949C9B61}" presName="root" presStyleCnt="0">
        <dgm:presLayoutVars>
          <dgm:dir/>
          <dgm:resizeHandles val="exact"/>
        </dgm:presLayoutVars>
      </dgm:prSet>
      <dgm:spPr/>
    </dgm:pt>
    <dgm:pt modelId="{E4E1E714-A9D8-4332-9209-AD256BB19CD9}" type="pres">
      <dgm:prSet presAssocID="{A2B3BB83-FE60-40AA-815E-8FCA23C1B73C}" presName="compNode" presStyleCnt="0"/>
      <dgm:spPr/>
    </dgm:pt>
    <dgm:pt modelId="{7DA77FA4-DC6C-415D-80B6-E67ADA4DA59E}" type="pres">
      <dgm:prSet presAssocID="{A2B3BB83-FE60-40AA-815E-8FCA23C1B7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F800A73-1424-46D3-8FC3-2FEDEFF1C736}" type="pres">
      <dgm:prSet presAssocID="{A2B3BB83-FE60-40AA-815E-8FCA23C1B73C}" presName="spaceRect" presStyleCnt="0"/>
      <dgm:spPr/>
    </dgm:pt>
    <dgm:pt modelId="{C6E876A6-C397-4496-9166-009864D160E2}" type="pres">
      <dgm:prSet presAssocID="{A2B3BB83-FE60-40AA-815E-8FCA23C1B73C}" presName="textRect" presStyleLbl="revTx" presStyleIdx="0" presStyleCnt="3">
        <dgm:presLayoutVars>
          <dgm:chMax val="1"/>
          <dgm:chPref val="1"/>
        </dgm:presLayoutVars>
      </dgm:prSet>
      <dgm:spPr/>
    </dgm:pt>
    <dgm:pt modelId="{E17092FA-2499-41CC-B07A-7BE508E1CF61}" type="pres">
      <dgm:prSet presAssocID="{E9AE8046-CAE5-4532-9E32-C0D9FE25E138}" presName="sibTrans" presStyleCnt="0"/>
      <dgm:spPr/>
    </dgm:pt>
    <dgm:pt modelId="{58D9342E-5636-461E-AB99-48B06387341C}" type="pres">
      <dgm:prSet presAssocID="{7B7CEF42-E699-4F01-BFC4-F8FBB9015866}" presName="compNode" presStyleCnt="0"/>
      <dgm:spPr/>
    </dgm:pt>
    <dgm:pt modelId="{3205F68A-D3F8-43D0-BF57-C5D650EEE490}" type="pres">
      <dgm:prSet presAssocID="{7B7CEF42-E699-4F01-BFC4-F8FBB90158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317D2D9B-3FB6-4634-BB1A-6770082C17CB}" type="pres">
      <dgm:prSet presAssocID="{7B7CEF42-E699-4F01-BFC4-F8FBB9015866}" presName="spaceRect" presStyleCnt="0"/>
      <dgm:spPr/>
    </dgm:pt>
    <dgm:pt modelId="{C0DC2290-D367-4375-9E09-FF4F81E30A43}" type="pres">
      <dgm:prSet presAssocID="{7B7CEF42-E699-4F01-BFC4-F8FBB9015866}" presName="textRect" presStyleLbl="revTx" presStyleIdx="1" presStyleCnt="3">
        <dgm:presLayoutVars>
          <dgm:chMax val="1"/>
          <dgm:chPref val="1"/>
        </dgm:presLayoutVars>
      </dgm:prSet>
      <dgm:spPr/>
    </dgm:pt>
    <dgm:pt modelId="{B30DA567-CA96-4A89-822B-9F4DC1F2DFE8}" type="pres">
      <dgm:prSet presAssocID="{A2504B0A-5114-4E1D-AE47-40F99290BB4B}" presName="sibTrans" presStyleCnt="0"/>
      <dgm:spPr/>
    </dgm:pt>
    <dgm:pt modelId="{859348B1-6168-47BA-9522-0A8B03628EE4}" type="pres">
      <dgm:prSet presAssocID="{BD24ED71-11E3-4018-BCD9-31F341C3E98C}" presName="compNode" presStyleCnt="0"/>
      <dgm:spPr/>
    </dgm:pt>
    <dgm:pt modelId="{6396A301-7957-4D68-8DAF-A972169A2B28}" type="pres">
      <dgm:prSet presAssocID="{BD24ED71-11E3-4018-BCD9-31F341C3E9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02CF900-86E5-40A8-802E-38B373D5D47B}" type="pres">
      <dgm:prSet presAssocID="{BD24ED71-11E3-4018-BCD9-31F341C3E98C}" presName="spaceRect" presStyleCnt="0"/>
      <dgm:spPr/>
    </dgm:pt>
    <dgm:pt modelId="{D886DB83-37D0-43D7-BFA6-98CE99F882CE}" type="pres">
      <dgm:prSet presAssocID="{BD24ED71-11E3-4018-BCD9-31F341C3E9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5F020C-6C4E-43CB-AD39-61C0ABDAF043}" type="presOf" srcId="{A7E1EAF0-705D-4D5E-B506-F8DE949C9B61}" destId="{B26A2DB0-2F26-4A9E-8E01-3D466F5BD2FB}" srcOrd="0" destOrd="0" presId="urn:microsoft.com/office/officeart/2018/2/layout/IconLabelList"/>
    <dgm:cxn modelId="{13E2BB0D-B32B-4CFB-82DC-30F33F033A40}" srcId="{A7E1EAF0-705D-4D5E-B506-F8DE949C9B61}" destId="{BD24ED71-11E3-4018-BCD9-31F341C3E98C}" srcOrd="2" destOrd="0" parTransId="{9812F547-AA51-41C5-9B0F-446CBEEDDEB5}" sibTransId="{01554B46-01D3-4C6F-8FFB-93BB57102286}"/>
    <dgm:cxn modelId="{19A8AF19-EA35-459E-837D-DF2D2373EA95}" type="presOf" srcId="{7B7CEF42-E699-4F01-BFC4-F8FBB9015866}" destId="{C0DC2290-D367-4375-9E09-FF4F81E30A43}" srcOrd="0" destOrd="0" presId="urn:microsoft.com/office/officeart/2018/2/layout/IconLabelList"/>
    <dgm:cxn modelId="{8B264837-0D9B-4F2E-A880-AC0732895C14}" type="presOf" srcId="{A2B3BB83-FE60-40AA-815E-8FCA23C1B73C}" destId="{C6E876A6-C397-4496-9166-009864D160E2}" srcOrd="0" destOrd="0" presId="urn:microsoft.com/office/officeart/2018/2/layout/IconLabelList"/>
    <dgm:cxn modelId="{024C0B4E-49BB-4FC1-BDE8-0FFE93EAB8BB}" srcId="{A7E1EAF0-705D-4D5E-B506-F8DE949C9B61}" destId="{7B7CEF42-E699-4F01-BFC4-F8FBB9015866}" srcOrd="1" destOrd="0" parTransId="{F595921A-38D8-475A-882B-E1712EAD88A0}" sibTransId="{A2504B0A-5114-4E1D-AE47-40F99290BB4B}"/>
    <dgm:cxn modelId="{860A5F57-D74C-468F-B232-A1464F4BE2B7}" srcId="{A7E1EAF0-705D-4D5E-B506-F8DE949C9B61}" destId="{A2B3BB83-FE60-40AA-815E-8FCA23C1B73C}" srcOrd="0" destOrd="0" parTransId="{CCF72D17-96A7-4B5C-9810-8D5764E9C6F7}" sibTransId="{E9AE8046-CAE5-4532-9E32-C0D9FE25E138}"/>
    <dgm:cxn modelId="{D50DDEF7-5DAB-4981-9626-6FD708E7BF1F}" type="presOf" srcId="{BD24ED71-11E3-4018-BCD9-31F341C3E98C}" destId="{D886DB83-37D0-43D7-BFA6-98CE99F882CE}" srcOrd="0" destOrd="0" presId="urn:microsoft.com/office/officeart/2018/2/layout/IconLabelList"/>
    <dgm:cxn modelId="{9A9FB834-786C-4662-8416-80E5CC5E6E8D}" type="presParOf" srcId="{B26A2DB0-2F26-4A9E-8E01-3D466F5BD2FB}" destId="{E4E1E714-A9D8-4332-9209-AD256BB19CD9}" srcOrd="0" destOrd="0" presId="urn:microsoft.com/office/officeart/2018/2/layout/IconLabelList"/>
    <dgm:cxn modelId="{2EAF97D3-D47E-4171-B2FD-8A74CD3E1EFF}" type="presParOf" srcId="{E4E1E714-A9D8-4332-9209-AD256BB19CD9}" destId="{7DA77FA4-DC6C-415D-80B6-E67ADA4DA59E}" srcOrd="0" destOrd="0" presId="urn:microsoft.com/office/officeart/2018/2/layout/IconLabelList"/>
    <dgm:cxn modelId="{97BEB359-BB60-4297-9E78-8724F00427BC}" type="presParOf" srcId="{E4E1E714-A9D8-4332-9209-AD256BB19CD9}" destId="{CF800A73-1424-46D3-8FC3-2FEDEFF1C736}" srcOrd="1" destOrd="0" presId="urn:microsoft.com/office/officeart/2018/2/layout/IconLabelList"/>
    <dgm:cxn modelId="{8C033086-759C-4D35-ABD2-533B42E64F99}" type="presParOf" srcId="{E4E1E714-A9D8-4332-9209-AD256BB19CD9}" destId="{C6E876A6-C397-4496-9166-009864D160E2}" srcOrd="2" destOrd="0" presId="urn:microsoft.com/office/officeart/2018/2/layout/IconLabelList"/>
    <dgm:cxn modelId="{368288DC-BBCE-4778-96F4-1601F491036C}" type="presParOf" srcId="{B26A2DB0-2F26-4A9E-8E01-3D466F5BD2FB}" destId="{E17092FA-2499-41CC-B07A-7BE508E1CF61}" srcOrd="1" destOrd="0" presId="urn:microsoft.com/office/officeart/2018/2/layout/IconLabelList"/>
    <dgm:cxn modelId="{7908FBD8-85E7-491B-99EE-235FF3F4C6CC}" type="presParOf" srcId="{B26A2DB0-2F26-4A9E-8E01-3D466F5BD2FB}" destId="{58D9342E-5636-461E-AB99-48B06387341C}" srcOrd="2" destOrd="0" presId="urn:microsoft.com/office/officeart/2018/2/layout/IconLabelList"/>
    <dgm:cxn modelId="{75FD39D0-F949-4562-9249-6F571C5FD585}" type="presParOf" srcId="{58D9342E-5636-461E-AB99-48B06387341C}" destId="{3205F68A-D3F8-43D0-BF57-C5D650EEE490}" srcOrd="0" destOrd="0" presId="urn:microsoft.com/office/officeart/2018/2/layout/IconLabelList"/>
    <dgm:cxn modelId="{7E9990FC-163B-415E-BA7F-40C927D4173B}" type="presParOf" srcId="{58D9342E-5636-461E-AB99-48B06387341C}" destId="{317D2D9B-3FB6-4634-BB1A-6770082C17CB}" srcOrd="1" destOrd="0" presId="urn:microsoft.com/office/officeart/2018/2/layout/IconLabelList"/>
    <dgm:cxn modelId="{1FA4432E-37EF-4734-B8A0-DF712A434258}" type="presParOf" srcId="{58D9342E-5636-461E-AB99-48B06387341C}" destId="{C0DC2290-D367-4375-9E09-FF4F81E30A43}" srcOrd="2" destOrd="0" presId="urn:microsoft.com/office/officeart/2018/2/layout/IconLabelList"/>
    <dgm:cxn modelId="{14E4DC73-9397-47B5-A336-9E73D395BAC6}" type="presParOf" srcId="{B26A2DB0-2F26-4A9E-8E01-3D466F5BD2FB}" destId="{B30DA567-CA96-4A89-822B-9F4DC1F2DFE8}" srcOrd="3" destOrd="0" presId="urn:microsoft.com/office/officeart/2018/2/layout/IconLabelList"/>
    <dgm:cxn modelId="{10992A34-9CFC-4BDB-998E-7A396E3F59E3}" type="presParOf" srcId="{B26A2DB0-2F26-4A9E-8E01-3D466F5BD2FB}" destId="{859348B1-6168-47BA-9522-0A8B03628EE4}" srcOrd="4" destOrd="0" presId="urn:microsoft.com/office/officeart/2018/2/layout/IconLabelList"/>
    <dgm:cxn modelId="{CB853633-2F8D-4412-8CB2-1E45644C72F5}" type="presParOf" srcId="{859348B1-6168-47BA-9522-0A8B03628EE4}" destId="{6396A301-7957-4D68-8DAF-A972169A2B28}" srcOrd="0" destOrd="0" presId="urn:microsoft.com/office/officeart/2018/2/layout/IconLabelList"/>
    <dgm:cxn modelId="{F30EBD15-A3F6-4540-8D08-3BDA4D26164D}" type="presParOf" srcId="{859348B1-6168-47BA-9522-0A8B03628EE4}" destId="{402CF900-86E5-40A8-802E-38B373D5D47B}" srcOrd="1" destOrd="0" presId="urn:microsoft.com/office/officeart/2018/2/layout/IconLabelList"/>
    <dgm:cxn modelId="{6E85025D-F789-4951-B9AD-947D99603A02}" type="presParOf" srcId="{859348B1-6168-47BA-9522-0A8B03628EE4}" destId="{D886DB83-37D0-43D7-BFA6-98CE99F882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6AB210-FE90-40AA-BF08-E9561F1666E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A44EB-D307-4567-AEB3-45FE87C403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Enhanced security through encryption and decentralized data storage</a:t>
          </a:r>
        </a:p>
      </dgm:t>
    </dgm:pt>
    <dgm:pt modelId="{44EE0CD0-C635-4A88-A831-F2FA6C8C07BA}" type="parTrans" cxnId="{F404E59A-8CE6-4752-AE6E-6372F09783D6}">
      <dgm:prSet/>
      <dgm:spPr/>
      <dgm:t>
        <a:bodyPr/>
        <a:lstStyle/>
        <a:p>
          <a:endParaRPr lang="en-US"/>
        </a:p>
      </dgm:t>
    </dgm:pt>
    <dgm:pt modelId="{558341BE-DAEC-4864-9558-CDAE468B2C08}" type="sibTrans" cxnId="{F404E59A-8CE6-4752-AE6E-6372F09783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71E83E-61C0-432F-83D0-0793561073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Improved transparency through tamper-proof records</a:t>
          </a:r>
        </a:p>
      </dgm:t>
    </dgm:pt>
    <dgm:pt modelId="{B3F07182-85FF-405C-A33A-7A931D9AD9A4}" type="parTrans" cxnId="{E9D23F3B-970B-4501-AE1A-F86D2BA21DD0}">
      <dgm:prSet/>
      <dgm:spPr/>
      <dgm:t>
        <a:bodyPr/>
        <a:lstStyle/>
        <a:p>
          <a:endParaRPr lang="en-US"/>
        </a:p>
      </dgm:t>
    </dgm:pt>
    <dgm:pt modelId="{D4478829-CECE-436D-B983-CA1F951EA0CE}" type="sibTrans" cxnId="{E9D23F3B-970B-4501-AE1A-F86D2BA21D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9D23EC-3798-4869-A832-C01F03B18F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Increased efficiency by eliminating intermediaries in transactions</a:t>
          </a:r>
        </a:p>
      </dgm:t>
    </dgm:pt>
    <dgm:pt modelId="{93A6C876-EC59-43D4-87A1-BCA74098C053}" type="parTrans" cxnId="{8ED04CF7-01B8-4345-A9AF-B617CDF6F235}">
      <dgm:prSet/>
      <dgm:spPr/>
      <dgm:t>
        <a:bodyPr/>
        <a:lstStyle/>
        <a:p>
          <a:endParaRPr lang="en-US"/>
        </a:p>
      </dgm:t>
    </dgm:pt>
    <dgm:pt modelId="{224689FA-3333-4F0B-8D08-8A80CE7314DA}" type="sibTrans" cxnId="{8ED04CF7-01B8-4345-A9AF-B617CDF6F2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CA258A-6BBE-4F3C-B336-84AA8F5E9FE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Reduce staffing costs</a:t>
          </a:r>
        </a:p>
      </dgm:t>
    </dgm:pt>
    <dgm:pt modelId="{DC4A4693-9CD7-45AD-8E6C-5BA3E9CDF614}" type="parTrans" cxnId="{8248955E-ECD5-419A-9EFD-2A2AD95CE863}">
      <dgm:prSet/>
      <dgm:spPr/>
    </dgm:pt>
    <dgm:pt modelId="{402216EF-D0C8-43B5-857F-31916484EFEB}" type="sibTrans" cxnId="{8248955E-ECD5-419A-9EFD-2A2AD95CE863}">
      <dgm:prSet/>
      <dgm:spPr/>
    </dgm:pt>
    <dgm:pt modelId="{BE8ED282-5089-4FF6-9C04-A614DD385027}" type="pres">
      <dgm:prSet presAssocID="{1D6AB210-FE90-40AA-BF08-E9561F1666E4}" presName="root" presStyleCnt="0">
        <dgm:presLayoutVars>
          <dgm:dir/>
          <dgm:resizeHandles val="exact"/>
        </dgm:presLayoutVars>
      </dgm:prSet>
      <dgm:spPr/>
    </dgm:pt>
    <dgm:pt modelId="{74DF4F24-68A8-4E84-9D57-52A6B7A45374}" type="pres">
      <dgm:prSet presAssocID="{1D6AB210-FE90-40AA-BF08-E9561F1666E4}" presName="container" presStyleCnt="0">
        <dgm:presLayoutVars>
          <dgm:dir/>
          <dgm:resizeHandles val="exact"/>
        </dgm:presLayoutVars>
      </dgm:prSet>
      <dgm:spPr/>
    </dgm:pt>
    <dgm:pt modelId="{C34DE12F-EB3C-4C5D-8B5A-BB89258C3BD1}" type="pres">
      <dgm:prSet presAssocID="{101A44EB-D307-4567-AEB3-45FE87C403F0}" presName="compNode" presStyleCnt="0"/>
      <dgm:spPr/>
    </dgm:pt>
    <dgm:pt modelId="{EEF69083-CE84-4A0F-ABA8-21BF5A795DA3}" type="pres">
      <dgm:prSet presAssocID="{101A44EB-D307-4567-AEB3-45FE87C403F0}" presName="iconBgRect" presStyleLbl="bgShp" presStyleIdx="0" presStyleCnt="4"/>
      <dgm:spPr/>
    </dgm:pt>
    <dgm:pt modelId="{BFC55C9C-0D72-477A-BCAA-B4B83FA80ABF}" type="pres">
      <dgm:prSet presAssocID="{101A44EB-D307-4567-AEB3-45FE87C403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91C3743-B7FE-491A-8664-B080EF8C6D07}" type="pres">
      <dgm:prSet presAssocID="{101A44EB-D307-4567-AEB3-45FE87C403F0}" presName="spaceRect" presStyleCnt="0"/>
      <dgm:spPr/>
    </dgm:pt>
    <dgm:pt modelId="{AAC7FCB9-E80D-4EF3-9D60-134BEF4C4C26}" type="pres">
      <dgm:prSet presAssocID="{101A44EB-D307-4567-AEB3-45FE87C403F0}" presName="textRect" presStyleLbl="revTx" presStyleIdx="0" presStyleCnt="4">
        <dgm:presLayoutVars>
          <dgm:chMax val="1"/>
          <dgm:chPref val="1"/>
        </dgm:presLayoutVars>
      </dgm:prSet>
      <dgm:spPr/>
    </dgm:pt>
    <dgm:pt modelId="{49F10B81-54AC-4D98-A849-C19516C86C17}" type="pres">
      <dgm:prSet presAssocID="{558341BE-DAEC-4864-9558-CDAE468B2C08}" presName="sibTrans" presStyleLbl="sibTrans2D1" presStyleIdx="0" presStyleCnt="0"/>
      <dgm:spPr/>
    </dgm:pt>
    <dgm:pt modelId="{17E1DE0A-A59B-4EF4-BB87-B3A191BE3BEF}" type="pres">
      <dgm:prSet presAssocID="{4A71E83E-61C0-432F-83D0-0793561073AF}" presName="compNode" presStyleCnt="0"/>
      <dgm:spPr/>
    </dgm:pt>
    <dgm:pt modelId="{21CA6DC2-464F-46BE-8CDC-9220F062EA92}" type="pres">
      <dgm:prSet presAssocID="{4A71E83E-61C0-432F-83D0-0793561073AF}" presName="iconBgRect" presStyleLbl="bgShp" presStyleIdx="1" presStyleCnt="4"/>
      <dgm:spPr/>
    </dgm:pt>
    <dgm:pt modelId="{48921403-84D9-4A04-9D95-0037404A6346}" type="pres">
      <dgm:prSet presAssocID="{4A71E83E-61C0-432F-83D0-0793561073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66A6ABC-B33F-4698-94FE-FDA0EDD462B6}" type="pres">
      <dgm:prSet presAssocID="{4A71E83E-61C0-432F-83D0-0793561073AF}" presName="spaceRect" presStyleCnt="0"/>
      <dgm:spPr/>
    </dgm:pt>
    <dgm:pt modelId="{84217231-5456-4313-A651-0F39372E883E}" type="pres">
      <dgm:prSet presAssocID="{4A71E83E-61C0-432F-83D0-0793561073AF}" presName="textRect" presStyleLbl="revTx" presStyleIdx="1" presStyleCnt="4">
        <dgm:presLayoutVars>
          <dgm:chMax val="1"/>
          <dgm:chPref val="1"/>
        </dgm:presLayoutVars>
      </dgm:prSet>
      <dgm:spPr/>
    </dgm:pt>
    <dgm:pt modelId="{BB436146-4504-40D2-A539-64E8F0E9EE5C}" type="pres">
      <dgm:prSet presAssocID="{D4478829-CECE-436D-B983-CA1F951EA0CE}" presName="sibTrans" presStyleLbl="sibTrans2D1" presStyleIdx="0" presStyleCnt="0"/>
      <dgm:spPr/>
    </dgm:pt>
    <dgm:pt modelId="{272B937D-4389-45F1-89CC-81BB94B666BD}" type="pres">
      <dgm:prSet presAssocID="{F79D23EC-3798-4869-A832-C01F03B18F1F}" presName="compNode" presStyleCnt="0"/>
      <dgm:spPr/>
    </dgm:pt>
    <dgm:pt modelId="{B33E3A95-2923-4CB8-88D3-D47E97A5BCA1}" type="pres">
      <dgm:prSet presAssocID="{F79D23EC-3798-4869-A832-C01F03B18F1F}" presName="iconBgRect" presStyleLbl="bgShp" presStyleIdx="2" presStyleCnt="4"/>
      <dgm:spPr/>
    </dgm:pt>
    <dgm:pt modelId="{6B8E8FE6-335A-42DE-AA1D-E4F05B56CBED}" type="pres">
      <dgm:prSet presAssocID="{F79D23EC-3798-4869-A832-C01F03B18F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9FFCD58-57DC-453E-8689-868FEDD77435}" type="pres">
      <dgm:prSet presAssocID="{F79D23EC-3798-4869-A832-C01F03B18F1F}" presName="spaceRect" presStyleCnt="0"/>
      <dgm:spPr/>
    </dgm:pt>
    <dgm:pt modelId="{A49A5781-13AF-475F-89CA-A895EFC69996}" type="pres">
      <dgm:prSet presAssocID="{F79D23EC-3798-4869-A832-C01F03B18F1F}" presName="textRect" presStyleLbl="revTx" presStyleIdx="2" presStyleCnt="4">
        <dgm:presLayoutVars>
          <dgm:chMax val="1"/>
          <dgm:chPref val="1"/>
        </dgm:presLayoutVars>
      </dgm:prSet>
      <dgm:spPr/>
    </dgm:pt>
    <dgm:pt modelId="{BAC93487-80C8-409D-8BEE-5E560ABBF4BA}" type="pres">
      <dgm:prSet presAssocID="{224689FA-3333-4F0B-8D08-8A80CE7314DA}" presName="sibTrans" presStyleLbl="sibTrans2D1" presStyleIdx="0" presStyleCnt="0"/>
      <dgm:spPr/>
    </dgm:pt>
    <dgm:pt modelId="{815C1F2F-FAEF-420B-A1E1-ABA824FC5BFC}" type="pres">
      <dgm:prSet presAssocID="{E5CA258A-6BBE-4F3C-B336-84AA8F5E9FE4}" presName="compNode" presStyleCnt="0"/>
      <dgm:spPr/>
    </dgm:pt>
    <dgm:pt modelId="{EBD19F54-4EF5-48E6-A7DB-75BF105B413E}" type="pres">
      <dgm:prSet presAssocID="{E5CA258A-6BBE-4F3C-B336-84AA8F5E9FE4}" presName="iconBgRect" presStyleLbl="bgShp" presStyleIdx="3" presStyleCnt="4"/>
      <dgm:spPr/>
    </dgm:pt>
    <dgm:pt modelId="{A100AF59-6B8F-4869-B991-B35A898768A4}" type="pres">
      <dgm:prSet presAssocID="{E5CA258A-6BBE-4F3C-B336-84AA8F5E9F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F80F36F-8B48-47A5-AF52-A9D4B28D79A6}" type="pres">
      <dgm:prSet presAssocID="{E5CA258A-6BBE-4F3C-B336-84AA8F5E9FE4}" presName="spaceRect" presStyleCnt="0"/>
      <dgm:spPr/>
    </dgm:pt>
    <dgm:pt modelId="{56371B65-A2E9-4DEF-8C8B-5EDA676A6FF9}" type="pres">
      <dgm:prSet presAssocID="{E5CA258A-6BBE-4F3C-B336-84AA8F5E9F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901036-4C49-4E1F-8554-578F15F7B262}" type="presOf" srcId="{D4478829-CECE-436D-B983-CA1F951EA0CE}" destId="{BB436146-4504-40D2-A539-64E8F0E9EE5C}" srcOrd="0" destOrd="0" presId="urn:microsoft.com/office/officeart/2018/2/layout/IconCircleList"/>
    <dgm:cxn modelId="{E9D23F3B-970B-4501-AE1A-F86D2BA21DD0}" srcId="{1D6AB210-FE90-40AA-BF08-E9561F1666E4}" destId="{4A71E83E-61C0-432F-83D0-0793561073AF}" srcOrd="1" destOrd="0" parTransId="{B3F07182-85FF-405C-A33A-7A931D9AD9A4}" sibTransId="{D4478829-CECE-436D-B983-CA1F951EA0CE}"/>
    <dgm:cxn modelId="{E537A85B-FF50-4E0B-BED2-1CF1B27A5D07}" type="presOf" srcId="{E5CA258A-6BBE-4F3C-B336-84AA8F5E9FE4}" destId="{56371B65-A2E9-4DEF-8C8B-5EDA676A6FF9}" srcOrd="0" destOrd="0" presId="urn:microsoft.com/office/officeart/2018/2/layout/IconCircleList"/>
    <dgm:cxn modelId="{8248955E-ECD5-419A-9EFD-2A2AD95CE863}" srcId="{1D6AB210-FE90-40AA-BF08-E9561F1666E4}" destId="{E5CA258A-6BBE-4F3C-B336-84AA8F5E9FE4}" srcOrd="3" destOrd="0" parTransId="{DC4A4693-9CD7-45AD-8E6C-5BA3E9CDF614}" sibTransId="{402216EF-D0C8-43B5-857F-31916484EFEB}"/>
    <dgm:cxn modelId="{17E1C14B-53A1-4915-92ED-2665B0452884}" type="presOf" srcId="{F79D23EC-3798-4869-A832-C01F03B18F1F}" destId="{A49A5781-13AF-475F-89CA-A895EFC69996}" srcOrd="0" destOrd="0" presId="urn:microsoft.com/office/officeart/2018/2/layout/IconCircleList"/>
    <dgm:cxn modelId="{A015718B-1283-4FBD-809A-E25DD44EE3E7}" type="presOf" srcId="{101A44EB-D307-4567-AEB3-45FE87C403F0}" destId="{AAC7FCB9-E80D-4EF3-9D60-134BEF4C4C26}" srcOrd="0" destOrd="0" presId="urn:microsoft.com/office/officeart/2018/2/layout/IconCircleList"/>
    <dgm:cxn modelId="{F987F299-FC74-4893-A6B8-E7B76A1C895E}" type="presOf" srcId="{558341BE-DAEC-4864-9558-CDAE468B2C08}" destId="{49F10B81-54AC-4D98-A849-C19516C86C17}" srcOrd="0" destOrd="0" presId="urn:microsoft.com/office/officeart/2018/2/layout/IconCircleList"/>
    <dgm:cxn modelId="{F404E59A-8CE6-4752-AE6E-6372F09783D6}" srcId="{1D6AB210-FE90-40AA-BF08-E9561F1666E4}" destId="{101A44EB-D307-4567-AEB3-45FE87C403F0}" srcOrd="0" destOrd="0" parTransId="{44EE0CD0-C635-4A88-A831-F2FA6C8C07BA}" sibTransId="{558341BE-DAEC-4864-9558-CDAE468B2C08}"/>
    <dgm:cxn modelId="{44EF1FA6-BDB1-4919-8613-F5DF3F7EF76E}" type="presOf" srcId="{224689FA-3333-4F0B-8D08-8A80CE7314DA}" destId="{BAC93487-80C8-409D-8BEE-5E560ABBF4BA}" srcOrd="0" destOrd="0" presId="urn:microsoft.com/office/officeart/2018/2/layout/IconCircleList"/>
    <dgm:cxn modelId="{1298C6DF-8055-45A3-97D9-69189D44AAD5}" type="presOf" srcId="{1D6AB210-FE90-40AA-BF08-E9561F1666E4}" destId="{BE8ED282-5089-4FF6-9C04-A614DD385027}" srcOrd="0" destOrd="0" presId="urn:microsoft.com/office/officeart/2018/2/layout/IconCircleList"/>
    <dgm:cxn modelId="{5EF3B2EA-CEDD-42C6-8F99-3E67E354E979}" type="presOf" srcId="{4A71E83E-61C0-432F-83D0-0793561073AF}" destId="{84217231-5456-4313-A651-0F39372E883E}" srcOrd="0" destOrd="0" presId="urn:microsoft.com/office/officeart/2018/2/layout/IconCircleList"/>
    <dgm:cxn modelId="{8ED04CF7-01B8-4345-A9AF-B617CDF6F235}" srcId="{1D6AB210-FE90-40AA-BF08-E9561F1666E4}" destId="{F79D23EC-3798-4869-A832-C01F03B18F1F}" srcOrd="2" destOrd="0" parTransId="{93A6C876-EC59-43D4-87A1-BCA74098C053}" sibTransId="{224689FA-3333-4F0B-8D08-8A80CE7314DA}"/>
    <dgm:cxn modelId="{92E2DFD1-6C50-4203-975D-17EE8A328F4D}" type="presParOf" srcId="{BE8ED282-5089-4FF6-9C04-A614DD385027}" destId="{74DF4F24-68A8-4E84-9D57-52A6B7A45374}" srcOrd="0" destOrd="0" presId="urn:microsoft.com/office/officeart/2018/2/layout/IconCircleList"/>
    <dgm:cxn modelId="{AA494AAE-41A0-4742-9C1B-1009C87930C3}" type="presParOf" srcId="{74DF4F24-68A8-4E84-9D57-52A6B7A45374}" destId="{C34DE12F-EB3C-4C5D-8B5A-BB89258C3BD1}" srcOrd="0" destOrd="0" presId="urn:microsoft.com/office/officeart/2018/2/layout/IconCircleList"/>
    <dgm:cxn modelId="{DFEEAC9A-BE31-4CBF-AA65-E0580CFE3996}" type="presParOf" srcId="{C34DE12F-EB3C-4C5D-8B5A-BB89258C3BD1}" destId="{EEF69083-CE84-4A0F-ABA8-21BF5A795DA3}" srcOrd="0" destOrd="0" presId="urn:microsoft.com/office/officeart/2018/2/layout/IconCircleList"/>
    <dgm:cxn modelId="{561B1C4B-E828-483F-8A94-80178527B35C}" type="presParOf" srcId="{C34DE12F-EB3C-4C5D-8B5A-BB89258C3BD1}" destId="{BFC55C9C-0D72-477A-BCAA-B4B83FA80ABF}" srcOrd="1" destOrd="0" presId="urn:microsoft.com/office/officeart/2018/2/layout/IconCircleList"/>
    <dgm:cxn modelId="{BB156C91-93C5-4294-B0DA-477C0DFA1137}" type="presParOf" srcId="{C34DE12F-EB3C-4C5D-8B5A-BB89258C3BD1}" destId="{B91C3743-B7FE-491A-8664-B080EF8C6D07}" srcOrd="2" destOrd="0" presId="urn:microsoft.com/office/officeart/2018/2/layout/IconCircleList"/>
    <dgm:cxn modelId="{7B9EFB46-AA6A-4873-9469-BAA57A2CC7FA}" type="presParOf" srcId="{C34DE12F-EB3C-4C5D-8B5A-BB89258C3BD1}" destId="{AAC7FCB9-E80D-4EF3-9D60-134BEF4C4C26}" srcOrd="3" destOrd="0" presId="urn:microsoft.com/office/officeart/2018/2/layout/IconCircleList"/>
    <dgm:cxn modelId="{62D21E60-B49F-45B3-A5C4-36FE7D06BDF2}" type="presParOf" srcId="{74DF4F24-68A8-4E84-9D57-52A6B7A45374}" destId="{49F10B81-54AC-4D98-A849-C19516C86C17}" srcOrd="1" destOrd="0" presId="urn:microsoft.com/office/officeart/2018/2/layout/IconCircleList"/>
    <dgm:cxn modelId="{5B8C3A38-BAA6-4CF2-9AF3-728F250F11F1}" type="presParOf" srcId="{74DF4F24-68A8-4E84-9D57-52A6B7A45374}" destId="{17E1DE0A-A59B-4EF4-BB87-B3A191BE3BEF}" srcOrd="2" destOrd="0" presId="urn:microsoft.com/office/officeart/2018/2/layout/IconCircleList"/>
    <dgm:cxn modelId="{FCD5B7B8-B98B-4ADD-89ED-D97845942E50}" type="presParOf" srcId="{17E1DE0A-A59B-4EF4-BB87-B3A191BE3BEF}" destId="{21CA6DC2-464F-46BE-8CDC-9220F062EA92}" srcOrd="0" destOrd="0" presId="urn:microsoft.com/office/officeart/2018/2/layout/IconCircleList"/>
    <dgm:cxn modelId="{B20E97EA-BF96-4429-8181-A08001FC3D3A}" type="presParOf" srcId="{17E1DE0A-A59B-4EF4-BB87-B3A191BE3BEF}" destId="{48921403-84D9-4A04-9D95-0037404A6346}" srcOrd="1" destOrd="0" presId="urn:microsoft.com/office/officeart/2018/2/layout/IconCircleList"/>
    <dgm:cxn modelId="{904F095C-DAC3-49E9-9B12-3F91C456ACE5}" type="presParOf" srcId="{17E1DE0A-A59B-4EF4-BB87-B3A191BE3BEF}" destId="{F66A6ABC-B33F-4698-94FE-FDA0EDD462B6}" srcOrd="2" destOrd="0" presId="urn:microsoft.com/office/officeart/2018/2/layout/IconCircleList"/>
    <dgm:cxn modelId="{78D267C5-3B39-4946-95DA-BBDB1BB9C209}" type="presParOf" srcId="{17E1DE0A-A59B-4EF4-BB87-B3A191BE3BEF}" destId="{84217231-5456-4313-A651-0F39372E883E}" srcOrd="3" destOrd="0" presId="urn:microsoft.com/office/officeart/2018/2/layout/IconCircleList"/>
    <dgm:cxn modelId="{4386970E-318C-4ED5-90F9-1147AD638B45}" type="presParOf" srcId="{74DF4F24-68A8-4E84-9D57-52A6B7A45374}" destId="{BB436146-4504-40D2-A539-64E8F0E9EE5C}" srcOrd="3" destOrd="0" presId="urn:microsoft.com/office/officeart/2018/2/layout/IconCircleList"/>
    <dgm:cxn modelId="{31E4A5C3-58CF-4664-96F8-4782B2F2D4E7}" type="presParOf" srcId="{74DF4F24-68A8-4E84-9D57-52A6B7A45374}" destId="{272B937D-4389-45F1-89CC-81BB94B666BD}" srcOrd="4" destOrd="0" presId="urn:microsoft.com/office/officeart/2018/2/layout/IconCircleList"/>
    <dgm:cxn modelId="{4052087B-9E48-4325-9225-DD9BC94692E9}" type="presParOf" srcId="{272B937D-4389-45F1-89CC-81BB94B666BD}" destId="{B33E3A95-2923-4CB8-88D3-D47E97A5BCA1}" srcOrd="0" destOrd="0" presId="urn:microsoft.com/office/officeart/2018/2/layout/IconCircleList"/>
    <dgm:cxn modelId="{5681134C-B736-4149-9B9E-9F5C13FBA55B}" type="presParOf" srcId="{272B937D-4389-45F1-89CC-81BB94B666BD}" destId="{6B8E8FE6-335A-42DE-AA1D-E4F05B56CBED}" srcOrd="1" destOrd="0" presId="urn:microsoft.com/office/officeart/2018/2/layout/IconCircleList"/>
    <dgm:cxn modelId="{5A227173-1A0C-4396-ACB6-2507ACA04A62}" type="presParOf" srcId="{272B937D-4389-45F1-89CC-81BB94B666BD}" destId="{09FFCD58-57DC-453E-8689-868FEDD77435}" srcOrd="2" destOrd="0" presId="urn:microsoft.com/office/officeart/2018/2/layout/IconCircleList"/>
    <dgm:cxn modelId="{0DBF825A-6496-4BC3-B215-FFD35A6FD86D}" type="presParOf" srcId="{272B937D-4389-45F1-89CC-81BB94B666BD}" destId="{A49A5781-13AF-475F-89CA-A895EFC69996}" srcOrd="3" destOrd="0" presId="urn:microsoft.com/office/officeart/2018/2/layout/IconCircleList"/>
    <dgm:cxn modelId="{AA5607A2-0233-4ED8-92B8-089240F1385B}" type="presParOf" srcId="{74DF4F24-68A8-4E84-9D57-52A6B7A45374}" destId="{BAC93487-80C8-409D-8BEE-5E560ABBF4BA}" srcOrd="5" destOrd="0" presId="urn:microsoft.com/office/officeart/2018/2/layout/IconCircleList"/>
    <dgm:cxn modelId="{1D052496-D33E-4619-AD42-EDA6134F76DA}" type="presParOf" srcId="{74DF4F24-68A8-4E84-9D57-52A6B7A45374}" destId="{815C1F2F-FAEF-420B-A1E1-ABA824FC5BFC}" srcOrd="6" destOrd="0" presId="urn:microsoft.com/office/officeart/2018/2/layout/IconCircleList"/>
    <dgm:cxn modelId="{30F90895-95F4-487C-9AD4-1BE01EF8BE46}" type="presParOf" srcId="{815C1F2F-FAEF-420B-A1E1-ABA824FC5BFC}" destId="{EBD19F54-4EF5-48E6-A7DB-75BF105B413E}" srcOrd="0" destOrd="0" presId="urn:microsoft.com/office/officeart/2018/2/layout/IconCircleList"/>
    <dgm:cxn modelId="{86C51F50-9408-49C9-AE29-0352A029B8C7}" type="presParOf" srcId="{815C1F2F-FAEF-420B-A1E1-ABA824FC5BFC}" destId="{A100AF59-6B8F-4869-B991-B35A898768A4}" srcOrd="1" destOrd="0" presId="urn:microsoft.com/office/officeart/2018/2/layout/IconCircleList"/>
    <dgm:cxn modelId="{56CA9C77-F164-4D6D-A765-4CAAF62F0F91}" type="presParOf" srcId="{815C1F2F-FAEF-420B-A1E1-ABA824FC5BFC}" destId="{FF80F36F-8B48-47A5-AF52-A9D4B28D79A6}" srcOrd="2" destOrd="0" presId="urn:microsoft.com/office/officeart/2018/2/layout/IconCircleList"/>
    <dgm:cxn modelId="{D5268775-9B8A-457C-8DE0-D859BE20098E}" type="presParOf" srcId="{815C1F2F-FAEF-420B-A1E1-ABA824FC5BFC}" destId="{56371B65-A2E9-4DEF-8C8B-5EDA676A6F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4F1EC8-BB13-4301-9DED-565018FD87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477A09-EB9A-4015-8D4B-1BA4EAE87E45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/>
              <a:cs typeface="Times New Roman"/>
            </a:rPr>
            <a:t>Scalability</a:t>
          </a:r>
        </a:p>
      </dgm:t>
    </dgm:pt>
    <dgm:pt modelId="{2A37B5F0-445F-4016-8B75-10FA7EA8FFA7}" type="parTrans" cxnId="{9A80C8D5-08E1-4EB3-8A66-3F5A4B2303C8}">
      <dgm:prSet/>
      <dgm:spPr/>
      <dgm:t>
        <a:bodyPr/>
        <a:lstStyle/>
        <a:p>
          <a:endParaRPr lang="en-US"/>
        </a:p>
      </dgm:t>
    </dgm:pt>
    <dgm:pt modelId="{F526FAB0-A167-4481-B7F9-73B9054BD659}" type="sibTrans" cxnId="{9A80C8D5-08E1-4EB3-8A66-3F5A4B2303C8}">
      <dgm:prSet/>
      <dgm:spPr/>
      <dgm:t>
        <a:bodyPr/>
        <a:lstStyle/>
        <a:p>
          <a:endParaRPr lang="en-US"/>
        </a:p>
      </dgm:t>
    </dgm:pt>
    <dgm:pt modelId="{0AF36402-E0BC-4816-9EB2-ACFC608A32B9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/>
              <a:cs typeface="Times New Roman"/>
            </a:rPr>
            <a:t>Performance and Speed</a:t>
          </a:r>
        </a:p>
      </dgm:t>
    </dgm:pt>
    <dgm:pt modelId="{8BB43675-B3BA-4061-923C-1B62B4771BE7}" type="parTrans" cxnId="{C48D1A17-DFF6-4924-AD01-3F7C97592D5A}">
      <dgm:prSet/>
      <dgm:spPr/>
      <dgm:t>
        <a:bodyPr/>
        <a:lstStyle/>
        <a:p>
          <a:endParaRPr lang="en-US"/>
        </a:p>
      </dgm:t>
    </dgm:pt>
    <dgm:pt modelId="{3FF6CF0A-639F-4A52-85F6-28C2BE227501}" type="sibTrans" cxnId="{C48D1A17-DFF6-4924-AD01-3F7C97592D5A}">
      <dgm:prSet/>
      <dgm:spPr/>
      <dgm:t>
        <a:bodyPr/>
        <a:lstStyle/>
        <a:p>
          <a:endParaRPr lang="en-US"/>
        </a:p>
      </dgm:t>
    </dgm:pt>
    <dgm:pt modelId="{CD71340D-03B1-4321-BB8F-72010B27B099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/>
              <a:cs typeface="Times New Roman"/>
            </a:rPr>
            <a:t>Energy Consumption</a:t>
          </a:r>
        </a:p>
      </dgm:t>
    </dgm:pt>
    <dgm:pt modelId="{36B7439F-4EC2-4B39-8B51-1D40D9159072}" type="parTrans" cxnId="{BCFE06AB-4340-4DDD-A543-B402C994994C}">
      <dgm:prSet/>
      <dgm:spPr/>
      <dgm:t>
        <a:bodyPr/>
        <a:lstStyle/>
        <a:p>
          <a:endParaRPr lang="en-US"/>
        </a:p>
      </dgm:t>
    </dgm:pt>
    <dgm:pt modelId="{7166AD00-4493-4095-89D4-1D11031DFCA5}" type="sibTrans" cxnId="{BCFE06AB-4340-4DDD-A543-B402C994994C}">
      <dgm:prSet/>
      <dgm:spPr/>
      <dgm:t>
        <a:bodyPr/>
        <a:lstStyle/>
        <a:p>
          <a:endParaRPr lang="en-US"/>
        </a:p>
      </dgm:t>
    </dgm:pt>
    <dgm:pt modelId="{913962AD-451E-4543-ACE7-79FF63B77390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/>
              <a:cs typeface="Times New Roman"/>
            </a:rPr>
            <a:t>Interoperability and Integration</a:t>
          </a:r>
        </a:p>
      </dgm:t>
    </dgm:pt>
    <dgm:pt modelId="{B99AFC75-D9B2-4287-A7E9-3C6798D80729}" type="parTrans" cxnId="{09E7D114-DD44-44F2-ABB5-B6EE9955D2BA}">
      <dgm:prSet/>
      <dgm:spPr/>
      <dgm:t>
        <a:bodyPr/>
        <a:lstStyle/>
        <a:p>
          <a:endParaRPr lang="en-US"/>
        </a:p>
      </dgm:t>
    </dgm:pt>
    <dgm:pt modelId="{68958FB3-D2F7-43F3-8EB2-7C59FEC68963}" type="sibTrans" cxnId="{09E7D114-DD44-44F2-ABB5-B6EE9955D2BA}">
      <dgm:prSet/>
      <dgm:spPr/>
      <dgm:t>
        <a:bodyPr/>
        <a:lstStyle/>
        <a:p>
          <a:endParaRPr lang="en-US"/>
        </a:p>
      </dgm:t>
    </dgm:pt>
    <dgm:pt modelId="{6864CBF3-5046-47E9-99D9-C1E99689BF2F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/>
              <a:cs typeface="Times New Roman"/>
            </a:rPr>
            <a:t>User Adoption and Experience</a:t>
          </a:r>
        </a:p>
      </dgm:t>
    </dgm:pt>
    <dgm:pt modelId="{80AEC5E7-7CA2-4548-999A-D49392A74027}" type="parTrans" cxnId="{0E877A09-8B92-4EE9-8190-00DED07E3833}">
      <dgm:prSet/>
      <dgm:spPr/>
      <dgm:t>
        <a:bodyPr/>
        <a:lstStyle/>
        <a:p>
          <a:endParaRPr lang="en-US"/>
        </a:p>
      </dgm:t>
    </dgm:pt>
    <dgm:pt modelId="{13B1CEF1-4E29-45DC-9492-04E3A4370B7E}" type="sibTrans" cxnId="{0E877A09-8B92-4EE9-8190-00DED07E3833}">
      <dgm:prSet/>
      <dgm:spPr/>
      <dgm:t>
        <a:bodyPr/>
        <a:lstStyle/>
        <a:p>
          <a:endParaRPr lang="en-US"/>
        </a:p>
      </dgm:t>
    </dgm:pt>
    <dgm:pt modelId="{A9E4F5D6-D32C-4129-9916-17C7203276D9}" type="pres">
      <dgm:prSet presAssocID="{6A4F1EC8-BB13-4301-9DED-565018FD87B9}" presName="root" presStyleCnt="0">
        <dgm:presLayoutVars>
          <dgm:dir/>
          <dgm:resizeHandles val="exact"/>
        </dgm:presLayoutVars>
      </dgm:prSet>
      <dgm:spPr/>
    </dgm:pt>
    <dgm:pt modelId="{784C4B59-B844-406B-95E7-85101C838329}" type="pres">
      <dgm:prSet presAssocID="{8B477A09-EB9A-4015-8D4B-1BA4EAE87E45}" presName="compNode" presStyleCnt="0"/>
      <dgm:spPr/>
    </dgm:pt>
    <dgm:pt modelId="{DAEA9F96-A473-43E2-99AB-D6B8A1A94B83}" type="pres">
      <dgm:prSet presAssocID="{8B477A09-EB9A-4015-8D4B-1BA4EAE87E4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68BAE32-63D1-450B-900B-61894A08DDDA}" type="pres">
      <dgm:prSet presAssocID="{8B477A09-EB9A-4015-8D4B-1BA4EAE87E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03656F1-9C00-4E87-B970-E63905F6892B}" type="pres">
      <dgm:prSet presAssocID="{8B477A09-EB9A-4015-8D4B-1BA4EAE87E45}" presName="spaceRect" presStyleCnt="0"/>
      <dgm:spPr/>
    </dgm:pt>
    <dgm:pt modelId="{5B523B58-638D-4487-97BA-2DD561E0C9FD}" type="pres">
      <dgm:prSet presAssocID="{8B477A09-EB9A-4015-8D4B-1BA4EAE87E45}" presName="textRect" presStyleLbl="revTx" presStyleIdx="0" presStyleCnt="5">
        <dgm:presLayoutVars>
          <dgm:chMax val="1"/>
          <dgm:chPref val="1"/>
        </dgm:presLayoutVars>
      </dgm:prSet>
      <dgm:spPr/>
    </dgm:pt>
    <dgm:pt modelId="{1A6A64BD-9EA3-461A-9662-4B9B0E15E17D}" type="pres">
      <dgm:prSet presAssocID="{F526FAB0-A167-4481-B7F9-73B9054BD659}" presName="sibTrans" presStyleCnt="0"/>
      <dgm:spPr/>
    </dgm:pt>
    <dgm:pt modelId="{7D6124A8-F612-4FDF-B2A6-742CED60090E}" type="pres">
      <dgm:prSet presAssocID="{0AF36402-E0BC-4816-9EB2-ACFC608A32B9}" presName="compNode" presStyleCnt="0"/>
      <dgm:spPr/>
    </dgm:pt>
    <dgm:pt modelId="{82286EBC-5427-4580-B5AA-72E0AE6A15F7}" type="pres">
      <dgm:prSet presAssocID="{0AF36402-E0BC-4816-9EB2-ACFC608A32B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595341-F438-4D23-A2B9-27C034F92B47}" type="pres">
      <dgm:prSet presAssocID="{0AF36402-E0BC-4816-9EB2-ACFC608A32B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32CB622-CC42-4BAF-B7EB-DBFEE0C39042}" type="pres">
      <dgm:prSet presAssocID="{0AF36402-E0BC-4816-9EB2-ACFC608A32B9}" presName="spaceRect" presStyleCnt="0"/>
      <dgm:spPr/>
    </dgm:pt>
    <dgm:pt modelId="{2D0CC9F0-3959-4F64-ADA6-BF6083169671}" type="pres">
      <dgm:prSet presAssocID="{0AF36402-E0BC-4816-9EB2-ACFC608A32B9}" presName="textRect" presStyleLbl="revTx" presStyleIdx="1" presStyleCnt="5">
        <dgm:presLayoutVars>
          <dgm:chMax val="1"/>
          <dgm:chPref val="1"/>
        </dgm:presLayoutVars>
      </dgm:prSet>
      <dgm:spPr/>
    </dgm:pt>
    <dgm:pt modelId="{DED8E853-03BE-4BF4-BAE0-080B67C8B901}" type="pres">
      <dgm:prSet presAssocID="{3FF6CF0A-639F-4A52-85F6-28C2BE227501}" presName="sibTrans" presStyleCnt="0"/>
      <dgm:spPr/>
    </dgm:pt>
    <dgm:pt modelId="{6C6154B5-CF3A-4744-B8BC-54BB10B06BB2}" type="pres">
      <dgm:prSet presAssocID="{CD71340D-03B1-4321-BB8F-72010B27B099}" presName="compNode" presStyleCnt="0"/>
      <dgm:spPr/>
    </dgm:pt>
    <dgm:pt modelId="{5F7AEBC4-FEC5-402E-B630-CCE2CB5BDE3A}" type="pres">
      <dgm:prSet presAssocID="{CD71340D-03B1-4321-BB8F-72010B27B09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EDD10A3-0BD1-47E0-8267-04F967944886}" type="pres">
      <dgm:prSet presAssocID="{CD71340D-03B1-4321-BB8F-72010B27B09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7145B8B-D9B2-4E94-BAA8-042A627DDE99}" type="pres">
      <dgm:prSet presAssocID="{CD71340D-03B1-4321-BB8F-72010B27B099}" presName="spaceRect" presStyleCnt="0"/>
      <dgm:spPr/>
    </dgm:pt>
    <dgm:pt modelId="{0D674448-8787-449C-8642-619E1AE42E03}" type="pres">
      <dgm:prSet presAssocID="{CD71340D-03B1-4321-BB8F-72010B27B099}" presName="textRect" presStyleLbl="revTx" presStyleIdx="2" presStyleCnt="5">
        <dgm:presLayoutVars>
          <dgm:chMax val="1"/>
          <dgm:chPref val="1"/>
        </dgm:presLayoutVars>
      </dgm:prSet>
      <dgm:spPr/>
    </dgm:pt>
    <dgm:pt modelId="{21686AB1-DF9C-4B8A-AF10-B7994C101FD4}" type="pres">
      <dgm:prSet presAssocID="{7166AD00-4493-4095-89D4-1D11031DFCA5}" presName="sibTrans" presStyleCnt="0"/>
      <dgm:spPr/>
    </dgm:pt>
    <dgm:pt modelId="{7615684B-F735-413D-BE5A-7F95FAEE5251}" type="pres">
      <dgm:prSet presAssocID="{913962AD-451E-4543-ACE7-79FF63B77390}" presName="compNode" presStyleCnt="0"/>
      <dgm:spPr/>
    </dgm:pt>
    <dgm:pt modelId="{33F14DBA-CB36-4EB7-83DA-8F52F196F18A}" type="pres">
      <dgm:prSet presAssocID="{913962AD-451E-4543-ACE7-79FF63B77390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C28E828-0998-4BBA-B538-3FFD373F2B19}" type="pres">
      <dgm:prSet presAssocID="{913962AD-451E-4543-ACE7-79FF63B773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F2DF228-0DE6-409A-AAD6-333A81D7C2D9}" type="pres">
      <dgm:prSet presAssocID="{913962AD-451E-4543-ACE7-79FF63B77390}" presName="spaceRect" presStyleCnt="0"/>
      <dgm:spPr/>
    </dgm:pt>
    <dgm:pt modelId="{E93EF801-81A7-4DCC-816C-462FF209C7B1}" type="pres">
      <dgm:prSet presAssocID="{913962AD-451E-4543-ACE7-79FF63B77390}" presName="textRect" presStyleLbl="revTx" presStyleIdx="3" presStyleCnt="5">
        <dgm:presLayoutVars>
          <dgm:chMax val="1"/>
          <dgm:chPref val="1"/>
        </dgm:presLayoutVars>
      </dgm:prSet>
      <dgm:spPr/>
    </dgm:pt>
    <dgm:pt modelId="{D4AA7261-C327-42E6-A206-1E893D33E2A2}" type="pres">
      <dgm:prSet presAssocID="{68958FB3-D2F7-43F3-8EB2-7C59FEC68963}" presName="sibTrans" presStyleCnt="0"/>
      <dgm:spPr/>
    </dgm:pt>
    <dgm:pt modelId="{449024B6-2C83-4439-A53B-CB939543A8F7}" type="pres">
      <dgm:prSet presAssocID="{6864CBF3-5046-47E9-99D9-C1E99689BF2F}" presName="compNode" presStyleCnt="0"/>
      <dgm:spPr/>
    </dgm:pt>
    <dgm:pt modelId="{16CABD6D-12A4-40AB-8B0D-41972812C2E7}" type="pres">
      <dgm:prSet presAssocID="{6864CBF3-5046-47E9-99D9-C1E99689BF2F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3221BCC-1C84-4647-AE2D-989CBC297DAC}" type="pres">
      <dgm:prSet presAssocID="{6864CBF3-5046-47E9-99D9-C1E99689BF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E1139CB-C323-4C4E-BD63-31B061AD274A}" type="pres">
      <dgm:prSet presAssocID="{6864CBF3-5046-47E9-99D9-C1E99689BF2F}" presName="spaceRect" presStyleCnt="0"/>
      <dgm:spPr/>
    </dgm:pt>
    <dgm:pt modelId="{D2D56DC8-9450-40D0-8042-0985FD1780A5}" type="pres">
      <dgm:prSet presAssocID="{6864CBF3-5046-47E9-99D9-C1E99689BF2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877A09-8B92-4EE9-8190-00DED07E3833}" srcId="{6A4F1EC8-BB13-4301-9DED-565018FD87B9}" destId="{6864CBF3-5046-47E9-99D9-C1E99689BF2F}" srcOrd="4" destOrd="0" parTransId="{80AEC5E7-7CA2-4548-999A-D49392A74027}" sibTransId="{13B1CEF1-4E29-45DC-9492-04E3A4370B7E}"/>
    <dgm:cxn modelId="{09E7D114-DD44-44F2-ABB5-B6EE9955D2BA}" srcId="{6A4F1EC8-BB13-4301-9DED-565018FD87B9}" destId="{913962AD-451E-4543-ACE7-79FF63B77390}" srcOrd="3" destOrd="0" parTransId="{B99AFC75-D9B2-4287-A7E9-3C6798D80729}" sibTransId="{68958FB3-D2F7-43F3-8EB2-7C59FEC68963}"/>
    <dgm:cxn modelId="{C48D1A17-DFF6-4924-AD01-3F7C97592D5A}" srcId="{6A4F1EC8-BB13-4301-9DED-565018FD87B9}" destId="{0AF36402-E0BC-4816-9EB2-ACFC608A32B9}" srcOrd="1" destOrd="0" parTransId="{8BB43675-B3BA-4061-923C-1B62B4771BE7}" sibTransId="{3FF6CF0A-639F-4A52-85F6-28C2BE227501}"/>
    <dgm:cxn modelId="{B0074F5B-2250-4ED3-94DE-13ACA5C4BB83}" type="presOf" srcId="{CD71340D-03B1-4321-BB8F-72010B27B099}" destId="{0D674448-8787-449C-8642-619E1AE42E03}" srcOrd="0" destOrd="0" presId="urn:microsoft.com/office/officeart/2018/5/layout/IconLeafLabelList"/>
    <dgm:cxn modelId="{5B9AFC76-A5D4-4968-AD70-B905EFDDAC1B}" type="presOf" srcId="{6864CBF3-5046-47E9-99D9-C1E99689BF2F}" destId="{D2D56DC8-9450-40D0-8042-0985FD1780A5}" srcOrd="0" destOrd="0" presId="urn:microsoft.com/office/officeart/2018/5/layout/IconLeafLabelList"/>
    <dgm:cxn modelId="{901BA157-D2E3-45A9-97E2-C0C3DA18D69B}" type="presOf" srcId="{6A4F1EC8-BB13-4301-9DED-565018FD87B9}" destId="{A9E4F5D6-D32C-4129-9916-17C7203276D9}" srcOrd="0" destOrd="0" presId="urn:microsoft.com/office/officeart/2018/5/layout/IconLeafLabelList"/>
    <dgm:cxn modelId="{97E0028D-BB9C-4D41-BCEA-2CA32BA094DC}" type="presOf" srcId="{8B477A09-EB9A-4015-8D4B-1BA4EAE87E45}" destId="{5B523B58-638D-4487-97BA-2DD561E0C9FD}" srcOrd="0" destOrd="0" presId="urn:microsoft.com/office/officeart/2018/5/layout/IconLeafLabelList"/>
    <dgm:cxn modelId="{D5202BA5-601B-4BE9-A5D5-EABACA9A4131}" type="presOf" srcId="{913962AD-451E-4543-ACE7-79FF63B77390}" destId="{E93EF801-81A7-4DCC-816C-462FF209C7B1}" srcOrd="0" destOrd="0" presId="urn:microsoft.com/office/officeart/2018/5/layout/IconLeafLabelList"/>
    <dgm:cxn modelId="{BCFE06AB-4340-4DDD-A543-B402C994994C}" srcId="{6A4F1EC8-BB13-4301-9DED-565018FD87B9}" destId="{CD71340D-03B1-4321-BB8F-72010B27B099}" srcOrd="2" destOrd="0" parTransId="{36B7439F-4EC2-4B39-8B51-1D40D9159072}" sibTransId="{7166AD00-4493-4095-89D4-1D11031DFCA5}"/>
    <dgm:cxn modelId="{9A80C8D5-08E1-4EB3-8A66-3F5A4B2303C8}" srcId="{6A4F1EC8-BB13-4301-9DED-565018FD87B9}" destId="{8B477A09-EB9A-4015-8D4B-1BA4EAE87E45}" srcOrd="0" destOrd="0" parTransId="{2A37B5F0-445F-4016-8B75-10FA7EA8FFA7}" sibTransId="{F526FAB0-A167-4481-B7F9-73B9054BD659}"/>
    <dgm:cxn modelId="{61E3E3DC-C0C4-458B-B8F5-37C75819DE45}" type="presOf" srcId="{0AF36402-E0BC-4816-9EB2-ACFC608A32B9}" destId="{2D0CC9F0-3959-4F64-ADA6-BF6083169671}" srcOrd="0" destOrd="0" presId="urn:microsoft.com/office/officeart/2018/5/layout/IconLeafLabelList"/>
    <dgm:cxn modelId="{474FD2CF-7B04-4730-9094-E54B41C0B6E7}" type="presParOf" srcId="{A9E4F5D6-D32C-4129-9916-17C7203276D9}" destId="{784C4B59-B844-406B-95E7-85101C838329}" srcOrd="0" destOrd="0" presId="urn:microsoft.com/office/officeart/2018/5/layout/IconLeafLabelList"/>
    <dgm:cxn modelId="{F2AFF67D-62D5-4FB8-B6E5-271C7DEA6985}" type="presParOf" srcId="{784C4B59-B844-406B-95E7-85101C838329}" destId="{DAEA9F96-A473-43E2-99AB-D6B8A1A94B83}" srcOrd="0" destOrd="0" presId="urn:microsoft.com/office/officeart/2018/5/layout/IconLeafLabelList"/>
    <dgm:cxn modelId="{2A8A78AD-931D-460C-834F-BB833BAA63BD}" type="presParOf" srcId="{784C4B59-B844-406B-95E7-85101C838329}" destId="{368BAE32-63D1-450B-900B-61894A08DDDA}" srcOrd="1" destOrd="0" presId="urn:microsoft.com/office/officeart/2018/5/layout/IconLeafLabelList"/>
    <dgm:cxn modelId="{2D8126C3-9CA7-4008-B0BA-0B58A6292221}" type="presParOf" srcId="{784C4B59-B844-406B-95E7-85101C838329}" destId="{A03656F1-9C00-4E87-B970-E63905F6892B}" srcOrd="2" destOrd="0" presId="urn:microsoft.com/office/officeart/2018/5/layout/IconLeafLabelList"/>
    <dgm:cxn modelId="{89643CDE-76B0-4E9A-A6C9-BBA414B3189E}" type="presParOf" srcId="{784C4B59-B844-406B-95E7-85101C838329}" destId="{5B523B58-638D-4487-97BA-2DD561E0C9FD}" srcOrd="3" destOrd="0" presId="urn:microsoft.com/office/officeart/2018/5/layout/IconLeafLabelList"/>
    <dgm:cxn modelId="{3871E8D4-F9C7-47E5-99DC-4A1F716FA034}" type="presParOf" srcId="{A9E4F5D6-D32C-4129-9916-17C7203276D9}" destId="{1A6A64BD-9EA3-461A-9662-4B9B0E15E17D}" srcOrd="1" destOrd="0" presId="urn:microsoft.com/office/officeart/2018/5/layout/IconLeafLabelList"/>
    <dgm:cxn modelId="{74963944-49CF-401E-9ED6-4F66B1A02E55}" type="presParOf" srcId="{A9E4F5D6-D32C-4129-9916-17C7203276D9}" destId="{7D6124A8-F612-4FDF-B2A6-742CED60090E}" srcOrd="2" destOrd="0" presId="urn:microsoft.com/office/officeart/2018/5/layout/IconLeafLabelList"/>
    <dgm:cxn modelId="{C00D4DCC-417A-4ED1-9EFD-921918E1D70D}" type="presParOf" srcId="{7D6124A8-F612-4FDF-B2A6-742CED60090E}" destId="{82286EBC-5427-4580-B5AA-72E0AE6A15F7}" srcOrd="0" destOrd="0" presId="urn:microsoft.com/office/officeart/2018/5/layout/IconLeafLabelList"/>
    <dgm:cxn modelId="{FDD0A2B4-6CF6-4AEE-ABB4-04486A0B61A6}" type="presParOf" srcId="{7D6124A8-F612-4FDF-B2A6-742CED60090E}" destId="{72595341-F438-4D23-A2B9-27C034F92B47}" srcOrd="1" destOrd="0" presId="urn:microsoft.com/office/officeart/2018/5/layout/IconLeafLabelList"/>
    <dgm:cxn modelId="{C12BB942-4A68-473A-BDAE-ED8057CA7E26}" type="presParOf" srcId="{7D6124A8-F612-4FDF-B2A6-742CED60090E}" destId="{F32CB622-CC42-4BAF-B7EB-DBFEE0C39042}" srcOrd="2" destOrd="0" presId="urn:microsoft.com/office/officeart/2018/5/layout/IconLeafLabelList"/>
    <dgm:cxn modelId="{EBFCD30D-DE10-4129-B822-ADBBB1C49B5A}" type="presParOf" srcId="{7D6124A8-F612-4FDF-B2A6-742CED60090E}" destId="{2D0CC9F0-3959-4F64-ADA6-BF6083169671}" srcOrd="3" destOrd="0" presId="urn:microsoft.com/office/officeart/2018/5/layout/IconLeafLabelList"/>
    <dgm:cxn modelId="{D9EE424A-7348-4C79-9B2A-130E5B776D00}" type="presParOf" srcId="{A9E4F5D6-D32C-4129-9916-17C7203276D9}" destId="{DED8E853-03BE-4BF4-BAE0-080B67C8B901}" srcOrd="3" destOrd="0" presId="urn:microsoft.com/office/officeart/2018/5/layout/IconLeafLabelList"/>
    <dgm:cxn modelId="{C60F0EE5-923E-45ED-AED2-3A1586AAF413}" type="presParOf" srcId="{A9E4F5D6-D32C-4129-9916-17C7203276D9}" destId="{6C6154B5-CF3A-4744-B8BC-54BB10B06BB2}" srcOrd="4" destOrd="0" presId="urn:microsoft.com/office/officeart/2018/5/layout/IconLeafLabelList"/>
    <dgm:cxn modelId="{ED864ECE-2250-4ABD-801B-19278C5AEB71}" type="presParOf" srcId="{6C6154B5-CF3A-4744-B8BC-54BB10B06BB2}" destId="{5F7AEBC4-FEC5-402E-B630-CCE2CB5BDE3A}" srcOrd="0" destOrd="0" presId="urn:microsoft.com/office/officeart/2018/5/layout/IconLeafLabelList"/>
    <dgm:cxn modelId="{8212731A-CB90-4BBB-B8BA-B7141220189D}" type="presParOf" srcId="{6C6154B5-CF3A-4744-B8BC-54BB10B06BB2}" destId="{EEDD10A3-0BD1-47E0-8267-04F967944886}" srcOrd="1" destOrd="0" presId="urn:microsoft.com/office/officeart/2018/5/layout/IconLeafLabelList"/>
    <dgm:cxn modelId="{A6753AF8-0866-4EAF-B323-37552A4B2422}" type="presParOf" srcId="{6C6154B5-CF3A-4744-B8BC-54BB10B06BB2}" destId="{07145B8B-D9B2-4E94-BAA8-042A627DDE99}" srcOrd="2" destOrd="0" presId="urn:microsoft.com/office/officeart/2018/5/layout/IconLeafLabelList"/>
    <dgm:cxn modelId="{117E3B5F-71AE-410B-8806-8304683BF44F}" type="presParOf" srcId="{6C6154B5-CF3A-4744-B8BC-54BB10B06BB2}" destId="{0D674448-8787-449C-8642-619E1AE42E03}" srcOrd="3" destOrd="0" presId="urn:microsoft.com/office/officeart/2018/5/layout/IconLeafLabelList"/>
    <dgm:cxn modelId="{07517DCC-7CE7-4020-91D7-AA8027A4DF38}" type="presParOf" srcId="{A9E4F5D6-D32C-4129-9916-17C7203276D9}" destId="{21686AB1-DF9C-4B8A-AF10-B7994C101FD4}" srcOrd="5" destOrd="0" presId="urn:microsoft.com/office/officeart/2018/5/layout/IconLeafLabelList"/>
    <dgm:cxn modelId="{4A2B423F-B217-4AB5-A381-E24FD9D9E2F4}" type="presParOf" srcId="{A9E4F5D6-D32C-4129-9916-17C7203276D9}" destId="{7615684B-F735-413D-BE5A-7F95FAEE5251}" srcOrd="6" destOrd="0" presId="urn:microsoft.com/office/officeart/2018/5/layout/IconLeafLabelList"/>
    <dgm:cxn modelId="{F7797F01-BAC5-4745-8099-ECB958C969A4}" type="presParOf" srcId="{7615684B-F735-413D-BE5A-7F95FAEE5251}" destId="{33F14DBA-CB36-4EB7-83DA-8F52F196F18A}" srcOrd="0" destOrd="0" presId="urn:microsoft.com/office/officeart/2018/5/layout/IconLeafLabelList"/>
    <dgm:cxn modelId="{40C1FCBD-BB8D-4D31-A415-78073CE131BE}" type="presParOf" srcId="{7615684B-F735-413D-BE5A-7F95FAEE5251}" destId="{7C28E828-0998-4BBA-B538-3FFD373F2B19}" srcOrd="1" destOrd="0" presId="urn:microsoft.com/office/officeart/2018/5/layout/IconLeafLabelList"/>
    <dgm:cxn modelId="{443AF8A4-DAEB-4A1D-A3B4-68061C803429}" type="presParOf" srcId="{7615684B-F735-413D-BE5A-7F95FAEE5251}" destId="{4F2DF228-0DE6-409A-AAD6-333A81D7C2D9}" srcOrd="2" destOrd="0" presId="urn:microsoft.com/office/officeart/2018/5/layout/IconLeafLabelList"/>
    <dgm:cxn modelId="{F9CBCAC1-21C3-497F-8907-9010DD1CA32E}" type="presParOf" srcId="{7615684B-F735-413D-BE5A-7F95FAEE5251}" destId="{E93EF801-81A7-4DCC-816C-462FF209C7B1}" srcOrd="3" destOrd="0" presId="urn:microsoft.com/office/officeart/2018/5/layout/IconLeafLabelList"/>
    <dgm:cxn modelId="{AF1AD03D-B17F-49B5-B8A4-020665A0BFD1}" type="presParOf" srcId="{A9E4F5D6-D32C-4129-9916-17C7203276D9}" destId="{D4AA7261-C327-42E6-A206-1E893D33E2A2}" srcOrd="7" destOrd="0" presId="urn:microsoft.com/office/officeart/2018/5/layout/IconLeafLabelList"/>
    <dgm:cxn modelId="{3AFA1BCF-C547-48A9-BA73-B09C0CDA4DC1}" type="presParOf" srcId="{A9E4F5D6-D32C-4129-9916-17C7203276D9}" destId="{449024B6-2C83-4439-A53B-CB939543A8F7}" srcOrd="8" destOrd="0" presId="urn:microsoft.com/office/officeart/2018/5/layout/IconLeafLabelList"/>
    <dgm:cxn modelId="{1BFA4EC0-3666-4A63-B167-4E31F64C03EE}" type="presParOf" srcId="{449024B6-2C83-4439-A53B-CB939543A8F7}" destId="{16CABD6D-12A4-40AB-8B0D-41972812C2E7}" srcOrd="0" destOrd="0" presId="urn:microsoft.com/office/officeart/2018/5/layout/IconLeafLabelList"/>
    <dgm:cxn modelId="{F9F0995C-B926-4917-A88F-C0B7DE13EE05}" type="presParOf" srcId="{449024B6-2C83-4439-A53B-CB939543A8F7}" destId="{C3221BCC-1C84-4647-AE2D-989CBC297DAC}" srcOrd="1" destOrd="0" presId="urn:microsoft.com/office/officeart/2018/5/layout/IconLeafLabelList"/>
    <dgm:cxn modelId="{440DD24D-2F80-493F-95E8-366293270038}" type="presParOf" srcId="{449024B6-2C83-4439-A53B-CB939543A8F7}" destId="{5E1139CB-C323-4C4E-BD63-31B061AD274A}" srcOrd="2" destOrd="0" presId="urn:microsoft.com/office/officeart/2018/5/layout/IconLeafLabelList"/>
    <dgm:cxn modelId="{23773291-F942-4221-95E1-FCD216258300}" type="presParOf" srcId="{449024B6-2C83-4439-A53B-CB939543A8F7}" destId="{D2D56DC8-9450-40D0-8042-0985FD1780A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16A73-BD30-43EF-ADFC-DDA02655EF67}">
      <dsp:nvSpPr>
        <dsp:cNvPr id="0" name=""/>
        <dsp:cNvSpPr/>
      </dsp:nvSpPr>
      <dsp:spPr>
        <a:xfrm>
          <a:off x="0" y="1727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89493-3FC5-4D40-A73B-82C25B4E5205}">
      <dsp:nvSpPr>
        <dsp:cNvPr id="0" name=""/>
        <dsp:cNvSpPr/>
      </dsp:nvSpPr>
      <dsp:spPr>
        <a:xfrm>
          <a:off x="222611" y="167305"/>
          <a:ext cx="404747" cy="404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39F7A-12F2-4132-92E2-F7BA2D530E10}">
      <dsp:nvSpPr>
        <dsp:cNvPr id="0" name=""/>
        <dsp:cNvSpPr/>
      </dsp:nvSpPr>
      <dsp:spPr>
        <a:xfrm>
          <a:off x="849970" y="1727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Introduction </a:t>
          </a:r>
        </a:p>
      </dsp:txBody>
      <dsp:txXfrm>
        <a:off x="849970" y="1727"/>
        <a:ext cx="5801282" cy="735904"/>
      </dsp:txXfrm>
    </dsp:sp>
    <dsp:sp modelId="{8B1074C4-BA8C-467B-887D-9E0525C8916D}">
      <dsp:nvSpPr>
        <dsp:cNvPr id="0" name=""/>
        <dsp:cNvSpPr/>
      </dsp:nvSpPr>
      <dsp:spPr>
        <a:xfrm>
          <a:off x="0" y="921608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0305F-DF63-418E-A1F2-73A483AE58DD}">
      <dsp:nvSpPr>
        <dsp:cNvPr id="0" name=""/>
        <dsp:cNvSpPr/>
      </dsp:nvSpPr>
      <dsp:spPr>
        <a:xfrm>
          <a:off x="222611" y="1087186"/>
          <a:ext cx="404747" cy="404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D3280-CCAA-443F-AE5B-4F71586C6C9E}">
      <dsp:nvSpPr>
        <dsp:cNvPr id="0" name=""/>
        <dsp:cNvSpPr/>
      </dsp:nvSpPr>
      <dsp:spPr>
        <a:xfrm>
          <a:off x="849970" y="921608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Literature Review </a:t>
          </a:r>
        </a:p>
      </dsp:txBody>
      <dsp:txXfrm>
        <a:off x="849970" y="921608"/>
        <a:ext cx="5801282" cy="735904"/>
      </dsp:txXfrm>
    </dsp:sp>
    <dsp:sp modelId="{FB022C4C-C29E-414A-9338-95EE0AFDAFAF}">
      <dsp:nvSpPr>
        <dsp:cNvPr id="0" name=""/>
        <dsp:cNvSpPr/>
      </dsp:nvSpPr>
      <dsp:spPr>
        <a:xfrm>
          <a:off x="0" y="1841489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3F949-422E-4158-9154-629469D5218A}">
      <dsp:nvSpPr>
        <dsp:cNvPr id="0" name=""/>
        <dsp:cNvSpPr/>
      </dsp:nvSpPr>
      <dsp:spPr>
        <a:xfrm>
          <a:off x="222611" y="2007067"/>
          <a:ext cx="404747" cy="404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9F116-29BD-4C8B-8F94-164DE9D50676}">
      <dsp:nvSpPr>
        <dsp:cNvPr id="0" name=""/>
        <dsp:cNvSpPr/>
      </dsp:nvSpPr>
      <dsp:spPr>
        <a:xfrm>
          <a:off x="849970" y="1841489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Problem Statements </a:t>
          </a:r>
        </a:p>
      </dsp:txBody>
      <dsp:txXfrm>
        <a:off x="849970" y="1841489"/>
        <a:ext cx="5801282" cy="735904"/>
      </dsp:txXfrm>
    </dsp:sp>
    <dsp:sp modelId="{1AEF843A-3D4F-4EC8-B18F-5B171B68F0B6}">
      <dsp:nvSpPr>
        <dsp:cNvPr id="0" name=""/>
        <dsp:cNvSpPr/>
      </dsp:nvSpPr>
      <dsp:spPr>
        <a:xfrm>
          <a:off x="0" y="2761370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E2D54-FF2C-4EFD-A35E-9F3BAD12B37F}">
      <dsp:nvSpPr>
        <dsp:cNvPr id="0" name=""/>
        <dsp:cNvSpPr/>
      </dsp:nvSpPr>
      <dsp:spPr>
        <a:xfrm>
          <a:off x="222611" y="2926948"/>
          <a:ext cx="404747" cy="4047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83711-5824-4957-86BF-BAD68DAFE78E}">
      <dsp:nvSpPr>
        <dsp:cNvPr id="0" name=""/>
        <dsp:cNvSpPr/>
      </dsp:nvSpPr>
      <dsp:spPr>
        <a:xfrm>
          <a:off x="849970" y="2761370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Objective </a:t>
          </a:r>
        </a:p>
      </dsp:txBody>
      <dsp:txXfrm>
        <a:off x="849970" y="2761370"/>
        <a:ext cx="5801282" cy="735904"/>
      </dsp:txXfrm>
    </dsp:sp>
    <dsp:sp modelId="{911F20ED-3D41-4647-A7FA-39184F6A21E9}">
      <dsp:nvSpPr>
        <dsp:cNvPr id="0" name=""/>
        <dsp:cNvSpPr/>
      </dsp:nvSpPr>
      <dsp:spPr>
        <a:xfrm>
          <a:off x="0" y="3681251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4414F-7DD8-464C-9A84-D26802BC20E5}">
      <dsp:nvSpPr>
        <dsp:cNvPr id="0" name=""/>
        <dsp:cNvSpPr/>
      </dsp:nvSpPr>
      <dsp:spPr>
        <a:xfrm>
          <a:off x="222611" y="3846829"/>
          <a:ext cx="404747" cy="4047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81162-DDAD-47B9-9D55-CDE5F32DF47F}">
      <dsp:nvSpPr>
        <dsp:cNvPr id="0" name=""/>
        <dsp:cNvSpPr/>
      </dsp:nvSpPr>
      <dsp:spPr>
        <a:xfrm>
          <a:off x="849970" y="3681251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Expected Outcomes  </a:t>
          </a:r>
        </a:p>
      </dsp:txBody>
      <dsp:txXfrm>
        <a:off x="849970" y="3681251"/>
        <a:ext cx="5801282" cy="735904"/>
      </dsp:txXfrm>
    </dsp:sp>
    <dsp:sp modelId="{DE38A2CF-57F4-43B1-9156-CF95328F956A}">
      <dsp:nvSpPr>
        <dsp:cNvPr id="0" name=""/>
        <dsp:cNvSpPr/>
      </dsp:nvSpPr>
      <dsp:spPr>
        <a:xfrm>
          <a:off x="0" y="4601132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EAD39-9D43-4B82-872E-6BCAF33FA880}">
      <dsp:nvSpPr>
        <dsp:cNvPr id="0" name=""/>
        <dsp:cNvSpPr/>
      </dsp:nvSpPr>
      <dsp:spPr>
        <a:xfrm>
          <a:off x="222611" y="4766710"/>
          <a:ext cx="404747" cy="4047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96E15-42E9-47A2-91C7-7E3ACE445846}">
      <dsp:nvSpPr>
        <dsp:cNvPr id="0" name=""/>
        <dsp:cNvSpPr/>
      </dsp:nvSpPr>
      <dsp:spPr>
        <a:xfrm>
          <a:off x="849970" y="4601132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References</a:t>
          </a:r>
        </a:p>
      </dsp:txBody>
      <dsp:txXfrm>
        <a:off x="849970" y="4601132"/>
        <a:ext cx="5801282" cy="7359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44B56-A77A-4209-8E58-37052B9A5052}">
      <dsp:nvSpPr>
        <dsp:cNvPr id="0" name=""/>
        <dsp:cNvSpPr/>
      </dsp:nvSpPr>
      <dsp:spPr>
        <a:xfrm>
          <a:off x="2044800" y="2804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E1C92-884B-44F7-B639-F2BE7176D22E}">
      <dsp:nvSpPr>
        <dsp:cNvPr id="0" name=""/>
        <dsp:cNvSpPr/>
      </dsp:nvSpPr>
      <dsp:spPr>
        <a:xfrm>
          <a:off x="251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D1D11-33EA-4D40-B477-DB203E501172}">
      <dsp:nvSpPr>
        <dsp:cNvPr id="0" name=""/>
        <dsp:cNvSpPr/>
      </dsp:nvSpPr>
      <dsp:spPr>
        <a:xfrm>
          <a:off x="134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Implementation </a:t>
          </a:r>
        </a:p>
      </dsp:txBody>
      <dsp:txXfrm>
        <a:off x="1342800" y="3160418"/>
        <a:ext cx="3600000" cy="720000"/>
      </dsp:txXfrm>
    </dsp:sp>
    <dsp:sp modelId="{C9702E37-0F98-442F-980E-4550246BF6D2}">
      <dsp:nvSpPr>
        <dsp:cNvPr id="0" name=""/>
        <dsp:cNvSpPr/>
      </dsp:nvSpPr>
      <dsp:spPr>
        <a:xfrm>
          <a:off x="6274800" y="28041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26322-A6AC-4F34-B522-1A1BE367B175}">
      <dsp:nvSpPr>
        <dsp:cNvPr id="0" name=""/>
        <dsp:cNvSpPr/>
      </dsp:nvSpPr>
      <dsp:spPr>
        <a:xfrm>
          <a:off x="674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D4741-C66D-42D9-8BF2-DCA21A5280DC}">
      <dsp:nvSpPr>
        <dsp:cNvPr id="0" name=""/>
        <dsp:cNvSpPr/>
      </dsp:nvSpPr>
      <dsp:spPr>
        <a:xfrm>
          <a:off x="557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Focusing on the challenges </a:t>
          </a:r>
        </a:p>
      </dsp:txBody>
      <dsp:txXfrm>
        <a:off x="5572800" y="316041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376E0-4D3B-4D75-BD3B-1B23D4CE0F90}">
      <dsp:nvSpPr>
        <dsp:cNvPr id="0" name=""/>
        <dsp:cNvSpPr/>
      </dsp:nvSpPr>
      <dsp:spPr>
        <a:xfrm>
          <a:off x="1747800" y="51327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9A860-FFE5-49E0-BD76-29C618233E27}">
      <dsp:nvSpPr>
        <dsp:cNvPr id="0" name=""/>
        <dsp:cNvSpPr/>
      </dsp:nvSpPr>
      <dsp:spPr>
        <a:xfrm>
          <a:off x="559800" y="29275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/>
              <a:cs typeface="Times New Roman"/>
            </a:rPr>
            <a:t>A paperless electronic document.</a:t>
          </a:r>
        </a:p>
      </dsp:txBody>
      <dsp:txXfrm>
        <a:off x="559800" y="2927562"/>
        <a:ext cx="4320000" cy="720000"/>
      </dsp:txXfrm>
    </dsp:sp>
    <dsp:sp modelId="{EE965FFB-5BCC-4453-926F-2970278FF457}">
      <dsp:nvSpPr>
        <dsp:cNvPr id="0" name=""/>
        <dsp:cNvSpPr/>
      </dsp:nvSpPr>
      <dsp:spPr>
        <a:xfrm>
          <a:off x="6823800" y="51327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8EA78-B124-4304-903B-DD78BC8F8534}">
      <dsp:nvSpPr>
        <dsp:cNvPr id="0" name=""/>
        <dsp:cNvSpPr/>
      </dsp:nvSpPr>
      <dsp:spPr>
        <a:xfrm>
          <a:off x="5635800" y="29275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/>
              <a:cs typeface="Times New Roman"/>
            </a:rPr>
            <a:t>An online ticketing system.</a:t>
          </a:r>
        </a:p>
      </dsp:txBody>
      <dsp:txXfrm>
        <a:off x="5635800" y="2927562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997FE-0118-4E4E-BCE5-19956DC6B134}">
      <dsp:nvSpPr>
        <dsp:cNvPr id="0" name=""/>
        <dsp:cNvSpPr/>
      </dsp:nvSpPr>
      <dsp:spPr>
        <a:xfrm>
          <a:off x="3364992" y="1828"/>
          <a:ext cx="3785616" cy="799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A distributed database or ledger[1]</a:t>
          </a:r>
        </a:p>
      </dsp:txBody>
      <dsp:txXfrm>
        <a:off x="3404018" y="40854"/>
        <a:ext cx="3707564" cy="721405"/>
      </dsp:txXfrm>
    </dsp:sp>
    <dsp:sp modelId="{245AD408-9CA3-4A18-8C9B-74D1F1CB2849}">
      <dsp:nvSpPr>
        <dsp:cNvPr id="0" name=""/>
        <dsp:cNvSpPr/>
      </dsp:nvSpPr>
      <dsp:spPr>
        <a:xfrm>
          <a:off x="3364992" y="841259"/>
          <a:ext cx="3785616" cy="799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A secure and decentralized network</a:t>
          </a:r>
        </a:p>
      </dsp:txBody>
      <dsp:txXfrm>
        <a:off x="3404018" y="880285"/>
        <a:ext cx="3707564" cy="721405"/>
      </dsp:txXfrm>
    </dsp:sp>
    <dsp:sp modelId="{CA69A662-2D23-45FB-A641-C431052713AF}">
      <dsp:nvSpPr>
        <dsp:cNvPr id="0" name=""/>
        <dsp:cNvSpPr/>
      </dsp:nvSpPr>
      <dsp:spPr>
        <a:xfrm>
          <a:off x="3364992" y="1680689"/>
          <a:ext cx="3785616" cy="799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Decentralized blockchains are immutable</a:t>
          </a:r>
        </a:p>
      </dsp:txBody>
      <dsp:txXfrm>
        <a:off x="3404018" y="1719715"/>
        <a:ext cx="3707564" cy="721405"/>
      </dsp:txXfrm>
    </dsp:sp>
    <dsp:sp modelId="{1A77F38F-312F-4E1C-AA9A-8FCDFFC23091}">
      <dsp:nvSpPr>
        <dsp:cNvPr id="0" name=""/>
        <dsp:cNvSpPr/>
      </dsp:nvSpPr>
      <dsp:spPr>
        <a:xfrm>
          <a:off x="3364992" y="2520120"/>
          <a:ext cx="3785616" cy="799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All users collectively retain control.</a:t>
          </a:r>
        </a:p>
      </dsp:txBody>
      <dsp:txXfrm>
        <a:off x="3404018" y="2559146"/>
        <a:ext cx="3707564" cy="721405"/>
      </dsp:txXfrm>
    </dsp:sp>
    <dsp:sp modelId="{320BC29C-59BF-4A41-884A-BD4CE5EA7EBA}">
      <dsp:nvSpPr>
        <dsp:cNvPr id="0" name=""/>
        <dsp:cNvSpPr/>
      </dsp:nvSpPr>
      <dsp:spPr>
        <a:xfrm>
          <a:off x="3364992" y="3359550"/>
          <a:ext cx="3785616" cy="799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Reduces the need for trusted third parties</a:t>
          </a:r>
        </a:p>
      </dsp:txBody>
      <dsp:txXfrm>
        <a:off x="3404018" y="3398576"/>
        <a:ext cx="3707564" cy="7214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53ABB-7975-4ADA-9A02-DCA16F8C021D}">
      <dsp:nvSpPr>
        <dsp:cNvPr id="0" name=""/>
        <dsp:cNvSpPr/>
      </dsp:nvSpPr>
      <dsp:spPr>
        <a:xfrm>
          <a:off x="3080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15E0A-D4A8-4FDF-9BC7-EA9C5182F74F}">
      <dsp:nvSpPr>
        <dsp:cNvPr id="0" name=""/>
        <dsp:cNvSpPr/>
      </dsp:nvSpPr>
      <dsp:spPr>
        <a:xfrm>
          <a:off x="247486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Authenticity</a:t>
          </a:r>
        </a:p>
      </dsp:txBody>
      <dsp:txXfrm>
        <a:off x="288396" y="1539032"/>
        <a:ext cx="2117829" cy="1314957"/>
      </dsp:txXfrm>
    </dsp:sp>
    <dsp:sp modelId="{1A1401BF-936F-49EC-BE27-D00AD02CDE86}">
      <dsp:nvSpPr>
        <dsp:cNvPr id="0" name=""/>
        <dsp:cNvSpPr/>
      </dsp:nvSpPr>
      <dsp:spPr>
        <a:xfrm>
          <a:off x="2691541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2A5BD-56A2-41BD-BB48-5361513E5335}">
      <dsp:nvSpPr>
        <dsp:cNvPr id="0" name=""/>
        <dsp:cNvSpPr/>
      </dsp:nvSpPr>
      <dsp:spPr>
        <a:xfrm>
          <a:off x="2935947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Security</a:t>
          </a:r>
        </a:p>
      </dsp:txBody>
      <dsp:txXfrm>
        <a:off x="2976857" y="1539032"/>
        <a:ext cx="2117829" cy="1314957"/>
      </dsp:txXfrm>
    </dsp:sp>
    <dsp:sp modelId="{1B526B94-32BF-48CB-8012-36757C7D4B5D}">
      <dsp:nvSpPr>
        <dsp:cNvPr id="0" name=""/>
        <dsp:cNvSpPr/>
      </dsp:nvSpPr>
      <dsp:spPr>
        <a:xfrm>
          <a:off x="5380002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A758-34D2-4072-B7E7-3897050B6C8C}">
      <dsp:nvSpPr>
        <dsp:cNvPr id="0" name=""/>
        <dsp:cNvSpPr/>
      </dsp:nvSpPr>
      <dsp:spPr>
        <a:xfrm>
          <a:off x="5624408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Transparency</a:t>
          </a:r>
        </a:p>
      </dsp:txBody>
      <dsp:txXfrm>
        <a:off x="5665318" y="1539032"/>
        <a:ext cx="2117829" cy="1314957"/>
      </dsp:txXfrm>
    </dsp:sp>
    <dsp:sp modelId="{CE55089E-FCCF-4E5B-8EE8-745E73089872}">
      <dsp:nvSpPr>
        <dsp:cNvPr id="0" name=""/>
        <dsp:cNvSpPr/>
      </dsp:nvSpPr>
      <dsp:spPr>
        <a:xfrm>
          <a:off x="8068463" y="126593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3CC55-92DF-4689-9578-97966D522940}">
      <dsp:nvSpPr>
        <dsp:cNvPr id="0" name=""/>
        <dsp:cNvSpPr/>
      </dsp:nvSpPr>
      <dsp:spPr>
        <a:xfrm>
          <a:off x="8312869" y="149812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Efficiency</a:t>
          </a:r>
        </a:p>
      </dsp:txBody>
      <dsp:txXfrm>
        <a:off x="8353779" y="1539032"/>
        <a:ext cx="2117829" cy="1314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17A62-8F7D-410C-810B-B9212B81478F}">
      <dsp:nvSpPr>
        <dsp:cNvPr id="0" name=""/>
        <dsp:cNvSpPr/>
      </dsp:nvSpPr>
      <dsp:spPr>
        <a:xfrm>
          <a:off x="0" y="3250"/>
          <a:ext cx="10515600" cy="692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8EA41-76F6-4B68-8EC4-C0C8E134D42A}">
      <dsp:nvSpPr>
        <dsp:cNvPr id="0" name=""/>
        <dsp:cNvSpPr/>
      </dsp:nvSpPr>
      <dsp:spPr>
        <a:xfrm>
          <a:off x="209447" y="159038"/>
          <a:ext cx="380814" cy="380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5A5B5-57AC-4AD7-BA6E-1A4FED663524}">
      <dsp:nvSpPr>
        <dsp:cNvPr id="0" name=""/>
        <dsp:cNvSpPr/>
      </dsp:nvSpPr>
      <dsp:spPr>
        <a:xfrm>
          <a:off x="799709" y="3250"/>
          <a:ext cx="9715890" cy="69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8" tIns="73278" rIns="73278" bIns="732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Specialized knowledge about electronic ticketing systems</a:t>
          </a:r>
        </a:p>
      </dsp:txBody>
      <dsp:txXfrm>
        <a:off x="799709" y="3250"/>
        <a:ext cx="9715890" cy="692389"/>
      </dsp:txXfrm>
    </dsp:sp>
    <dsp:sp modelId="{EE3AFA7C-2B02-4B62-AB6B-ACA893D69DC1}">
      <dsp:nvSpPr>
        <dsp:cNvPr id="0" name=""/>
        <dsp:cNvSpPr/>
      </dsp:nvSpPr>
      <dsp:spPr>
        <a:xfrm>
          <a:off x="0" y="868737"/>
          <a:ext cx="10515600" cy="692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D5178-1E2A-4630-B6D9-7723308273AC}">
      <dsp:nvSpPr>
        <dsp:cNvPr id="0" name=""/>
        <dsp:cNvSpPr/>
      </dsp:nvSpPr>
      <dsp:spPr>
        <a:xfrm>
          <a:off x="209447" y="1024524"/>
          <a:ext cx="380814" cy="3808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D9DB-1B63-4BAC-9801-2BB72F1584C8}">
      <dsp:nvSpPr>
        <dsp:cNvPr id="0" name=""/>
        <dsp:cNvSpPr/>
      </dsp:nvSpPr>
      <dsp:spPr>
        <a:xfrm>
          <a:off x="799709" y="868737"/>
          <a:ext cx="9715890" cy="69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8" tIns="73278" rIns="73278" bIns="732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Outlining their key security requirements</a:t>
          </a:r>
        </a:p>
      </dsp:txBody>
      <dsp:txXfrm>
        <a:off x="799709" y="868737"/>
        <a:ext cx="9715890" cy="692389"/>
      </dsp:txXfrm>
    </dsp:sp>
    <dsp:sp modelId="{3504306B-D154-406F-AC7C-3E00FDCD4104}">
      <dsp:nvSpPr>
        <dsp:cNvPr id="0" name=""/>
        <dsp:cNvSpPr/>
      </dsp:nvSpPr>
      <dsp:spPr>
        <a:xfrm>
          <a:off x="0" y="1734223"/>
          <a:ext cx="10515600" cy="692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9124C-74F3-43B6-8A42-ACC9E6F4848A}">
      <dsp:nvSpPr>
        <dsp:cNvPr id="0" name=""/>
        <dsp:cNvSpPr/>
      </dsp:nvSpPr>
      <dsp:spPr>
        <a:xfrm>
          <a:off x="209447" y="1890011"/>
          <a:ext cx="380814" cy="3808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E2265-016F-4553-AD05-CB3B8C653912}">
      <dsp:nvSpPr>
        <dsp:cNvPr id="0" name=""/>
        <dsp:cNvSpPr/>
      </dsp:nvSpPr>
      <dsp:spPr>
        <a:xfrm>
          <a:off x="799709" y="1734223"/>
          <a:ext cx="9715890" cy="69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8" tIns="73278" rIns="73278" bIns="732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Finding the limitations and challenges of current technology</a:t>
          </a:r>
        </a:p>
      </dsp:txBody>
      <dsp:txXfrm>
        <a:off x="799709" y="1734223"/>
        <a:ext cx="9715890" cy="692389"/>
      </dsp:txXfrm>
    </dsp:sp>
    <dsp:sp modelId="{B76D6D34-020E-44E2-BF60-DD22FC15A6A6}">
      <dsp:nvSpPr>
        <dsp:cNvPr id="0" name=""/>
        <dsp:cNvSpPr/>
      </dsp:nvSpPr>
      <dsp:spPr>
        <a:xfrm>
          <a:off x="0" y="2599710"/>
          <a:ext cx="10515600" cy="692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7D20B-381A-4F91-BF14-7F71F8C6146E}">
      <dsp:nvSpPr>
        <dsp:cNvPr id="0" name=""/>
        <dsp:cNvSpPr/>
      </dsp:nvSpPr>
      <dsp:spPr>
        <a:xfrm>
          <a:off x="209447" y="2755498"/>
          <a:ext cx="380814" cy="3808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72DD0-1AB1-4748-9613-755BF20A16FD}">
      <dsp:nvSpPr>
        <dsp:cNvPr id="0" name=""/>
        <dsp:cNvSpPr/>
      </dsp:nvSpPr>
      <dsp:spPr>
        <a:xfrm>
          <a:off x="799709" y="2599710"/>
          <a:ext cx="9715890" cy="69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8" tIns="73278" rIns="73278" bIns="732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Solution of the limitations and challenges</a:t>
          </a:r>
        </a:p>
      </dsp:txBody>
      <dsp:txXfrm>
        <a:off x="799709" y="2599710"/>
        <a:ext cx="9715890" cy="692389"/>
      </dsp:txXfrm>
    </dsp:sp>
    <dsp:sp modelId="{8291ED02-E123-4C55-B75B-E8E422A3F40B}">
      <dsp:nvSpPr>
        <dsp:cNvPr id="0" name=""/>
        <dsp:cNvSpPr/>
      </dsp:nvSpPr>
      <dsp:spPr>
        <a:xfrm>
          <a:off x="0" y="3465197"/>
          <a:ext cx="10515600" cy="6923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CA81D-2CA6-43B9-8938-CCEC7528944B}">
      <dsp:nvSpPr>
        <dsp:cNvPr id="0" name=""/>
        <dsp:cNvSpPr/>
      </dsp:nvSpPr>
      <dsp:spPr>
        <a:xfrm>
          <a:off x="209447" y="3620984"/>
          <a:ext cx="380814" cy="3808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11531-9D01-4896-A4B8-03C00C6B32D0}">
      <dsp:nvSpPr>
        <dsp:cNvPr id="0" name=""/>
        <dsp:cNvSpPr/>
      </dsp:nvSpPr>
      <dsp:spPr>
        <a:xfrm>
          <a:off x="799709" y="3465197"/>
          <a:ext cx="9715890" cy="69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8" tIns="73278" rIns="73278" bIns="732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Integration of blockchain technology with the system</a:t>
          </a:r>
        </a:p>
      </dsp:txBody>
      <dsp:txXfrm>
        <a:off x="799709" y="3465197"/>
        <a:ext cx="9715890" cy="6923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58986-448C-40B2-8DD0-9DA5CD57D567}">
      <dsp:nvSpPr>
        <dsp:cNvPr id="0" name=""/>
        <dsp:cNvSpPr/>
      </dsp:nvSpPr>
      <dsp:spPr>
        <a:xfrm>
          <a:off x="3364992" y="2031"/>
          <a:ext cx="3785616" cy="13408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E-Ticketing Systems in Public Transportation</a:t>
          </a:r>
        </a:p>
      </dsp:txBody>
      <dsp:txXfrm>
        <a:off x="3430449" y="67488"/>
        <a:ext cx="3654702" cy="1209980"/>
      </dsp:txXfrm>
    </dsp:sp>
    <dsp:sp modelId="{282234E0-5E06-4739-BABC-743938B31DB2}">
      <dsp:nvSpPr>
        <dsp:cNvPr id="0" name=""/>
        <dsp:cNvSpPr/>
      </dsp:nvSpPr>
      <dsp:spPr>
        <a:xfrm>
          <a:off x="3364992" y="1409971"/>
          <a:ext cx="3785616" cy="13408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Limitations of Traditional E-Ticketing Systems </a:t>
          </a:r>
        </a:p>
      </dsp:txBody>
      <dsp:txXfrm>
        <a:off x="3430449" y="1475428"/>
        <a:ext cx="3654702" cy="1209980"/>
      </dsp:txXfrm>
    </dsp:sp>
    <dsp:sp modelId="{26DC3096-30BD-44D3-8B3E-4EF5FF878CCA}">
      <dsp:nvSpPr>
        <dsp:cNvPr id="0" name=""/>
        <dsp:cNvSpPr/>
      </dsp:nvSpPr>
      <dsp:spPr>
        <a:xfrm>
          <a:off x="3364992" y="2817910"/>
          <a:ext cx="3785616" cy="13408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Applications of Blockchain in Transportation</a:t>
          </a:r>
        </a:p>
      </dsp:txBody>
      <dsp:txXfrm>
        <a:off x="3430449" y="2883367"/>
        <a:ext cx="3654702" cy="12099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77FA4-DC6C-415D-80B6-E67ADA4DA59E}">
      <dsp:nvSpPr>
        <dsp:cNvPr id="0" name=""/>
        <dsp:cNvSpPr/>
      </dsp:nvSpPr>
      <dsp:spPr>
        <a:xfrm>
          <a:off x="1212569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876A6-C397-4496-9166-009864D160E2}">
      <dsp:nvSpPr>
        <dsp:cNvPr id="0" name=""/>
        <dsp:cNvSpPr/>
      </dsp:nvSpPr>
      <dsp:spPr>
        <a:xfrm>
          <a:off x="417971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Susceptible to fraud and unauthorized access</a:t>
          </a:r>
        </a:p>
      </dsp:txBody>
      <dsp:txXfrm>
        <a:off x="417971" y="2548883"/>
        <a:ext cx="2889450" cy="720000"/>
      </dsp:txXfrm>
    </dsp:sp>
    <dsp:sp modelId="{3205F68A-D3F8-43D0-BF57-C5D650EEE490}">
      <dsp:nvSpPr>
        <dsp:cNvPr id="0" name=""/>
        <dsp:cNvSpPr/>
      </dsp:nvSpPr>
      <dsp:spPr>
        <a:xfrm>
          <a:off x="4607673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C2290-D367-4375-9E09-FF4F81E30A43}">
      <dsp:nvSpPr>
        <dsp:cNvPr id="0" name=""/>
        <dsp:cNvSpPr/>
      </dsp:nvSpPr>
      <dsp:spPr>
        <a:xfrm>
          <a:off x="3813075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Often leading to financial losses</a:t>
          </a:r>
        </a:p>
      </dsp:txBody>
      <dsp:txXfrm>
        <a:off x="3813075" y="2548883"/>
        <a:ext cx="2889450" cy="720000"/>
      </dsp:txXfrm>
    </dsp:sp>
    <dsp:sp modelId="{6396A301-7957-4D68-8DAF-A972169A2B28}">
      <dsp:nvSpPr>
        <dsp:cNvPr id="0" name=""/>
        <dsp:cNvSpPr/>
      </dsp:nvSpPr>
      <dsp:spPr>
        <a:xfrm>
          <a:off x="8002777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6DB83-37D0-43D7-BFA6-98CE99F882CE}">
      <dsp:nvSpPr>
        <dsp:cNvPr id="0" name=""/>
        <dsp:cNvSpPr/>
      </dsp:nvSpPr>
      <dsp:spPr>
        <a:xfrm>
          <a:off x="7208178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Compromised user data</a:t>
          </a:r>
        </a:p>
      </dsp:txBody>
      <dsp:txXfrm>
        <a:off x="7208178" y="2548883"/>
        <a:ext cx="28894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69083-CE84-4A0F-ABA8-21BF5A795DA3}">
      <dsp:nvSpPr>
        <dsp:cNvPr id="0" name=""/>
        <dsp:cNvSpPr/>
      </dsp:nvSpPr>
      <dsp:spPr>
        <a:xfrm>
          <a:off x="212335" y="3908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5C9C-0D72-477A-BCAA-B4B83FA80ABF}">
      <dsp:nvSpPr>
        <dsp:cNvPr id="0" name=""/>
        <dsp:cNvSpPr/>
      </dsp:nvSpPr>
      <dsp:spPr>
        <a:xfrm>
          <a:off x="492877" y="671374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7FCB9-E80D-4EF3-9D60-134BEF4C4C26}">
      <dsp:nvSpPr>
        <dsp:cNvPr id="0" name=""/>
        <dsp:cNvSpPr/>
      </dsp:nvSpPr>
      <dsp:spPr>
        <a:xfrm>
          <a:off x="1834517" y="3908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Enhanced security through encryption and decentralized data storage</a:t>
          </a:r>
        </a:p>
      </dsp:txBody>
      <dsp:txXfrm>
        <a:off x="1834517" y="390832"/>
        <a:ext cx="3148942" cy="1335915"/>
      </dsp:txXfrm>
    </dsp:sp>
    <dsp:sp modelId="{21CA6DC2-464F-46BE-8CDC-9220F062EA92}">
      <dsp:nvSpPr>
        <dsp:cNvPr id="0" name=""/>
        <dsp:cNvSpPr/>
      </dsp:nvSpPr>
      <dsp:spPr>
        <a:xfrm>
          <a:off x="5532139" y="3908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21403-84D9-4A04-9D95-0037404A6346}">
      <dsp:nvSpPr>
        <dsp:cNvPr id="0" name=""/>
        <dsp:cNvSpPr/>
      </dsp:nvSpPr>
      <dsp:spPr>
        <a:xfrm>
          <a:off x="5812681" y="67137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17231-5456-4313-A651-0F39372E883E}">
      <dsp:nvSpPr>
        <dsp:cNvPr id="0" name=""/>
        <dsp:cNvSpPr/>
      </dsp:nvSpPr>
      <dsp:spPr>
        <a:xfrm>
          <a:off x="7154322" y="3908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Improved transparency through tamper-proof records</a:t>
          </a:r>
        </a:p>
      </dsp:txBody>
      <dsp:txXfrm>
        <a:off x="7154322" y="390832"/>
        <a:ext cx="3148942" cy="1335915"/>
      </dsp:txXfrm>
    </dsp:sp>
    <dsp:sp modelId="{B33E3A95-2923-4CB8-88D3-D47E97A5BCA1}">
      <dsp:nvSpPr>
        <dsp:cNvPr id="0" name=""/>
        <dsp:cNvSpPr/>
      </dsp:nvSpPr>
      <dsp:spPr>
        <a:xfrm>
          <a:off x="212335" y="243408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E8FE6-335A-42DE-AA1D-E4F05B56CBED}">
      <dsp:nvSpPr>
        <dsp:cNvPr id="0" name=""/>
        <dsp:cNvSpPr/>
      </dsp:nvSpPr>
      <dsp:spPr>
        <a:xfrm>
          <a:off x="492877" y="2714631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A5781-13AF-475F-89CA-A895EFC69996}">
      <dsp:nvSpPr>
        <dsp:cNvPr id="0" name=""/>
        <dsp:cNvSpPr/>
      </dsp:nvSpPr>
      <dsp:spPr>
        <a:xfrm>
          <a:off x="1834517" y="24340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Increased efficiency by eliminating intermediaries in transactions</a:t>
          </a:r>
        </a:p>
      </dsp:txBody>
      <dsp:txXfrm>
        <a:off x="1834517" y="2434089"/>
        <a:ext cx="3148942" cy="1335915"/>
      </dsp:txXfrm>
    </dsp:sp>
    <dsp:sp modelId="{EBD19F54-4EF5-48E6-A7DB-75BF105B413E}">
      <dsp:nvSpPr>
        <dsp:cNvPr id="0" name=""/>
        <dsp:cNvSpPr/>
      </dsp:nvSpPr>
      <dsp:spPr>
        <a:xfrm>
          <a:off x="5532139" y="243408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0AF59-6B8F-4869-B991-B35A898768A4}">
      <dsp:nvSpPr>
        <dsp:cNvPr id="0" name=""/>
        <dsp:cNvSpPr/>
      </dsp:nvSpPr>
      <dsp:spPr>
        <a:xfrm>
          <a:off x="5812681" y="2714631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71B65-A2E9-4DEF-8C8B-5EDA676A6FF9}">
      <dsp:nvSpPr>
        <dsp:cNvPr id="0" name=""/>
        <dsp:cNvSpPr/>
      </dsp:nvSpPr>
      <dsp:spPr>
        <a:xfrm>
          <a:off x="7154322" y="24340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Reduce staffing costs</a:t>
          </a:r>
        </a:p>
      </dsp:txBody>
      <dsp:txXfrm>
        <a:off x="7154322" y="2434089"/>
        <a:ext cx="3148942" cy="13359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A9F96-A473-43E2-99AB-D6B8A1A94B83}">
      <dsp:nvSpPr>
        <dsp:cNvPr id="0" name=""/>
        <dsp:cNvSpPr/>
      </dsp:nvSpPr>
      <dsp:spPr>
        <a:xfrm>
          <a:off x="478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BAE32-63D1-450B-900B-61894A08DDDA}">
      <dsp:nvSpPr>
        <dsp:cNvPr id="0" name=""/>
        <dsp:cNvSpPr/>
      </dsp:nvSpPr>
      <dsp:spPr>
        <a:xfrm>
          <a:off x="71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23B58-638D-4487-97BA-2DD561E0C9FD}">
      <dsp:nvSpPr>
        <dsp:cNvPr id="0" name=""/>
        <dsp:cNvSpPr/>
      </dsp:nvSpPr>
      <dsp:spPr>
        <a:xfrm>
          <a:off x="12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/>
              <a:cs typeface="Times New Roman"/>
            </a:rPr>
            <a:t>Scalability</a:t>
          </a:r>
        </a:p>
      </dsp:txBody>
      <dsp:txXfrm>
        <a:off x="127800" y="2440418"/>
        <a:ext cx="1800000" cy="720000"/>
      </dsp:txXfrm>
    </dsp:sp>
    <dsp:sp modelId="{82286EBC-5427-4580-B5AA-72E0AE6A15F7}">
      <dsp:nvSpPr>
        <dsp:cNvPr id="0" name=""/>
        <dsp:cNvSpPr/>
      </dsp:nvSpPr>
      <dsp:spPr>
        <a:xfrm>
          <a:off x="2593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95341-F438-4D23-A2B9-27C034F92B47}">
      <dsp:nvSpPr>
        <dsp:cNvPr id="0" name=""/>
        <dsp:cNvSpPr/>
      </dsp:nvSpPr>
      <dsp:spPr>
        <a:xfrm>
          <a:off x="2827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C9F0-3959-4F64-ADA6-BF6083169671}">
      <dsp:nvSpPr>
        <dsp:cNvPr id="0" name=""/>
        <dsp:cNvSpPr/>
      </dsp:nvSpPr>
      <dsp:spPr>
        <a:xfrm>
          <a:off x="2242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/>
              <a:cs typeface="Times New Roman"/>
            </a:rPr>
            <a:t>Performance and Speed</a:t>
          </a:r>
        </a:p>
      </dsp:txBody>
      <dsp:txXfrm>
        <a:off x="2242800" y="2440418"/>
        <a:ext cx="1800000" cy="720000"/>
      </dsp:txXfrm>
    </dsp:sp>
    <dsp:sp modelId="{5F7AEBC4-FEC5-402E-B630-CCE2CB5BDE3A}">
      <dsp:nvSpPr>
        <dsp:cNvPr id="0" name=""/>
        <dsp:cNvSpPr/>
      </dsp:nvSpPr>
      <dsp:spPr>
        <a:xfrm>
          <a:off x="4708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D10A3-0BD1-47E0-8267-04F967944886}">
      <dsp:nvSpPr>
        <dsp:cNvPr id="0" name=""/>
        <dsp:cNvSpPr/>
      </dsp:nvSpPr>
      <dsp:spPr>
        <a:xfrm>
          <a:off x="494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74448-8787-449C-8642-619E1AE42E03}">
      <dsp:nvSpPr>
        <dsp:cNvPr id="0" name=""/>
        <dsp:cNvSpPr/>
      </dsp:nvSpPr>
      <dsp:spPr>
        <a:xfrm>
          <a:off x="435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/>
              <a:cs typeface="Times New Roman"/>
            </a:rPr>
            <a:t>Energy Consumption</a:t>
          </a:r>
        </a:p>
      </dsp:txBody>
      <dsp:txXfrm>
        <a:off x="4357800" y="2440418"/>
        <a:ext cx="1800000" cy="720000"/>
      </dsp:txXfrm>
    </dsp:sp>
    <dsp:sp modelId="{33F14DBA-CB36-4EB7-83DA-8F52F196F18A}">
      <dsp:nvSpPr>
        <dsp:cNvPr id="0" name=""/>
        <dsp:cNvSpPr/>
      </dsp:nvSpPr>
      <dsp:spPr>
        <a:xfrm>
          <a:off x="6823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8E828-0998-4BBA-B538-3FFD373F2B19}">
      <dsp:nvSpPr>
        <dsp:cNvPr id="0" name=""/>
        <dsp:cNvSpPr/>
      </dsp:nvSpPr>
      <dsp:spPr>
        <a:xfrm>
          <a:off x="7057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F801-81A7-4DCC-816C-462FF209C7B1}">
      <dsp:nvSpPr>
        <dsp:cNvPr id="0" name=""/>
        <dsp:cNvSpPr/>
      </dsp:nvSpPr>
      <dsp:spPr>
        <a:xfrm>
          <a:off x="6472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/>
              <a:cs typeface="Times New Roman"/>
            </a:rPr>
            <a:t>Interoperability and Integration</a:t>
          </a:r>
        </a:p>
      </dsp:txBody>
      <dsp:txXfrm>
        <a:off x="6472800" y="2440418"/>
        <a:ext cx="1800000" cy="720000"/>
      </dsp:txXfrm>
    </dsp:sp>
    <dsp:sp modelId="{16CABD6D-12A4-40AB-8B0D-41972812C2E7}">
      <dsp:nvSpPr>
        <dsp:cNvPr id="0" name=""/>
        <dsp:cNvSpPr/>
      </dsp:nvSpPr>
      <dsp:spPr>
        <a:xfrm>
          <a:off x="8938800" y="10004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21BCC-1C84-4647-AE2D-989CBC297DAC}">
      <dsp:nvSpPr>
        <dsp:cNvPr id="0" name=""/>
        <dsp:cNvSpPr/>
      </dsp:nvSpPr>
      <dsp:spPr>
        <a:xfrm>
          <a:off x="917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56DC8-9450-40D0-8042-0985FD1780A5}">
      <dsp:nvSpPr>
        <dsp:cNvPr id="0" name=""/>
        <dsp:cNvSpPr/>
      </dsp:nvSpPr>
      <dsp:spPr>
        <a:xfrm>
          <a:off x="858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/>
              <a:cs typeface="Times New Roman"/>
            </a:rPr>
            <a:t>User Adoption and Experience</a:t>
          </a:r>
        </a:p>
      </dsp:txBody>
      <dsp:txXfrm>
        <a:off x="8587800" y="244041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5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3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9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1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25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98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1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6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2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25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25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2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1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8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0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8/12/2023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6748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e-ticket-electronic-ticket#:~:text=An%20e-ticket%20%28electronic%20ticket%29%20is%20a%20paperless%20electronic,or%20at%20the%20ticket%20counter%20of%20the%20venue." TargetMode="External"/><Relationship Id="rId2" Type="http://schemas.openxmlformats.org/officeDocument/2006/relationships/hyperlink" Target="https://www.investopedia.com/terms/b/blockchai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habrinaprity785@gmail.com" TargetMode="External"/><Relationship Id="rId4" Type="http://schemas.openxmlformats.org/officeDocument/2006/relationships/hyperlink" Target="mailto:mdratulhasanrahat@gmail.co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" name="Picture 3" descr="Technology Background · Free image on Pixabay">
            <a:extLst>
              <a:ext uri="{FF2B5EF4-FFF2-40B4-BE49-F238E27FC236}">
                <a16:creationId xmlns:a16="http://schemas.microsoft.com/office/drawing/2014/main" id="{D8959E7A-7F7B-4FE0-0D71-061372F7D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710" r="1" b="4713"/>
          <a:stretch/>
        </p:blipFill>
        <p:spPr>
          <a:xfrm>
            <a:off x="-265" y="19448"/>
            <a:ext cx="12192687" cy="6858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24A5CBF4-323E-4A2D-A9CD-A3CC0050D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2406074" y="-5"/>
            <a:ext cx="9785926" cy="6858004"/>
            <a:chOff x="0" y="-3"/>
            <a:chExt cx="9785926" cy="685800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3"/>
              <a:ext cx="9767888" cy="6858003"/>
              <a:chOff x="0" y="-3"/>
              <a:chExt cx="9767888" cy="6858003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1"/>
              <a:ext cx="9785926" cy="6858002"/>
              <a:chOff x="0" y="-1"/>
              <a:chExt cx="9785926" cy="685800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1241733" y="-1241732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A26A215-743C-44FA-BCDF-557D447DD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-1"/>
              <a:ext cx="9768670" cy="6858002"/>
              <a:chOff x="0" y="-1"/>
              <a:chExt cx="9768670" cy="685800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DC24E92-BC4D-4062-B4E9-06E64DFC6F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82" y="3429000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36FDDFC-223B-4390-8055-FA8AA406EF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6ED7F-B69E-C251-8C3F-01FB358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3380181"/>
            <a:ext cx="4500561" cy="14196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  <a:latin typeface="Times New Roman"/>
                <a:cs typeface="Times New Roman"/>
              </a:rPr>
              <a:t>Welcome</a:t>
            </a:r>
            <a:endParaRPr lang="en-US" sz="8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88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EAFD6-0917-E6C8-4AE0-5947262A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ea typeface="Calibri"/>
                <a:cs typeface="Calibri"/>
              </a:rPr>
              <a:t>Current E-ticketing System Challenges</a:t>
            </a:r>
            <a:endParaRPr lang="en-US" sz="4400" dirty="0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67543A-053F-A959-4145-2102764CA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78684"/>
              </p:ext>
            </p:extLst>
          </p:nvPr>
        </p:nvGraphicFramePr>
        <p:xfrm>
          <a:off x="838200" y="1764518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53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1B29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6F33A-4C60-8C8A-DEBB-647EC0F4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ea typeface="Calibri"/>
                <a:cs typeface="Calibri"/>
              </a:rPr>
              <a:t>Benefits of Blockchain in E-ticketing</a:t>
            </a:r>
            <a:endParaRPr lang="en-US" sz="4400" dirty="0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31DCE2-8DD1-1CD4-23FB-46805497C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619187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72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41B29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10FB6-DC75-4EDE-2582-D0C8E0DB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ea typeface="Calibri"/>
                <a:cs typeface="Calibri"/>
              </a:rPr>
              <a:t>Challenges and Limitations of Blockchain Adoption in Public Transportation</a:t>
            </a:r>
            <a:endParaRPr lang="en-US" sz="4400" dirty="0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79EFD8-BE26-8DB9-B0E9-87CC2B1A0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740604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50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FE5B9-3B53-9B6F-0B51-F8F519FC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15" y="944674"/>
            <a:ext cx="4331249" cy="1807305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Expected Outcomes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C7D845-1000-1EAA-5F29-606AC278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15" y="2784058"/>
            <a:ext cx="4728349" cy="22767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latin typeface="Times New Roman"/>
                <a:cs typeface="Times New Roman"/>
              </a:rPr>
              <a:t>Fake ticket problem fixed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Solved security vulnerabilities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Solved lack of interoperability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Solved payment processing issues</a:t>
            </a:r>
          </a:p>
          <a:p>
            <a:pPr algn="just"/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5" name="Picture 14" descr="Exclamation mark on a yellow background">
            <a:extLst>
              <a:ext uri="{FF2B5EF4-FFF2-40B4-BE49-F238E27FC236}">
                <a16:creationId xmlns:a16="http://schemas.microsoft.com/office/drawing/2014/main" id="{C05CBE09-BEDD-EF05-7600-DA3D0ED78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6" r="2608" b="4"/>
          <a:stretch/>
        </p:blipFill>
        <p:spPr>
          <a:xfrm>
            <a:off x="5359939" y="10"/>
            <a:ext cx="6828438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484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EDAD2-0162-5620-FF55-195837EA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18" y="503946"/>
            <a:ext cx="3888526" cy="180052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Methodology 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10B7F752-D387-3C50-3E5C-C257709C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18" y="2172620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System Architecture</a:t>
            </a:r>
            <a:endParaRPr lang="en-US"/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Ticket interface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Use Case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Class Diagram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Activity Diagram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Sequence Diagram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51" name="Graphic 50" descr="Visio Diagram">
            <a:extLst>
              <a:ext uri="{FF2B5EF4-FFF2-40B4-BE49-F238E27FC236}">
                <a16:creationId xmlns:a16="http://schemas.microsoft.com/office/drawing/2014/main" id="{8973C9FB-9696-EC5D-1F72-FE01A46A1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ystem&#10;&#10;Description automatically generated">
            <a:extLst>
              <a:ext uri="{FF2B5EF4-FFF2-40B4-BE49-F238E27FC236}">
                <a16:creationId xmlns:a16="http://schemas.microsoft.com/office/drawing/2014/main" id="{B9594879-7E4C-0469-E81B-BEB9AE7B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58" y="450017"/>
            <a:ext cx="6710082" cy="4120200"/>
          </a:xfrm>
          <a:prstGeom prst="rect">
            <a:avLst/>
          </a:prstGeom>
        </p:spPr>
      </p:pic>
      <p:pic>
        <p:nvPicPr>
          <p:cNvPr id="7" name="Picture 6" descr="A white sheet with red and green text&#10;&#10;Description automatically generated">
            <a:extLst>
              <a:ext uri="{FF2B5EF4-FFF2-40B4-BE49-F238E27FC236}">
                <a16:creationId xmlns:a16="http://schemas.microsoft.com/office/drawing/2014/main" id="{AD430201-A0AA-511E-962E-A3A7A6B7A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64" y="763903"/>
            <a:ext cx="4670611" cy="3660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E85265-0261-569C-DC92-200B04DD5035}"/>
              </a:ext>
            </a:extLst>
          </p:cNvPr>
          <p:cNvSpPr txBox="1"/>
          <p:nvPr/>
        </p:nvSpPr>
        <p:spPr>
          <a:xfrm>
            <a:off x="1239371" y="5228665"/>
            <a:ext cx="2810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Times New Roman"/>
              </a:rPr>
              <a:t>Fig: </a:t>
            </a:r>
            <a:r>
              <a:rPr lang="en-US" dirty="0">
                <a:latin typeface="Times New Roman"/>
              </a:rPr>
              <a:t>Ticket Interface Design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D43DA-4A1C-31E1-725D-19CDF4C2E13C}"/>
              </a:ext>
            </a:extLst>
          </p:cNvPr>
          <p:cNvSpPr txBox="1"/>
          <p:nvPr/>
        </p:nvSpPr>
        <p:spPr>
          <a:xfrm>
            <a:off x="7200900" y="5228665"/>
            <a:ext cx="33931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</a:rPr>
              <a:t>Fig: System Architecture Diagram​​</a:t>
            </a:r>
            <a:r>
              <a:rPr lang="en-US" dirty="0">
                <a:latin typeface="Times New Roman"/>
                <a:cs typeface="Times New Roman"/>
              </a:rPr>
              <a:t>​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573A8-A0EF-1C96-EB38-C728085561FC}"/>
              </a:ext>
            </a:extLst>
          </p:cNvPr>
          <p:cNvSpPr/>
          <p:nvPr/>
        </p:nvSpPr>
        <p:spPr>
          <a:xfrm>
            <a:off x="10463492" y="448236"/>
            <a:ext cx="1602441" cy="504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A6A56F0B-217D-9558-D80F-5425A916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0763" y="317075"/>
            <a:ext cx="7324862" cy="6326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3DE96D-ECA5-1508-7A45-70BB9E9E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61" y="-17894"/>
            <a:ext cx="5026240" cy="5834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7E7FD-9681-8573-107A-89CD0F5523FB}"/>
              </a:ext>
            </a:extLst>
          </p:cNvPr>
          <p:cNvSpPr txBox="1"/>
          <p:nvPr/>
        </p:nvSpPr>
        <p:spPr>
          <a:xfrm>
            <a:off x="2012576" y="61251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Times New Roman"/>
              </a:rPr>
              <a:t>Fig: </a:t>
            </a:r>
            <a:r>
              <a:rPr lang="en-US" dirty="0">
                <a:latin typeface="Times New Roman"/>
              </a:rPr>
              <a:t>Use Case </a:t>
            </a:r>
            <a:r>
              <a:rPr lang="en-US" sz="1800" dirty="0">
                <a:latin typeface="Times New Roman"/>
              </a:rPr>
              <a:t>Diagram​</a:t>
            </a:r>
            <a:r>
              <a:rPr lang="en-US" sz="1800" dirty="0">
                <a:latin typeface="Times New Roman"/>
                <a:ea typeface="Times New Roman"/>
                <a:cs typeface="Times New Roman"/>
              </a:rPr>
              <a:t>​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965F2-7B2C-82FC-1AF5-8CCB21AA9557}"/>
              </a:ext>
            </a:extLst>
          </p:cNvPr>
          <p:cNvSpPr txBox="1"/>
          <p:nvPr/>
        </p:nvSpPr>
        <p:spPr>
          <a:xfrm>
            <a:off x="8153400" y="61251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</a:rPr>
              <a:t>Fig: Class Diagram​</a:t>
            </a:r>
            <a:r>
              <a:rPr lang="en-US" dirty="0">
                <a:latin typeface="Times New Roman"/>
                <a:cs typeface="Times New Roman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1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flowchart&#10;&#10;Description automatically generated">
            <a:extLst>
              <a:ext uri="{FF2B5EF4-FFF2-40B4-BE49-F238E27FC236}">
                <a16:creationId xmlns:a16="http://schemas.microsoft.com/office/drawing/2014/main" id="{B426404F-1CB0-261B-C832-6380DB620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" y="364836"/>
            <a:ext cx="6878170" cy="5803356"/>
          </a:xfrm>
          <a:prstGeom prst="rect">
            <a:avLst/>
          </a:prstGeom>
        </p:spPr>
      </p:pic>
      <p:pic>
        <p:nvPicPr>
          <p:cNvPr id="3" name="Picture 2" descr="A diagram of a document&#10;&#10;Description automatically generated">
            <a:extLst>
              <a:ext uri="{FF2B5EF4-FFF2-40B4-BE49-F238E27FC236}">
                <a16:creationId xmlns:a16="http://schemas.microsoft.com/office/drawing/2014/main" id="{A9B0C060-4F47-3844-9763-EB1E19CCD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459" y="483262"/>
            <a:ext cx="4457699" cy="5611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3AD54-4F35-3A60-4536-EA720C64E6A4}"/>
              </a:ext>
            </a:extLst>
          </p:cNvPr>
          <p:cNvSpPr txBox="1"/>
          <p:nvPr/>
        </p:nvSpPr>
        <p:spPr>
          <a:xfrm>
            <a:off x="2518522" y="6098801"/>
            <a:ext cx="238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Fig: Activity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6420B-7F83-1310-5328-16B4C20A5701}"/>
              </a:ext>
            </a:extLst>
          </p:cNvPr>
          <p:cNvSpPr txBox="1"/>
          <p:nvPr/>
        </p:nvSpPr>
        <p:spPr>
          <a:xfrm>
            <a:off x="8366312" y="61587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</a:rPr>
              <a:t>Fig: Sequence Diagram</a:t>
            </a:r>
            <a:r>
              <a:rPr lang="en-US" dirty="0">
                <a:latin typeface="Times New Roman"/>
                <a:cs typeface="Times New Roman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5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037F4-C1EC-1A0C-F459-6973A823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87097"/>
            <a:ext cx="5114714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Discussion and </a:t>
            </a:r>
            <a:r>
              <a:rPr lang="en-US" sz="4400" dirty="0">
                <a:latin typeface="Times New Roman"/>
                <a:cs typeface="Times New Roman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00FE-68AA-ABEE-6333-90672056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4686997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latin typeface="Times New Roman"/>
                <a:cs typeface="Times New Roman"/>
              </a:rPr>
              <a:t>Tickets can be an executable entity</a:t>
            </a:r>
            <a:endParaRPr lang="en-US"/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Customers can easily confirm the validity and authenticity of their tickets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A smooth purchasing experience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Blockchain may not always be the best solution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FB77D21-0F93-BC16-2006-5860563B2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64" r="3" b="3"/>
          <a:stretch/>
        </p:blipFill>
        <p:spPr>
          <a:xfrm>
            <a:off x="5757038" y="4294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3899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EEB75-97CA-812A-E49E-EF351FB3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ea typeface="Calibri"/>
                <a:cs typeface="Calibri"/>
              </a:rPr>
              <a:t>Future Work</a:t>
            </a:r>
            <a:endParaRPr lang="en-US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FA9CCD-7A8A-E57C-C1DA-A74D18924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340155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96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262" y="305396"/>
            <a:ext cx="5715288" cy="36978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latin typeface="Times New Roman"/>
                <a:ea typeface="Calibri Light"/>
                <a:cs typeface="Calibri Light"/>
              </a:rPr>
              <a:t>E-Ticketing </a:t>
            </a:r>
            <a:br>
              <a:rPr lang="en-US" sz="4400" dirty="0">
                <a:latin typeface="Times New Roman"/>
                <a:ea typeface="Calibri Light"/>
                <a:cs typeface="Calibri Light"/>
              </a:rPr>
            </a:br>
            <a:r>
              <a:rPr lang="en-US" sz="4400" dirty="0">
                <a:latin typeface="Times New Roman"/>
                <a:ea typeface="Calibri Light"/>
                <a:cs typeface="Calibri Light"/>
              </a:rPr>
              <a:t>System in Public </a:t>
            </a:r>
          </a:p>
          <a:p>
            <a:r>
              <a:rPr lang="en-US" sz="4400" dirty="0">
                <a:latin typeface="Times New Roman"/>
                <a:ea typeface="Calibri Light"/>
                <a:cs typeface="Calibri Light"/>
              </a:rPr>
              <a:t>Transportation</a:t>
            </a:r>
            <a:endParaRPr lang="en-US" sz="4400">
              <a:latin typeface="Times New Roman"/>
              <a:ea typeface="Calibri Light"/>
              <a:cs typeface="Calibri Light"/>
            </a:endParaRPr>
          </a:p>
          <a:p>
            <a:r>
              <a:rPr lang="en-US" sz="4400" dirty="0">
                <a:latin typeface="Times New Roman"/>
                <a:ea typeface="Calibri Light"/>
                <a:cs typeface="Calibri Light"/>
              </a:rPr>
              <a:t>Using Blockchain </a:t>
            </a:r>
          </a:p>
          <a:p>
            <a:endParaRPr lang="en-US" sz="4400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129" y="4161515"/>
            <a:ext cx="4706443" cy="21707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cap="none" dirty="0">
                <a:solidFill>
                  <a:srgbClr val="000000"/>
                </a:solidFill>
                <a:latin typeface="Times New Roman"/>
                <a:cs typeface="Times New Roman"/>
              </a:rPr>
              <a:t>Presented By 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cap="none" dirty="0">
                <a:solidFill>
                  <a:srgbClr val="000000"/>
                </a:solidFill>
                <a:latin typeface="Times New Roman"/>
                <a:cs typeface="Times New Roman"/>
              </a:rPr>
              <a:t>Swapnil()</a:t>
            </a:r>
          </a:p>
          <a:p>
            <a:pPr>
              <a:lnSpc>
                <a:spcPct val="80000"/>
              </a:lnSpc>
            </a:pPr>
            <a:r>
              <a:rPr lang="en-US" cap="none" dirty="0">
                <a:solidFill>
                  <a:srgbClr val="000000"/>
                </a:solidFill>
                <a:latin typeface="Times New Roman"/>
                <a:cs typeface="Times New Roman"/>
              </a:rPr>
              <a:t>Prity()</a:t>
            </a:r>
          </a:p>
          <a:p>
            <a:pPr>
              <a:lnSpc>
                <a:spcPct val="80000"/>
              </a:lnSpc>
            </a:pPr>
            <a:r>
              <a:rPr lang="en-US" cap="none" dirty="0">
                <a:solidFill>
                  <a:srgbClr val="000000"/>
                </a:solidFill>
                <a:latin typeface="Times New Roman"/>
                <a:cs typeface="Times New Roman"/>
              </a:rPr>
              <a:t>Rahat(19-40647-1)</a:t>
            </a:r>
          </a:p>
          <a:p>
            <a:pPr>
              <a:lnSpc>
                <a:spcPct val="80000"/>
              </a:lnSpc>
            </a:pPr>
            <a:r>
              <a:rPr lang="en-US" cap="none" dirty="0">
                <a:solidFill>
                  <a:srgbClr val="000000"/>
                </a:solidFill>
                <a:latin typeface="Times New Roman"/>
                <a:cs typeface="Times New Roman"/>
              </a:rPr>
              <a:t>Asif(19-40746-1)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C7352-7AD1-59C7-57D7-A1B86EDB8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" b="778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56BEB-7B9B-1041-1799-521B155A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45" y="611270"/>
            <a:ext cx="3590275" cy="7260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4400" dirty="0">
                <a:latin typeface="Times New Roman"/>
                <a:cs typeface="Times New Roman"/>
              </a:rPr>
              <a:t>References</a:t>
            </a:r>
            <a:br>
              <a:rPr lang="en-US" sz="4400" dirty="0">
                <a:latin typeface="Times New Roman"/>
                <a:cs typeface="Times New Roman"/>
              </a:rPr>
            </a:br>
            <a:br>
              <a:rPr lang="en-US" sz="44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1. </a:t>
            </a:r>
            <a:r>
              <a:rPr lang="en-US" sz="2400" dirty="0">
                <a:latin typeface="Times New Roman"/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Blockchain Facts: What Is It, How ItWorks, and How It Can Be Used (investopedia.com)</a:t>
            </a:r>
            <a:br>
              <a:rPr lang="en-US" sz="2400" dirty="0">
                <a:latin typeface="Times New Roman"/>
              </a:rPr>
            </a:br>
            <a:br>
              <a:rPr lang="en-US" sz="2400" dirty="0">
                <a:latin typeface="Times New Roman"/>
              </a:rPr>
            </a:br>
            <a:r>
              <a:rPr lang="en-US" sz="2400" dirty="0">
                <a:latin typeface="Times New Roman"/>
              </a:rPr>
              <a:t>2. </a:t>
            </a:r>
            <a:r>
              <a:rPr lang="en-US" sz="2400" dirty="0">
                <a:latin typeface="Times New Roman"/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an e-ticket (electronic ticket)? – TechTarget Definition</a:t>
            </a:r>
            <a:br>
              <a:rPr lang="en-US" sz="4400" dirty="0">
                <a:latin typeface="Times New Roman"/>
              </a:rPr>
            </a:br>
            <a:br>
              <a:rPr lang="en-US" sz="4400" dirty="0">
                <a:latin typeface="Times New Roman"/>
              </a:rPr>
            </a:br>
            <a:br>
              <a:rPr lang="en-US" sz="4400" dirty="0">
                <a:latin typeface="Times New Roman"/>
              </a:rPr>
            </a:br>
            <a:br>
              <a:rPr lang="en-US" sz="4400" dirty="0">
                <a:latin typeface="Times New Roman"/>
              </a:rPr>
            </a:br>
            <a:br>
              <a:rPr lang="en-US" sz="4400" dirty="0">
                <a:latin typeface="Times New Roman"/>
              </a:rPr>
            </a:br>
            <a:endParaRPr lang="en-US" sz="4400" dirty="0">
              <a:latin typeface="Times New Roman"/>
              <a:cs typeface="Times New Roman"/>
            </a:endParaRPr>
          </a:p>
        </p:txBody>
      </p:sp>
      <p:pic>
        <p:nvPicPr>
          <p:cNvPr id="14" name="Graphic 13" descr="Books">
            <a:extLst>
              <a:ext uri="{FF2B5EF4-FFF2-40B4-BE49-F238E27FC236}">
                <a16:creationId xmlns:a16="http://schemas.microsoft.com/office/drawing/2014/main" id="{BBAAD6D2-F33F-8C8B-7713-78C5CA450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3830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2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Sticky notes with question marks">
            <a:extLst>
              <a:ext uri="{FF2B5EF4-FFF2-40B4-BE49-F238E27FC236}">
                <a16:creationId xmlns:a16="http://schemas.microsoft.com/office/drawing/2014/main" id="{A7DEB19C-3E91-E9DE-5D53-BF307ACC3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8" b="7162"/>
          <a:stretch/>
        </p:blipFill>
        <p:spPr>
          <a:xfrm>
            <a:off x="20" y="10"/>
            <a:ext cx="12188932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68B496-7088-544B-BAD2-B344ABB8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844" y="3619526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latin typeface="Times New Roman"/>
                <a:cs typeface="Times New Roman"/>
              </a:rPr>
              <a:t>Questions</a:t>
            </a:r>
            <a:r>
              <a:rPr lang="en-US" sz="4400" b="1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192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2" name="Picture 11" descr="Close up of blue gift ribbon">
            <a:extLst>
              <a:ext uri="{FF2B5EF4-FFF2-40B4-BE49-F238E27FC236}">
                <a16:creationId xmlns:a16="http://schemas.microsoft.com/office/drawing/2014/main" id="{AA407D2F-8B2F-50C1-9CBD-A2A358076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89F18-A38B-3306-5DDF-9B510E25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/>
                <a:cs typeface="Times New Roman"/>
              </a:rPr>
              <a:t>Acknowledgments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78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D517D21-289D-4850-929A-9D0A854EA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mask">
            <a:extLst>
              <a:ext uri="{FF2B5EF4-FFF2-40B4-BE49-F238E27FC236}">
                <a16:creationId xmlns:a16="http://schemas.microsoft.com/office/drawing/2014/main" id="{69F2D923-FC6D-402C-AF7F-48E07A89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" y="-1"/>
            <a:ext cx="12188952" cy="6858000"/>
          </a:xfrm>
          <a:custGeom>
            <a:avLst/>
            <a:gdLst>
              <a:gd name="connsiteX0" fmla="*/ 10360682 w 12188952"/>
              <a:gd name="connsiteY0" fmla="*/ 1582951 h 6858000"/>
              <a:gd name="connsiteX1" fmla="*/ 9965970 w 12188952"/>
              <a:gd name="connsiteY1" fmla="*/ 1755290 h 6858000"/>
              <a:gd name="connsiteX2" fmla="*/ 9601833 w 12188952"/>
              <a:gd name="connsiteY2" fmla="*/ 1855358 h 6858000"/>
              <a:gd name="connsiteX3" fmla="*/ 9032001 w 12188952"/>
              <a:gd name="connsiteY3" fmla="*/ 1899833 h 6858000"/>
              <a:gd name="connsiteX4" fmla="*/ 8453831 w 12188952"/>
              <a:gd name="connsiteY4" fmla="*/ 1933189 h 6858000"/>
              <a:gd name="connsiteX5" fmla="*/ 7883999 w 12188952"/>
              <a:gd name="connsiteY5" fmla="*/ 1944308 h 6858000"/>
              <a:gd name="connsiteX6" fmla="*/ 7311387 w 12188952"/>
              <a:gd name="connsiteY6" fmla="*/ 1941528 h 6858000"/>
              <a:gd name="connsiteX7" fmla="*/ 7047319 w 12188952"/>
              <a:gd name="connsiteY7" fmla="*/ 1938749 h 6858000"/>
              <a:gd name="connsiteX8" fmla="*/ 6335724 w 12188952"/>
              <a:gd name="connsiteY8" fmla="*/ 1913732 h 6858000"/>
              <a:gd name="connsiteX9" fmla="*/ 6332945 w 12188952"/>
              <a:gd name="connsiteY9" fmla="*/ 1913732 h 6858000"/>
              <a:gd name="connsiteX10" fmla="*/ 6168943 w 12188952"/>
              <a:gd name="connsiteY10" fmla="*/ 1908172 h 6858000"/>
              <a:gd name="connsiteX11" fmla="*/ 5596332 w 12188952"/>
              <a:gd name="connsiteY11" fmla="*/ 1908172 h 6858000"/>
              <a:gd name="connsiteX12" fmla="*/ 5023720 w 12188952"/>
              <a:gd name="connsiteY12" fmla="*/ 1977664 h 6858000"/>
              <a:gd name="connsiteX13" fmla="*/ 4453890 w 12188952"/>
              <a:gd name="connsiteY13" fmla="*/ 2058275 h 6858000"/>
              <a:gd name="connsiteX14" fmla="*/ 4028600 w 12188952"/>
              <a:gd name="connsiteY14" fmla="*/ 2113868 h 6858000"/>
              <a:gd name="connsiteX15" fmla="*/ 3956328 w 12188952"/>
              <a:gd name="connsiteY15" fmla="*/ 2347360 h 6858000"/>
              <a:gd name="connsiteX16" fmla="*/ 4209278 w 12188952"/>
              <a:gd name="connsiteY16" fmla="*/ 2525259 h 6858000"/>
              <a:gd name="connsiteX17" fmla="*/ 4053617 w 12188952"/>
              <a:gd name="connsiteY17" fmla="*/ 2644784 h 6858000"/>
              <a:gd name="connsiteX18" fmla="*/ 4278770 w 12188952"/>
              <a:gd name="connsiteY18" fmla="*/ 2789327 h 6858000"/>
              <a:gd name="connsiteX19" fmla="*/ 4412194 w 12188952"/>
              <a:gd name="connsiteY19" fmla="*/ 2914412 h 6858000"/>
              <a:gd name="connsiteX20" fmla="*/ 4920873 w 12188952"/>
              <a:gd name="connsiteY20" fmla="*/ 2970006 h 6858000"/>
              <a:gd name="connsiteX21" fmla="*/ 5051518 w 12188952"/>
              <a:gd name="connsiteY21" fmla="*/ 3045057 h 6858000"/>
              <a:gd name="connsiteX22" fmla="*/ 4920873 w 12188952"/>
              <a:gd name="connsiteY22" fmla="*/ 3092311 h 6858000"/>
              <a:gd name="connsiteX23" fmla="*/ 4137007 w 12188952"/>
              <a:gd name="connsiteY23" fmla="*/ 3075633 h 6858000"/>
              <a:gd name="connsiteX24" fmla="*/ 4034159 w 12188952"/>
              <a:gd name="connsiteY24" fmla="*/ 3136786 h 6858000"/>
              <a:gd name="connsiteX25" fmla="*/ 5296129 w 12188952"/>
              <a:gd name="connsiteY25" fmla="*/ 3286888 h 6858000"/>
              <a:gd name="connsiteX26" fmla="*/ 4517821 w 12188952"/>
              <a:gd name="connsiteY26" fmla="*/ 3589872 h 6858000"/>
              <a:gd name="connsiteX27" fmla="*/ 4754094 w 12188952"/>
              <a:gd name="connsiteY27" fmla="*/ 3648245 h 6858000"/>
              <a:gd name="connsiteX28" fmla="*/ 5218298 w 12188952"/>
              <a:gd name="connsiteY28" fmla="*/ 3890077 h 6858000"/>
              <a:gd name="connsiteX29" fmla="*/ 4806907 w 12188952"/>
              <a:gd name="connsiteY29" fmla="*/ 4067975 h 6858000"/>
              <a:gd name="connsiteX30" fmla="*/ 5137687 w 12188952"/>
              <a:gd name="connsiteY30" fmla="*/ 4173602 h 6858000"/>
              <a:gd name="connsiteX31" fmla="*/ 5218298 w 12188952"/>
              <a:gd name="connsiteY31" fmla="*/ 4240314 h 6858000"/>
              <a:gd name="connsiteX32" fmla="*/ 5176602 w 12188952"/>
              <a:gd name="connsiteY32" fmla="*/ 4256992 h 6858000"/>
              <a:gd name="connsiteX33" fmla="*/ 5913214 w 12188952"/>
              <a:gd name="connsiteY33" fmla="*/ 4384858 h 6858000"/>
              <a:gd name="connsiteX34" fmla="*/ 5607451 w 12188952"/>
              <a:gd name="connsiteY34" fmla="*/ 4443230 h 6858000"/>
              <a:gd name="connsiteX35" fmla="*/ 7586575 w 12188952"/>
              <a:gd name="connsiteY35" fmla="*/ 4924113 h 6858000"/>
              <a:gd name="connsiteX36" fmla="*/ 10471869 w 12188952"/>
              <a:gd name="connsiteY36" fmla="*/ 4985265 h 6858000"/>
              <a:gd name="connsiteX37" fmla="*/ 10916616 w 12188952"/>
              <a:gd name="connsiteY37" fmla="*/ 4687841 h 6858000"/>
              <a:gd name="connsiteX38" fmla="*/ 11333566 w 12188952"/>
              <a:gd name="connsiteY38" fmla="*/ 3392515 h 6858000"/>
              <a:gd name="connsiteX39" fmla="*/ 11289091 w 12188952"/>
              <a:gd name="connsiteY39" fmla="*/ 2300106 h 6858000"/>
              <a:gd name="connsiteX40" fmla="*/ 10747056 w 12188952"/>
              <a:gd name="connsiteY40" fmla="*/ 1816443 h 6858000"/>
              <a:gd name="connsiteX41" fmla="*/ 10360682 w 12188952"/>
              <a:gd name="connsiteY41" fmla="*/ 1582951 h 6858000"/>
              <a:gd name="connsiteX42" fmla="*/ 0 w 12188952"/>
              <a:gd name="connsiteY42" fmla="*/ 0 h 6858000"/>
              <a:gd name="connsiteX43" fmla="*/ 12188952 w 12188952"/>
              <a:gd name="connsiteY43" fmla="*/ 0 h 6858000"/>
              <a:gd name="connsiteX44" fmla="*/ 12188952 w 12188952"/>
              <a:gd name="connsiteY44" fmla="*/ 6858000 h 6858000"/>
              <a:gd name="connsiteX45" fmla="*/ 0 w 12188952"/>
              <a:gd name="connsiteY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88952" h="6858000">
                <a:moveTo>
                  <a:pt x="10360682" y="1582951"/>
                </a:moveTo>
                <a:cubicBezTo>
                  <a:pt x="10227259" y="1638544"/>
                  <a:pt x="10118852" y="1796986"/>
                  <a:pt x="9965970" y="1755290"/>
                </a:cubicBezTo>
                <a:cubicBezTo>
                  <a:pt x="9813089" y="1716375"/>
                  <a:pt x="9743597" y="1916511"/>
                  <a:pt x="9601833" y="1855358"/>
                </a:cubicBezTo>
                <a:cubicBezTo>
                  <a:pt x="9415596" y="1910952"/>
                  <a:pt x="9223799" y="1910952"/>
                  <a:pt x="9032001" y="1899833"/>
                </a:cubicBezTo>
                <a:cubicBezTo>
                  <a:pt x="8840205" y="1924850"/>
                  <a:pt x="8648407" y="1952647"/>
                  <a:pt x="8453831" y="1933189"/>
                </a:cubicBezTo>
                <a:cubicBezTo>
                  <a:pt x="8262034" y="1949868"/>
                  <a:pt x="8075796" y="1960986"/>
                  <a:pt x="7883999" y="1944308"/>
                </a:cubicBezTo>
                <a:cubicBezTo>
                  <a:pt x="7692202" y="1963765"/>
                  <a:pt x="7500405" y="1955426"/>
                  <a:pt x="7311387" y="1941528"/>
                </a:cubicBezTo>
                <a:cubicBezTo>
                  <a:pt x="7222438" y="1941528"/>
                  <a:pt x="7136268" y="1938749"/>
                  <a:pt x="7047319" y="1938749"/>
                </a:cubicBezTo>
                <a:cubicBezTo>
                  <a:pt x="6811047" y="1927630"/>
                  <a:pt x="6574776" y="1922071"/>
                  <a:pt x="6335724" y="1913732"/>
                </a:cubicBezTo>
                <a:cubicBezTo>
                  <a:pt x="6335724" y="1913732"/>
                  <a:pt x="6332945" y="1913732"/>
                  <a:pt x="6332945" y="1913732"/>
                </a:cubicBezTo>
                <a:cubicBezTo>
                  <a:pt x="6277350" y="1910952"/>
                  <a:pt x="6224538" y="1910952"/>
                  <a:pt x="6168943" y="1908172"/>
                </a:cubicBezTo>
                <a:cubicBezTo>
                  <a:pt x="5977147" y="1908172"/>
                  <a:pt x="5785350" y="1908172"/>
                  <a:pt x="5596332" y="1908172"/>
                </a:cubicBezTo>
                <a:cubicBezTo>
                  <a:pt x="5410094" y="1983223"/>
                  <a:pt x="5207180" y="1919291"/>
                  <a:pt x="5023720" y="1977664"/>
                </a:cubicBezTo>
                <a:cubicBezTo>
                  <a:pt x="4829144" y="1974885"/>
                  <a:pt x="4645687" y="2033257"/>
                  <a:pt x="4453890" y="2058275"/>
                </a:cubicBezTo>
                <a:cubicBezTo>
                  <a:pt x="4309346" y="2069393"/>
                  <a:pt x="4162024" y="2055495"/>
                  <a:pt x="4028600" y="2113868"/>
                </a:cubicBezTo>
                <a:cubicBezTo>
                  <a:pt x="3925752" y="2161122"/>
                  <a:pt x="3845142" y="2222275"/>
                  <a:pt x="3956328" y="2347360"/>
                </a:cubicBezTo>
                <a:cubicBezTo>
                  <a:pt x="4089753" y="2344581"/>
                  <a:pt x="4075854" y="2555835"/>
                  <a:pt x="4209278" y="2525259"/>
                </a:cubicBezTo>
                <a:cubicBezTo>
                  <a:pt x="4181482" y="2622548"/>
                  <a:pt x="4086973" y="2572513"/>
                  <a:pt x="4053617" y="2644784"/>
                </a:cubicBezTo>
                <a:cubicBezTo>
                  <a:pt x="4123109" y="2705937"/>
                  <a:pt x="4256532" y="2661463"/>
                  <a:pt x="4278770" y="2789327"/>
                </a:cubicBezTo>
                <a:cubicBezTo>
                  <a:pt x="4250974" y="2922751"/>
                  <a:pt x="4339924" y="2906073"/>
                  <a:pt x="4412194" y="2914412"/>
                </a:cubicBezTo>
                <a:cubicBezTo>
                  <a:pt x="4584534" y="2931091"/>
                  <a:pt x="4751314" y="2942209"/>
                  <a:pt x="4920873" y="2970006"/>
                </a:cubicBezTo>
                <a:cubicBezTo>
                  <a:pt x="4962568" y="2978345"/>
                  <a:pt x="5059857" y="2958887"/>
                  <a:pt x="5051518" y="3045057"/>
                </a:cubicBezTo>
                <a:cubicBezTo>
                  <a:pt x="5043179" y="3114548"/>
                  <a:pt x="4968127" y="3089532"/>
                  <a:pt x="4920873" y="3092311"/>
                </a:cubicBezTo>
                <a:cubicBezTo>
                  <a:pt x="4659584" y="3125668"/>
                  <a:pt x="4395517" y="3072854"/>
                  <a:pt x="4137007" y="3075633"/>
                </a:cubicBezTo>
                <a:cubicBezTo>
                  <a:pt x="4106431" y="3075633"/>
                  <a:pt x="4100871" y="3167362"/>
                  <a:pt x="4034159" y="3136786"/>
                </a:cubicBezTo>
                <a:cubicBezTo>
                  <a:pt x="4209278" y="3220176"/>
                  <a:pt x="5023720" y="3242414"/>
                  <a:pt x="5296129" y="3286888"/>
                </a:cubicBezTo>
                <a:cubicBezTo>
                  <a:pt x="5012602" y="3603771"/>
                  <a:pt x="4742974" y="3411974"/>
                  <a:pt x="4517821" y="3589872"/>
                </a:cubicBezTo>
                <a:cubicBezTo>
                  <a:pt x="4517821" y="3589872"/>
                  <a:pt x="4562296" y="3589872"/>
                  <a:pt x="4754094" y="3648245"/>
                </a:cubicBezTo>
                <a:cubicBezTo>
                  <a:pt x="4906975" y="3695499"/>
                  <a:pt x="4831925" y="3762211"/>
                  <a:pt x="5218298" y="3890077"/>
                </a:cubicBezTo>
                <a:cubicBezTo>
                  <a:pt x="5070976" y="3931771"/>
                  <a:pt x="4879178" y="3851161"/>
                  <a:pt x="4806907" y="4067975"/>
                </a:cubicBezTo>
                <a:cubicBezTo>
                  <a:pt x="4920873" y="4106891"/>
                  <a:pt x="5057077" y="4070755"/>
                  <a:pt x="5137687" y="4173602"/>
                </a:cubicBezTo>
                <a:cubicBezTo>
                  <a:pt x="5162704" y="4204179"/>
                  <a:pt x="5187722" y="4223637"/>
                  <a:pt x="5218298" y="4240314"/>
                </a:cubicBezTo>
                <a:cubicBezTo>
                  <a:pt x="5204400" y="4245874"/>
                  <a:pt x="5187722" y="4251433"/>
                  <a:pt x="5176602" y="4256992"/>
                </a:cubicBezTo>
                <a:cubicBezTo>
                  <a:pt x="5198840" y="4276451"/>
                  <a:pt x="5768673" y="4382077"/>
                  <a:pt x="5913214" y="4384858"/>
                </a:cubicBezTo>
                <a:cubicBezTo>
                  <a:pt x="5813146" y="4418213"/>
                  <a:pt x="5607451" y="4443230"/>
                  <a:pt x="5607451" y="4443230"/>
                </a:cubicBezTo>
                <a:cubicBezTo>
                  <a:pt x="5607451" y="4443230"/>
                  <a:pt x="5651926" y="4571095"/>
                  <a:pt x="7586575" y="4924113"/>
                </a:cubicBezTo>
                <a:cubicBezTo>
                  <a:pt x="7942372" y="4988046"/>
                  <a:pt x="10310649" y="4996385"/>
                  <a:pt x="10471869" y="4985265"/>
                </a:cubicBezTo>
                <a:cubicBezTo>
                  <a:pt x="10624751" y="4974147"/>
                  <a:pt x="10827667" y="4668383"/>
                  <a:pt x="10916616" y="4687841"/>
                </a:cubicBezTo>
                <a:cubicBezTo>
                  <a:pt x="10944413" y="4660044"/>
                  <a:pt x="11250176" y="3981806"/>
                  <a:pt x="11333566" y="3392515"/>
                </a:cubicBezTo>
                <a:cubicBezTo>
                  <a:pt x="11355803" y="3156244"/>
                  <a:pt x="11378041" y="2483564"/>
                  <a:pt x="11289091" y="2300106"/>
                </a:cubicBezTo>
                <a:cubicBezTo>
                  <a:pt x="11239057" y="2194478"/>
                  <a:pt x="10874921" y="1872037"/>
                  <a:pt x="10747056" y="1816443"/>
                </a:cubicBezTo>
                <a:cubicBezTo>
                  <a:pt x="10616412" y="1744172"/>
                  <a:pt x="10463531" y="1708036"/>
                  <a:pt x="10360682" y="1582951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881D3-C2C1-FDD6-47F2-B2AEB26E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76" y="1057128"/>
            <a:ext cx="4614334" cy="10697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latin typeface="Times New Roman"/>
                <a:cs typeface="Times New Roman"/>
              </a:rPr>
              <a:t>Social Media</a:t>
            </a: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6D1D2456-D8D7-762E-83ED-B0A36C21B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4470" y="678201"/>
            <a:ext cx="5482167" cy="5482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7708A2-B7F0-7349-B89B-6EC81C9020D8}"/>
              </a:ext>
            </a:extLst>
          </p:cNvPr>
          <p:cNvSpPr txBox="1"/>
          <p:nvPr/>
        </p:nvSpPr>
        <p:spPr>
          <a:xfrm>
            <a:off x="1022536" y="2591360"/>
            <a:ext cx="487455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AutoNum type="arabicPeriod"/>
            </a:pPr>
            <a:r>
              <a:rPr lang="en-US" sz="2400" dirty="0">
                <a:latin typeface="Times New Roman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mdratulhasanrahat@gmail.com</a:t>
            </a:r>
          </a:p>
          <a:p>
            <a:pPr marL="457200" indent="-457200">
              <a:buAutoNum type="arabicPeriod"/>
            </a:pPr>
            <a:r>
              <a:rPr lang="en-US" sz="2400" u="sng" dirty="0">
                <a:latin typeface="Times New Roman"/>
                <a:ea typeface="+mn-lt"/>
                <a:cs typeface="+mn-lt"/>
              </a:rPr>
              <a:t>Swapnilkhan43@gmail.com</a:t>
            </a:r>
            <a:endParaRPr lang="en-US" sz="2400" u="sng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shabrinaprity785@gmail.com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400" u="sng" dirty="0">
                <a:latin typeface="Times New Roman"/>
                <a:ea typeface="+mn-lt"/>
                <a:cs typeface="+mn-lt"/>
              </a:rPr>
              <a:t>Asifchowdhury5252@gmail.com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81F3E-75D4-A3FE-A159-A50A9922D188}"/>
              </a:ext>
            </a:extLst>
          </p:cNvPr>
          <p:cNvSpPr txBox="1"/>
          <p:nvPr/>
        </p:nvSpPr>
        <p:spPr>
          <a:xfrm>
            <a:off x="980515" y="4860551"/>
            <a:ext cx="491658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Feel free to contact us you need any information regarding our research.</a:t>
            </a:r>
          </a:p>
        </p:txBody>
      </p:sp>
    </p:spTree>
    <p:extLst>
      <p:ext uri="{BB962C8B-B14F-4D97-AF65-F5344CB8AC3E}">
        <p14:creationId xmlns:p14="http://schemas.microsoft.com/office/powerpoint/2010/main" val="2566805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53E69-6887-787A-02F5-6BAA8802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b="1" dirty="0">
                <a:latin typeface="Times New Roman"/>
                <a:cs typeface="Times New Roman"/>
              </a:rPr>
              <a:t>Thank you!</a:t>
            </a:r>
          </a:p>
        </p:txBody>
      </p:sp>
      <p:pic>
        <p:nvPicPr>
          <p:cNvPr id="7" name="Content Placeholder 6" descr="Handshake">
            <a:extLst>
              <a:ext uri="{FF2B5EF4-FFF2-40B4-BE49-F238E27FC236}">
                <a16:creationId xmlns:a16="http://schemas.microsoft.com/office/drawing/2014/main" id="{941A8D4A-3D2C-6BEF-F65D-D91507EBB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412" y="643467"/>
            <a:ext cx="3159175" cy="31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41B29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036BD-868A-6771-D6E5-1AC32CB8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23" y="2609271"/>
            <a:ext cx="3010737" cy="149747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Outline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80C110D-28BF-16D3-D4ED-A16356380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509503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43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41B29F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FAF51-C94F-9B42-626F-E937ADAF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7F4E-B2D7-61FA-6A49-2F03A881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982254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What is E-Ticket?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What is Blockchain ?</a:t>
            </a: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748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41B29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1D32B-22C8-7B20-918F-0D46F53B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Introduction to E-Ticket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2D57425-7144-9387-5EEB-6B8CDC458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81956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78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0D1C8-2575-C483-6150-234CEB88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Introduction to Blockchain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1EB0CAE-2AAD-1DC2-C3B9-28F3F01E9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68369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32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41B29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A05B7-9EEB-C3E0-CBB0-5E86E0BF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9CD14-C15A-ACDA-7188-8FD5F44AE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548294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85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41B29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A81BC-7206-67E9-A2F4-FB3C505E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ea typeface="Calibri"/>
                <a:cs typeface="Calibri"/>
              </a:rPr>
              <a:t>Research Objective</a:t>
            </a:r>
            <a:endParaRPr lang="en-US" sz="4400" dirty="0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84DD8F-5352-0F17-2CEE-0AF8E61EF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13864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07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8FD52-CCC8-0D02-D36C-F45AD38E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/>
                <a:ea typeface="Calibri"/>
                <a:cs typeface="Calibri"/>
              </a:rPr>
              <a:t>Literature Review</a:t>
            </a:r>
            <a:endParaRPr lang="en-US" sz="4400" dirty="0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ADC409-4EDA-0EA5-6985-251FBDAB4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765657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99300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23B2F"/>
      </a:dk2>
      <a:lt2>
        <a:srgbClr val="E8E2E3"/>
      </a:lt2>
      <a:accent1>
        <a:srgbClr val="41B29F"/>
      </a:accent1>
      <a:accent2>
        <a:srgbClr val="37B56B"/>
      </a:accent2>
      <a:accent3>
        <a:srgbClr val="43B743"/>
      </a:accent3>
      <a:accent4>
        <a:srgbClr val="6BB436"/>
      </a:accent4>
      <a:accent5>
        <a:srgbClr val="97A93E"/>
      </a:accent5>
      <a:accent6>
        <a:srgbClr val="B59537"/>
      </a:accent6>
      <a:hlink>
        <a:srgbClr val="6B8A2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BrushVTI</vt:lpstr>
      <vt:lpstr>GlowVTI</vt:lpstr>
      <vt:lpstr>Welcome</vt:lpstr>
      <vt:lpstr>E-Ticketing  System in Public  Transportation Using Blockchain  </vt:lpstr>
      <vt:lpstr>Outline</vt:lpstr>
      <vt:lpstr>Introduction</vt:lpstr>
      <vt:lpstr>Introduction to E-Ticket</vt:lpstr>
      <vt:lpstr>Introduction to Blockchain</vt:lpstr>
      <vt:lpstr>Problem Statement</vt:lpstr>
      <vt:lpstr>Research Objective</vt:lpstr>
      <vt:lpstr>Literature Review</vt:lpstr>
      <vt:lpstr>Current E-ticketing System Challenges</vt:lpstr>
      <vt:lpstr>Benefits of Blockchain in E-ticketing</vt:lpstr>
      <vt:lpstr>Challenges and Limitations of Blockchain Adoption in Public Transportation</vt:lpstr>
      <vt:lpstr>Expected Outcomes</vt:lpstr>
      <vt:lpstr>Methodology </vt:lpstr>
      <vt:lpstr>PowerPoint Presentation</vt:lpstr>
      <vt:lpstr>PowerPoint Presentation</vt:lpstr>
      <vt:lpstr>PowerPoint Presentation</vt:lpstr>
      <vt:lpstr>Discussion and Results</vt:lpstr>
      <vt:lpstr>Future Work</vt:lpstr>
      <vt:lpstr>References  1. Blockchain Facts: What Is It, How ItWorks, and How It Can Be Used (investopedia.com)  2. What is an e-ticket (electronic ticket)? – TechTarget Definition     </vt:lpstr>
      <vt:lpstr>Questions?</vt:lpstr>
      <vt:lpstr>Acknowledgments</vt:lpstr>
      <vt:lpstr>Social Media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788</cp:revision>
  <dcterms:created xsi:type="dcterms:W3CDTF">2023-08-10T21:11:25Z</dcterms:created>
  <dcterms:modified xsi:type="dcterms:W3CDTF">2023-08-12T23:43:56Z</dcterms:modified>
</cp:coreProperties>
</file>