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yclisticProject_16982687223320/CyclisticExempla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F2CD11D-5942-4CBF-B898-DAE4343BB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Cyclistic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54FABEA-0B5B-43DC-A165-EC0E242C6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mmer Trends">
            <a:extLst>
              <a:ext uri="{FF2B5EF4-FFF2-40B4-BE49-F238E27FC236}">
                <a16:creationId xmlns:a16="http://schemas.microsoft.com/office/drawing/2014/main" id="{8A0486A0-A79B-4842-9993-88415A2D7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" y="0"/>
            <a:ext cx="12108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easonality">
            <a:extLst>
              <a:ext uri="{FF2B5EF4-FFF2-40B4-BE49-F238E27FC236}">
                <a16:creationId xmlns:a16="http://schemas.microsoft.com/office/drawing/2014/main" id="{4E62EFF8-3D66-4BBB-84C4-CBF84810D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" y="0"/>
            <a:ext cx="12108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Trips">
            <a:extLst>
              <a:ext uri="{FF2B5EF4-FFF2-40B4-BE49-F238E27FC236}">
                <a16:creationId xmlns:a16="http://schemas.microsoft.com/office/drawing/2014/main" id="{75A314EC-8AE9-4546-828D-19C702B0D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" y="0"/>
            <a:ext cx="12108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Cyclistic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Project</dc:title>
  <dc:creator/>
  <cp:lastModifiedBy>SWAPNIL BUDD</cp:lastModifiedBy>
  <cp:revision>1</cp:revision>
  <dcterms:created xsi:type="dcterms:W3CDTF">2023-11-01T22:10:36Z</dcterms:created>
  <dcterms:modified xsi:type="dcterms:W3CDTF">2023-11-01T22:11:57Z</dcterms:modified>
</cp:coreProperties>
</file>