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  <p:embeddedFont>
      <p:font typeface="Google Sans SemiBold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Work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36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l="2235" r="2244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Google Sans SemiBold</vt:lpstr>
      <vt:lpstr>Google Sans</vt:lpstr>
      <vt:lpstr>Work Sans</vt:lpstr>
      <vt:lpstr>PT Sans Narrow</vt:lpstr>
      <vt:lpstr>Lato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BUDD</dc:creator>
  <cp:lastModifiedBy>SWAPNIL BUDD</cp:lastModifiedBy>
  <cp:revision>1</cp:revision>
  <dcterms:modified xsi:type="dcterms:W3CDTF">2023-11-04T23:03:45Z</dcterms:modified>
</cp:coreProperties>
</file>