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Google Sans SemiBold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3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Salifort Motors seeks to improve employee retention and answer the following question:</a:t>
            </a:r>
            <a:endParaRPr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What’s likely to make the employee leave the company?</a:t>
            </a:r>
            <a:endParaRPr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In the random forest model above, </a:t>
            </a:r>
            <a:r>
              <a:rPr lang="en" sz="1000" b="1" i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`last_evaluation`, `tenure`, `number_project`, `overworked`, `salary_low`, </a:t>
            </a:r>
            <a:r>
              <a:rPr lang="en" sz="10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and</a:t>
            </a:r>
            <a:r>
              <a:rPr lang="en" sz="1000" b="1" i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 `work_accident` </a:t>
            </a:r>
            <a:r>
              <a:rPr lang="en" sz="10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 `left`.</a:t>
            </a:r>
            <a:endParaRPr sz="1000" b="1" i="1" dirty="0">
              <a:solidFill>
                <a:srgbClr val="000000"/>
              </a:solidFill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The random forest model slightly outperforms the decision tree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20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Cap the number of projects that employees can work on.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Either reward employees for working longer hours, or don't require them to do so.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Lato</vt:lpstr>
      <vt:lpstr>Google Sans</vt:lpstr>
      <vt:lpstr>Google Sans SemiBold</vt:lpstr>
      <vt:lpstr>PT Sans Narrow</vt:lpstr>
      <vt:lpstr>Work Sans</vt:lpstr>
      <vt:lpstr>Roboto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BUDD</dc:creator>
  <cp:lastModifiedBy>SWAPNIL BUDD</cp:lastModifiedBy>
  <cp:revision>2</cp:revision>
  <dcterms:modified xsi:type="dcterms:W3CDTF">2023-11-19T23:46:26Z</dcterms:modified>
</cp:coreProperties>
</file>