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4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3D63-75F2-48B5-AB26-2E69E45CA258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91C-8F41-43F2-9D66-A35771769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 Project 2012</a:t>
            </a:r>
            <a:br>
              <a:rPr lang="en-US" sz="3600" dirty="0" smtClean="0"/>
            </a:br>
            <a:r>
              <a:rPr lang="en-US" sz="2800" dirty="0" smtClean="0"/>
              <a:t>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7086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Fr. Conceicao Rodrigues College of Engineering</a:t>
            </a:r>
          </a:p>
          <a:p>
            <a:endParaRPr lang="en-US" sz="2800" dirty="0" smtClean="0"/>
          </a:p>
          <a:p>
            <a:r>
              <a:rPr lang="en-US" sz="2400" dirty="0" err="1" smtClean="0">
                <a:solidFill>
                  <a:schemeClr val="tx1"/>
                </a:solidFill>
              </a:rPr>
              <a:t>Ashish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Belokar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Kshitij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Dholakia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Swapnil</a:t>
            </a:r>
            <a:r>
              <a:rPr lang="en-US" sz="2400" dirty="0" smtClean="0">
                <a:solidFill>
                  <a:schemeClr val="tx1"/>
                </a:solidFill>
              </a:rPr>
              <a:t> Kate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Localization and Mapping with a Mobile Robot and Kinect sensor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abstraction</a:t>
            </a:r>
          </a:p>
          <a:p>
            <a:r>
              <a:rPr lang="en-US" dirty="0" smtClean="0"/>
              <a:t>Low-level device control</a:t>
            </a:r>
          </a:p>
          <a:p>
            <a:r>
              <a:rPr lang="en-US" dirty="0" smtClean="0"/>
              <a:t>Process Management</a:t>
            </a:r>
            <a:endParaRPr lang="en-US" dirty="0"/>
          </a:p>
          <a:p>
            <a:r>
              <a:rPr lang="en-US" dirty="0" smtClean="0"/>
              <a:t>Message Passing System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 System:</a:t>
            </a:r>
          </a:p>
          <a:p>
            <a:pPr lvl="1"/>
            <a:r>
              <a:rPr lang="en-US" dirty="0" smtClean="0"/>
              <a:t>Packages and Stacks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Computational Graph:</a:t>
            </a:r>
          </a:p>
          <a:p>
            <a:pPr lvl="1"/>
            <a:r>
              <a:rPr lang="en-US" dirty="0" smtClean="0"/>
              <a:t>Nodes (Publisher and/or Subscriber)</a:t>
            </a:r>
            <a:endParaRPr lang="en-US" dirty="0" smtClean="0"/>
          </a:p>
          <a:p>
            <a:pPr lvl="1"/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Messages</a:t>
            </a:r>
          </a:p>
          <a:p>
            <a:endParaRPr lang="en-US" dirty="0"/>
          </a:p>
        </p:txBody>
      </p:sp>
      <p:pic>
        <p:nvPicPr>
          <p:cNvPr id="1026" name="Picture 2" descr="http://ros.org/images/wiki/ROS_basic_concep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648200"/>
            <a:ext cx="4267200" cy="1987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ROS Architecture</a:t>
            </a:r>
            <a:endParaRPr lang="en-US" dirty="0"/>
          </a:p>
        </p:txBody>
      </p:sp>
      <p:pic>
        <p:nvPicPr>
          <p:cNvPr id="4" name="Picture 3" descr="E:\Downloads\0126067001333801873_ros_architecture.jpg_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019800" cy="570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/>
          <a:lstStyle/>
          <a:p>
            <a:r>
              <a:rPr lang="en-US" dirty="0" smtClean="0"/>
              <a:t>30 slots in the wheel encoder</a:t>
            </a:r>
          </a:p>
          <a:p>
            <a:r>
              <a:rPr lang="en-US" dirty="0" smtClean="0"/>
              <a:t>30 interrupts/counts ≡ 2*PI*R centimeters</a:t>
            </a:r>
          </a:p>
          <a:p>
            <a:r>
              <a:rPr lang="en-US" dirty="0" smtClean="0"/>
              <a:t>Therefore, distance in cm for count value “x”:</a:t>
            </a:r>
          </a:p>
          <a:p>
            <a:pPr lvl="1">
              <a:buNone/>
            </a:pPr>
            <a:r>
              <a:rPr lang="en-US" dirty="0" smtClean="0"/>
              <a:t>= (2*PI*R*x)/30</a:t>
            </a:r>
          </a:p>
          <a:p>
            <a:pPr lvl="1">
              <a:buNone/>
            </a:pPr>
            <a:r>
              <a:rPr lang="en-US" dirty="0" smtClean="0"/>
              <a:t>Distance travelled D =</a:t>
            </a:r>
          </a:p>
          <a:p>
            <a:pPr lvl="1">
              <a:buNone/>
            </a:pPr>
            <a:r>
              <a:rPr lang="en-US" dirty="0" smtClean="0"/>
              <a:t>(Left motor (D</a:t>
            </a:r>
            <a:r>
              <a:rPr lang="en-US" baseline="-25000" dirty="0" smtClean="0"/>
              <a:t>l</a:t>
            </a:r>
            <a:r>
              <a:rPr lang="en-US" dirty="0" smtClean="0"/>
              <a:t>) + Right motor (D</a:t>
            </a:r>
            <a:r>
              <a:rPr lang="en-US" baseline="-25000" dirty="0" smtClean="0"/>
              <a:t>r</a:t>
            </a:r>
            <a:r>
              <a:rPr lang="en-US" dirty="0" smtClean="0"/>
              <a:t>))/2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Kinematic analysis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2513806" y="4876800"/>
            <a:ext cx="1372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4037806" y="4876800"/>
            <a:ext cx="1372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4200" y="28194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4419600"/>
            <a:ext cx="60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</a:t>
            </a:r>
            <a:r>
              <a:rPr lang="en-US" sz="4000" baseline="-25000" dirty="0" smtClean="0"/>
              <a:t>l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4419600"/>
            <a:ext cx="61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</a:t>
            </a:r>
            <a:r>
              <a:rPr lang="en-US" sz="4000" baseline="-25000" dirty="0" smtClean="0"/>
              <a:t>r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44958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2132806" y="4495800"/>
            <a:ext cx="2134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3961606" y="4800600"/>
            <a:ext cx="1524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347828">
            <a:off x="3376959" y="2367539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429000"/>
            <a:ext cx="1683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(D</a:t>
            </a:r>
            <a:r>
              <a:rPr lang="en-US" sz="3200" baseline="-25000" dirty="0" smtClean="0"/>
              <a:t>l</a:t>
            </a:r>
            <a:r>
              <a:rPr lang="en-US" sz="3200" baseline="-25000" dirty="0" smtClean="0"/>
              <a:t>    </a:t>
            </a:r>
            <a:r>
              <a:rPr lang="en-US" sz="3200" baseline="30000" dirty="0" smtClean="0"/>
              <a:t>-</a:t>
            </a:r>
            <a:r>
              <a:rPr lang="en-US" sz="3200" baseline="-25000" dirty="0" smtClean="0"/>
              <a:t>  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)</a:t>
            </a:r>
            <a:r>
              <a:rPr lang="en-US" sz="3200" baseline="-25000" dirty="0" smtClean="0"/>
              <a:t> 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733800" y="1905000"/>
            <a:ext cx="1600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1600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  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3200400" y="4038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628900" y="37719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2132806" y="4495800"/>
            <a:ext cx="2134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3961606" y="4800600"/>
            <a:ext cx="1524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347828">
            <a:off x="3376959" y="2367539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429000"/>
            <a:ext cx="1683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(D</a:t>
            </a:r>
            <a:r>
              <a:rPr lang="en-US" sz="3200" baseline="-25000" dirty="0" smtClean="0"/>
              <a:t>l</a:t>
            </a:r>
            <a:r>
              <a:rPr lang="en-US" sz="3200" baseline="-25000" dirty="0" smtClean="0"/>
              <a:t>    </a:t>
            </a:r>
            <a:r>
              <a:rPr lang="en-US" sz="3200" baseline="30000" dirty="0" smtClean="0"/>
              <a:t>-</a:t>
            </a:r>
            <a:r>
              <a:rPr lang="en-US" sz="3200" baseline="-25000" dirty="0" smtClean="0"/>
              <a:t>  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)</a:t>
            </a:r>
            <a:r>
              <a:rPr lang="en-US" sz="3200" baseline="-25000" dirty="0" smtClean="0"/>
              <a:t> 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733800" y="1905000"/>
            <a:ext cx="1600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1600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  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3200400" y="4038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628900" y="37719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4419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Theta = </a:t>
            </a:r>
            <a:r>
              <a:rPr lang="en-US" sz="3200" dirty="0" smtClean="0"/>
              <a:t>(D</a:t>
            </a:r>
            <a:r>
              <a:rPr lang="en-US" sz="3200" baseline="-25000" dirty="0" smtClean="0"/>
              <a:t>l    </a:t>
            </a:r>
            <a:r>
              <a:rPr lang="en-US" sz="3200" baseline="30000" dirty="0" smtClean="0"/>
              <a:t>-</a:t>
            </a:r>
            <a:r>
              <a:rPr lang="en-US" sz="3200" baseline="-25000" dirty="0" smtClean="0"/>
              <a:t>  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)/b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2132806" y="4495800"/>
            <a:ext cx="2134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3961606" y="4800600"/>
            <a:ext cx="1524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347828">
            <a:off x="3376959" y="2367539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429000"/>
            <a:ext cx="1683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(D</a:t>
            </a:r>
            <a:r>
              <a:rPr lang="en-US" sz="3200" baseline="-25000" dirty="0" smtClean="0"/>
              <a:t>l</a:t>
            </a:r>
            <a:r>
              <a:rPr lang="en-US" sz="3200" baseline="-25000" dirty="0" smtClean="0"/>
              <a:t>    </a:t>
            </a:r>
            <a:r>
              <a:rPr lang="en-US" sz="3200" baseline="30000" dirty="0" smtClean="0"/>
              <a:t>-</a:t>
            </a:r>
            <a:r>
              <a:rPr lang="en-US" sz="3200" baseline="-25000" dirty="0" smtClean="0"/>
              <a:t>  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)</a:t>
            </a:r>
            <a:r>
              <a:rPr lang="en-US" sz="3200" baseline="-25000" dirty="0" smtClean="0"/>
              <a:t> 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733800" y="1905000"/>
            <a:ext cx="1600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1600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  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3200400" y="4038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628900" y="37719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3429000"/>
            <a:ext cx="350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Theta = </a:t>
            </a:r>
            <a:r>
              <a:rPr lang="en-US" sz="3200" dirty="0" smtClean="0"/>
              <a:t>(D</a:t>
            </a:r>
            <a:r>
              <a:rPr lang="en-US" sz="3200" baseline="-25000" dirty="0" smtClean="0"/>
              <a:t>l    </a:t>
            </a:r>
            <a:r>
              <a:rPr lang="en-US" sz="3200" baseline="30000" dirty="0" smtClean="0"/>
              <a:t>-</a:t>
            </a:r>
            <a:r>
              <a:rPr lang="en-US" sz="3200" baseline="-25000" dirty="0" smtClean="0"/>
              <a:t>  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)/b</a:t>
            </a:r>
          </a:p>
          <a:p>
            <a:endParaRPr lang="en-US" sz="3200" dirty="0" smtClean="0"/>
          </a:p>
          <a:p>
            <a:r>
              <a:rPr lang="en-US" sz="3200" dirty="0" smtClean="0"/>
              <a:t>X = D*</a:t>
            </a:r>
            <a:r>
              <a:rPr lang="en-US" sz="3200" dirty="0" err="1" smtClean="0"/>
              <a:t>cos</a:t>
            </a:r>
            <a:r>
              <a:rPr lang="en-US" sz="3200" dirty="0" smtClean="0"/>
              <a:t>(theta)</a:t>
            </a:r>
          </a:p>
          <a:p>
            <a:r>
              <a:rPr lang="en-US" sz="3200" dirty="0" smtClean="0"/>
              <a:t>Y = D*sin(theta)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Frame Transforms</a:t>
            </a:r>
            <a:endParaRPr lang="en-US" dirty="0"/>
          </a:p>
        </p:txBody>
      </p:sp>
      <p:pic>
        <p:nvPicPr>
          <p:cNvPr id="4098" name="Picture 2" descr="C:\Users\Kshitij\Desktop\t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1228726"/>
            <a:ext cx="4573369" cy="5248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it into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ROS Message type:</a:t>
            </a:r>
          </a:p>
          <a:p>
            <a:pPr lvl="1"/>
            <a:r>
              <a:rPr lang="en-US" dirty="0" err="1" smtClean="0"/>
              <a:t>geometry_msgs</a:t>
            </a:r>
            <a:r>
              <a:rPr lang="en-US" dirty="0" smtClean="0"/>
              <a:t>/</a:t>
            </a:r>
            <a:r>
              <a:rPr lang="en-US" dirty="0" err="1" smtClean="0"/>
              <a:t>PoseStamped</a:t>
            </a:r>
            <a:endParaRPr lang="en-US" dirty="0" smtClean="0"/>
          </a:p>
          <a:p>
            <a:pPr lvl="2"/>
            <a:r>
              <a:rPr lang="en-US" dirty="0" smtClean="0"/>
              <a:t>Timestamp</a:t>
            </a:r>
          </a:p>
          <a:p>
            <a:pPr lvl="2"/>
            <a:r>
              <a:rPr lang="en-US" dirty="0" smtClean="0"/>
              <a:t>x, y, theta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Using /</a:t>
            </a:r>
            <a:r>
              <a:rPr lang="en-US" dirty="0" err="1" smtClean="0"/>
              <a:t>tf</a:t>
            </a:r>
            <a:r>
              <a:rPr lang="en-US" dirty="0" smtClean="0"/>
              <a:t> ROS package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Mobile Robot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Localization</a:t>
            </a:r>
          </a:p>
          <a:p>
            <a:pPr lvl="2"/>
            <a:r>
              <a:rPr lang="en-US" dirty="0" smtClean="0"/>
              <a:t>Pose estimates: (x, y, theta) 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Mapping</a:t>
            </a:r>
          </a:p>
          <a:p>
            <a:pPr lvl="2"/>
            <a:r>
              <a:rPr lang="en-US" dirty="0" smtClean="0"/>
              <a:t>Register observations </a:t>
            </a: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Map to Laser Scan</a:t>
            </a:r>
          </a:p>
          <a:p>
            <a:r>
              <a:rPr lang="en-US" dirty="0" smtClean="0"/>
              <a:t>Odometry values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P((x, y, theta), map | </a:t>
            </a:r>
            <a:r>
              <a:rPr lang="en-US" dirty="0" err="1" smtClean="0"/>
              <a:t>control_signal</a:t>
            </a:r>
            <a:r>
              <a:rPr lang="en-US" dirty="0" smtClean="0"/>
              <a:t>, </a:t>
            </a:r>
            <a:r>
              <a:rPr lang="en-US" dirty="0" err="1" smtClean="0"/>
              <a:t>scan_observation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 2D Occupancy Grid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Path planning</a:t>
            </a:r>
          </a:p>
          <a:p>
            <a:r>
              <a:rPr lang="en-US" dirty="0" smtClean="0"/>
              <a:t>Kinect -&gt; Point clouds</a:t>
            </a:r>
          </a:p>
          <a:p>
            <a:pPr lvl="1"/>
            <a:r>
              <a:rPr lang="en-US" dirty="0" smtClean="0"/>
              <a:t>3D Occupancy grid</a:t>
            </a:r>
          </a:p>
          <a:p>
            <a:pPr lvl="1"/>
            <a:r>
              <a:rPr lang="en-US" dirty="0" smtClean="0"/>
              <a:t>Trajectory planning for robot manipulators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hitij\Desktop\bachelor_thesis\high res robot_model\side_a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1066800"/>
            <a:ext cx="10296525" cy="4146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hitij\Desktop\bachelor_thesis\high res robot_model\front_a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1557338"/>
            <a:ext cx="913447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wnloads\Pics\DSCN09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58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</a:t>
            </a:r>
          </a:p>
          <a:p>
            <a:r>
              <a:rPr lang="en-US" dirty="0" smtClean="0"/>
              <a:t>Motors </a:t>
            </a:r>
          </a:p>
          <a:p>
            <a:r>
              <a:rPr lang="en-US" dirty="0" smtClean="0"/>
              <a:t>Motor Driver</a:t>
            </a:r>
          </a:p>
          <a:p>
            <a:r>
              <a:rPr lang="en-US" dirty="0" smtClean="0"/>
              <a:t>Encoders</a:t>
            </a:r>
          </a:p>
          <a:p>
            <a:r>
              <a:rPr lang="en-US" dirty="0" smtClean="0"/>
              <a:t>Batteries</a:t>
            </a:r>
          </a:p>
          <a:p>
            <a:r>
              <a:rPr lang="en-US" dirty="0" smtClean="0"/>
              <a:t>Microcontroller</a:t>
            </a:r>
          </a:p>
          <a:p>
            <a:r>
              <a:rPr lang="en-US" dirty="0" smtClean="0"/>
              <a:t>Kinect sensor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Kinect 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from VGA camera</a:t>
            </a:r>
            <a:endParaRPr lang="en-US" dirty="0"/>
          </a:p>
          <a:p>
            <a:r>
              <a:rPr lang="en-US" dirty="0" smtClean="0"/>
              <a:t>Depth/Distance values from IR sensor </a:t>
            </a:r>
          </a:p>
          <a:p>
            <a:r>
              <a:rPr lang="en-US" dirty="0" smtClean="0"/>
              <a:t>Result = Point Cloud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Kshitij\Desktop\pointcloud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-228600"/>
            <a:ext cx="794385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11.10</a:t>
            </a:r>
          </a:p>
          <a:p>
            <a:pPr lvl="1"/>
            <a:r>
              <a:rPr lang="en-US" dirty="0" smtClean="0"/>
              <a:t>Robot Operating System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C++</a:t>
            </a:r>
          </a:p>
          <a:p>
            <a:r>
              <a:rPr lang="en-US" dirty="0" smtClean="0"/>
              <a:t>Drivers</a:t>
            </a:r>
          </a:p>
          <a:p>
            <a:pPr lvl="1"/>
            <a:r>
              <a:rPr lang="en-US" dirty="0" err="1" smtClean="0"/>
              <a:t>OpenNI</a:t>
            </a:r>
            <a:r>
              <a:rPr lang="en-US" dirty="0" smtClean="0"/>
              <a:t> for Kinect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295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BE Project 2012 on</vt:lpstr>
      <vt:lpstr>Problem Statement</vt:lpstr>
      <vt:lpstr>Slide 3</vt:lpstr>
      <vt:lpstr>Slide 4</vt:lpstr>
      <vt:lpstr>Slide 5</vt:lpstr>
      <vt:lpstr>Robot Description</vt:lpstr>
      <vt:lpstr>Kinect sensor</vt:lpstr>
      <vt:lpstr>Slide 8</vt:lpstr>
      <vt:lpstr>Software Requirements</vt:lpstr>
      <vt:lpstr>Robot Operating System</vt:lpstr>
      <vt:lpstr>ROS Concepts</vt:lpstr>
      <vt:lpstr>ROS Architecture</vt:lpstr>
      <vt:lpstr>Kinematic analysis</vt:lpstr>
      <vt:lpstr>Kinematic analysis</vt:lpstr>
      <vt:lpstr>Kinematic analysis</vt:lpstr>
      <vt:lpstr>Kinematic analysis</vt:lpstr>
      <vt:lpstr>Kinematic analysis</vt:lpstr>
      <vt:lpstr>Coordinate Frame Transforms</vt:lpstr>
      <vt:lpstr>Modeling it into ROS</vt:lpstr>
      <vt:lpstr>Gmapping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2012</dc:title>
  <dc:creator>Kshitij</dc:creator>
  <cp:lastModifiedBy>Kshitij</cp:lastModifiedBy>
  <cp:revision>25</cp:revision>
  <dcterms:created xsi:type="dcterms:W3CDTF">2012-04-29T15:07:52Z</dcterms:created>
  <dcterms:modified xsi:type="dcterms:W3CDTF">2012-04-29T18:58:21Z</dcterms:modified>
</cp:coreProperties>
</file>