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D5BF-C242-43AB-95A8-9B83985D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639B5-4BCE-45D3-815B-4830CECD8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CE71-709A-48FF-BECB-D655CB16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C19E-C7A1-49FA-B3F7-87033CD0D0E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6ED9-BAFC-4CD5-B5E6-4A561410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C1DC-0468-4FB2-B21B-CAD3CFF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872-24CC-4CB2-ACDC-F7DD8D53F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1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8CCC-63BB-4476-8EC9-2591ECA6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B96A7-1FC5-4909-8DD3-DE320C32C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F1B5C-9388-42BC-BF51-0CD3F054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C19E-C7A1-49FA-B3F7-87033CD0D0E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787B-536F-421A-AF43-5A1FCA00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1B34-AD57-44EC-8AF8-B46E8C20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872-24CC-4CB2-ACDC-F7DD8D53F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E3BC5-E959-4A64-A7B9-EF22A00EF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91554-CAF5-4502-9A48-C2C2E4AF9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1C70-BD7E-482B-A566-C8989A5B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C19E-C7A1-49FA-B3F7-87033CD0D0E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4E493-EB13-4006-BD7E-F538184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53775-7E92-4556-97E1-7CB53E1C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872-24CC-4CB2-ACDC-F7DD8D53F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AEC5-4B3E-4EEA-916C-4D2B35B0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1F2E-6DB6-4FE1-B866-9203F534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4904B-45D0-43CC-B57E-9B408DA6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C19E-C7A1-49FA-B3F7-87033CD0D0E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07C3-3F25-4A21-B503-517663EA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B719-E14E-423A-B2FC-C3BC8680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872-24CC-4CB2-ACDC-F7DD8D53F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2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236C-DCCE-41B6-A7FE-FA719C80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43455-F41D-4D5A-ADBE-5E81778FC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502C-3319-40CC-8146-07492EB9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C19E-C7A1-49FA-B3F7-87033CD0D0E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D730-2E0E-4E76-A56E-41E5424D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272E-26C5-4E58-BE32-4372F3FB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872-24CC-4CB2-ACDC-F7DD8D53F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3DE5-A713-4C1D-8D2A-385FDB3B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963F-403F-4697-A699-7BC5FE795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DCAD0-E662-4D09-A090-BA8E4F60C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76DB1-53A7-4F39-9FAF-A55482CF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C19E-C7A1-49FA-B3F7-87033CD0D0E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EF7D6-7567-457D-94FF-40F59554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7D4F4-6B07-456A-8F0F-FBF9FBEC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872-24CC-4CB2-ACDC-F7DD8D53F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5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6B92-32B5-4B0C-8FE9-EE881431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0DEDA-0E35-4EA7-8852-DC496CAF4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E76D-90AA-4E79-91F8-2C97143D2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FD21B-9F87-4395-AFB7-FC466F08C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161BE-3D05-4095-ABDC-9C6F059F5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DFA3E-F20C-41EB-94AF-AAA0A101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C19E-C7A1-49FA-B3F7-87033CD0D0E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8D09F-B027-43FC-8413-AA732A2C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E8979-752F-4923-BABD-14BFF72D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872-24CC-4CB2-ACDC-F7DD8D53F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9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FF51-C096-4DA9-8ECB-4CC8B8C6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C17D9-5A19-4138-BBF0-43824DFE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C19E-C7A1-49FA-B3F7-87033CD0D0E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31D31-EFE2-422E-BB49-C387009D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92261-5038-456C-A82B-FA5A8D0A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872-24CC-4CB2-ACDC-F7DD8D53F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2206-7FCE-4E9B-B912-7DCEEB1A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C19E-C7A1-49FA-B3F7-87033CD0D0E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428D-A334-464B-9AFA-823927AB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85891-4586-4031-8732-5F5E3F14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872-24CC-4CB2-ACDC-F7DD8D53F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81EC-EACB-4B75-92A0-F15D5AF6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903B-FAE7-4B2A-862C-020A1C9C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19F02-BED8-4093-865F-20DB5BD38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9BC2E-8403-4232-9AF2-D5E15BBD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C19E-C7A1-49FA-B3F7-87033CD0D0E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67733-E13D-4D7C-99D0-1B1DCEAE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1AD37-B5E6-49BE-BC6E-E5C3B4D0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872-24CC-4CB2-ACDC-F7DD8D53F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2056-90ED-4E9F-9D81-88D2D8F0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12361-A62B-4A6C-BF74-B91D3A413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3542D-9BC1-4008-B4CC-8647CDCA6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E78E1-C7C4-499E-BAE8-6688EEF4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C19E-C7A1-49FA-B3F7-87033CD0D0E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2045-753D-4964-ACF8-4797F3D6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A88F-56B0-42E1-84A9-5384A73E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9872-24CC-4CB2-ACDC-F7DD8D53F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8B2B5-50BF-4839-B1CE-8CDAD41F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98AC7-069E-4902-9B06-3BD624F3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ABA8-0EE0-4E8C-8693-29BBCE43F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C19E-C7A1-49FA-B3F7-87033CD0D0E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B6C9-F3F8-4C37-9B6E-58B41212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8BDD-D95A-48F7-B241-0E75BE617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9872-24CC-4CB2-ACDC-F7DD8D53F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934A-AAE2-4C81-99DE-3CB021B08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Pronator</a:t>
            </a:r>
            <a:br>
              <a:rPr lang="en-US" dirty="0"/>
            </a:br>
            <a:r>
              <a:rPr lang="en-US" dirty="0"/>
              <a:t>Prosthetic Wrist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E427A-5BCB-48F8-8991-86CCEA626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Swapnil </a:t>
            </a:r>
            <a:r>
              <a:rPr lang="en-US" dirty="0" err="1"/>
              <a:t>Pande</a:t>
            </a:r>
            <a:r>
              <a:rPr lang="en-US" dirty="0"/>
              <a:t> and Logan </a:t>
            </a:r>
            <a:r>
              <a:rPr lang="en-US" dirty="0" err="1"/>
              <a:t>Nofsinger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2121-C423-4DC5-B948-52B13A96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81B0-A81F-43E7-A804-F5A6C4EC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 currently available terminal devices by designing a wrist to provide an additional degree of freedom</a:t>
            </a:r>
          </a:p>
          <a:p>
            <a:endParaRPr lang="en-US" dirty="0"/>
          </a:p>
          <a:p>
            <a:r>
              <a:rPr lang="en-US" dirty="0"/>
              <a:t>Provide a modular interface to allow a large variety of terminal devices to attach to the wrist</a:t>
            </a:r>
          </a:p>
          <a:p>
            <a:endParaRPr lang="en-US" dirty="0"/>
          </a:p>
          <a:p>
            <a:r>
              <a:rPr lang="en-US" dirty="0"/>
              <a:t>Balance cost vs. mass vs.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84996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751F-6177-413F-98C1-9F89CD92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a wrist?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107C-2280-43A1-928A-C1FC8FDCE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of current research involves highly dexterous terminal devices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advanced prosthetic hand">
            <a:extLst>
              <a:ext uri="{FF2B5EF4-FFF2-40B4-BE49-F238E27FC236}">
                <a16:creationId xmlns:a16="http://schemas.microsoft.com/office/drawing/2014/main" id="{28B6D5F9-92B2-4933-A353-BD0041EF8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9" y="2900654"/>
            <a:ext cx="4521344" cy="27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B2FBEC-E085-4228-BB1A-BC0D88688A6F}"/>
              </a:ext>
            </a:extLst>
          </p:cNvPr>
          <p:cNvSpPr/>
          <p:nvPr/>
        </p:nvSpPr>
        <p:spPr>
          <a:xfrm>
            <a:off x="3292420" y="5778282"/>
            <a:ext cx="2803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(Roy, Wolf, &amp;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Scalzitti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2013)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8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458A-1285-44A1-94D1-C2B17135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a Wrist?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48C9-5A30-4951-973C-F018FC89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pronation/supination degree of freedom leads to compensatory behavior</a:t>
            </a:r>
          </a:p>
          <a:p>
            <a:endParaRPr lang="en-US" dirty="0"/>
          </a:p>
        </p:txBody>
      </p:sp>
      <p:pic>
        <p:nvPicPr>
          <p:cNvPr id="4" name="Picture 3" descr="https://lh4.googleusercontent.com/Bf3guaLZ6EwQkWtLc-p2icrkqA6dXPfbAoMvU78mSasGNIMeZuNNHgMNXQdyFUB98h-qG5sBLkb_GKhi4LZrak0T_9TwbnezTO2fQKu5fAhiBHpGeOljqqlF-2O8Lz2PrginapWS">
            <a:extLst>
              <a:ext uri="{FF2B5EF4-FFF2-40B4-BE49-F238E27FC236}">
                <a16:creationId xmlns:a16="http://schemas.microsoft.com/office/drawing/2014/main" id="{83B547EF-9023-4422-A58C-0CD312D507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52" y="2661285"/>
            <a:ext cx="5257018" cy="34018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88CCC9-3A51-40D4-BF37-2348FB131DA2}"/>
              </a:ext>
            </a:extLst>
          </p:cNvPr>
          <p:cNvSpPr/>
          <p:nvPr/>
        </p:nvSpPr>
        <p:spPr>
          <a:xfrm>
            <a:off x="4398687" y="5988734"/>
            <a:ext cx="2803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(Roy, Wolf, &amp;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Scalzitti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2013)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3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4F68-1ADF-43BE-8567-61E2D0D5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Pronator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2485A5-0023-43CE-8F00-1D045CAA53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908" y="1825625"/>
            <a:ext cx="64761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8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4C91-3995-451A-80AD-6D8E3076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A720-AC46-4554-9AA3-D6E96106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7F00F-11B3-45D0-8257-5EF95936B6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8601" y="2238350"/>
            <a:ext cx="6434797" cy="35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699C-5851-4A39-B931-718519F7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D25-2DEB-404B-8B1D-D251C110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Features</a:t>
            </a:r>
          </a:p>
          <a:p>
            <a:r>
              <a:rPr lang="en-US" dirty="0"/>
              <a:t>1 Rotational Degree of Freedom</a:t>
            </a:r>
          </a:p>
          <a:p>
            <a:r>
              <a:rPr lang="en-US" dirty="0"/>
              <a:t>Adjustable Rotational Range of Motion</a:t>
            </a:r>
          </a:p>
          <a:p>
            <a:r>
              <a:rPr lang="en-US" dirty="0"/>
              <a:t>Fully body-powered prostheses</a:t>
            </a:r>
          </a:p>
          <a:p>
            <a:r>
              <a:rPr lang="en-US" dirty="0"/>
              <a:t>Lockable terminal device 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4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5972-F087-4617-9E55-BF784AF5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Pronator –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B38B-A53B-4132-BDF8-57FFD61E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26BC6-FFFB-470D-ACAD-56908B6015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36718" y="2036619"/>
            <a:ext cx="6518564" cy="38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9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DengXian</vt:lpstr>
      <vt:lpstr>Arial</vt:lpstr>
      <vt:lpstr>Calibri</vt:lpstr>
      <vt:lpstr>Calibri Light</vt:lpstr>
      <vt:lpstr>Times New Roman</vt:lpstr>
      <vt:lpstr>Office Theme</vt:lpstr>
      <vt:lpstr>The Pronator Prosthetic Wrist</vt:lpstr>
      <vt:lpstr>Project Objectives</vt:lpstr>
      <vt:lpstr>Why make a wrist?</vt:lpstr>
      <vt:lpstr>Why Make a Wrist?</vt:lpstr>
      <vt:lpstr>The Pronator</vt:lpstr>
      <vt:lpstr>The Pronator</vt:lpstr>
      <vt:lpstr>The Pronator</vt:lpstr>
      <vt:lpstr>The Pronator – How does it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Pronator Prosthetic Wrist</dc:title>
  <dc:creator>Scott_Tammy Nofsinger</dc:creator>
  <cp:lastModifiedBy>Scott_Tammy Nofsinger</cp:lastModifiedBy>
  <cp:revision>4</cp:revision>
  <dcterms:created xsi:type="dcterms:W3CDTF">2017-12-07T10:07:04Z</dcterms:created>
  <dcterms:modified xsi:type="dcterms:W3CDTF">2017-12-07T10:45:33Z</dcterms:modified>
</cp:coreProperties>
</file>