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7700-C3BB-41C5-86F6-B41BA809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Mars Rover Backhoe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B4416-CBE3-42E7-B9BE-9AFEA4F5B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Swapnil Pande and Alex Barnett</a:t>
            </a:r>
          </a:p>
          <a:p>
            <a:r>
              <a:rPr lang="en-US" dirty="0"/>
              <a:t>ME 3202 – Machine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244250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FCB45135-8BF3-4E31-95EF-A4BEAD02A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5" r="-1" b="-1"/>
          <a:stretch/>
        </p:blipFill>
        <p:spPr>
          <a:xfrm>
            <a:off x="321733" y="321732"/>
            <a:ext cx="11545354" cy="589280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4ECB3D-8433-4CE7-8ED9-18DD5F224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E5AC2D-4D6C-4824-866E-F9DE4F017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63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FD31-04AB-4E00-86B3-1C6CCB0C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0B61-8D96-455A-A3E0-3989D8F1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backhoe excavator for an autonomous Mars rover</a:t>
            </a:r>
          </a:p>
          <a:p>
            <a:r>
              <a:rPr lang="en-US" dirty="0"/>
              <a:t>Must dig through 30 cm of Martian sand and excavate icy gravel</a:t>
            </a:r>
          </a:p>
          <a:p>
            <a:r>
              <a:rPr lang="en-US" dirty="0"/>
              <a:t>Autonomous in-situ resource utilization for Mars colonization 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FD17-D57E-4F7A-B393-48C0DC8F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4034-3519-4922-BD59-20B4328E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/>
              <a:t>Max dimensions: 15in x 8in x 25in </a:t>
            </a:r>
          </a:p>
          <a:p>
            <a:r>
              <a:rPr lang="en-US" sz="2000"/>
              <a:t>Mass less than 30 lb</a:t>
            </a:r>
          </a:p>
          <a:p>
            <a:r>
              <a:rPr lang="en-US" sz="2000"/>
              <a:t>Must extend at least 16.8 inches into the ground</a:t>
            </a:r>
          </a:p>
          <a:p>
            <a:r>
              <a:rPr lang="en-US" sz="2000"/>
              <a:t>Collect 6 kg of gravel in 4 minutes</a:t>
            </a:r>
          </a:p>
          <a:p>
            <a:r>
              <a:rPr lang="en-US" sz="2000"/>
              <a:t>Must use only electrical power</a:t>
            </a:r>
          </a:p>
          <a:p>
            <a:r>
              <a:rPr lang="en-US" sz="2000"/>
              <a:t>Reliability – 5 year life cycle</a:t>
            </a:r>
          </a:p>
          <a:p>
            <a:r>
              <a:rPr lang="en-US" sz="2000"/>
              <a:t>Manufacturability</a:t>
            </a:r>
          </a:p>
          <a:p>
            <a:endParaRPr lang="en-US" sz="200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B9D0DE2-F844-42A8-8FD3-5475E76C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58" y="2336800"/>
            <a:ext cx="3598863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76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5B939F8-0980-4893-8AA0-0A6FB4EF2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0" r="36445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33A7-0603-4404-A8FD-C9E87BA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Functionality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850D-4B07-4C54-9A43-1FE19B3C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 dirty="0"/>
              <a:t>Boom, stick, scoop</a:t>
            </a:r>
          </a:p>
          <a:p>
            <a:r>
              <a:rPr lang="en-US" sz="1600" dirty="0"/>
              <a:t>Boom rotates by motor and worm gear</a:t>
            </a:r>
          </a:p>
          <a:p>
            <a:r>
              <a:rPr lang="en-US" sz="1600" dirty="0"/>
              <a:t>Stick &amp; scoop controlled with linear actuators</a:t>
            </a:r>
          </a:p>
          <a:p>
            <a:r>
              <a:rPr lang="en-US" sz="1600" dirty="0"/>
              <a:t>Machine components</a:t>
            </a:r>
          </a:p>
          <a:p>
            <a:pPr lvl="1"/>
            <a:r>
              <a:rPr lang="en-US" sz="1600" dirty="0"/>
              <a:t>Bearings</a:t>
            </a:r>
          </a:p>
          <a:p>
            <a:pPr lvl="1"/>
            <a:r>
              <a:rPr lang="en-US" sz="1600" dirty="0"/>
              <a:t>Shafts &amp; keys</a:t>
            </a:r>
          </a:p>
          <a:p>
            <a:pPr lvl="1"/>
            <a:r>
              <a:rPr lang="en-US" sz="1600" dirty="0"/>
              <a:t>Gearbox</a:t>
            </a:r>
          </a:p>
          <a:p>
            <a:pPr lvl="1"/>
            <a:r>
              <a:rPr lang="en-US" sz="1600" dirty="0"/>
              <a:t>Linear actuators</a:t>
            </a:r>
          </a:p>
        </p:txBody>
      </p:sp>
    </p:spTree>
    <p:extLst>
      <p:ext uri="{BB962C8B-B14F-4D97-AF65-F5344CB8AC3E}">
        <p14:creationId xmlns:p14="http://schemas.microsoft.com/office/powerpoint/2010/main" val="3735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A65-9600-4453-A0EF-CF87BC62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Strength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69C7-DE52-4F9D-A43B-FB7D4F0D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Fatigue calculations	</a:t>
            </a:r>
          </a:p>
          <a:p>
            <a:pPr lvl="1"/>
            <a:r>
              <a:rPr lang="en-US" dirty="0"/>
              <a:t>Bearings</a:t>
            </a:r>
          </a:p>
          <a:p>
            <a:pPr lvl="1"/>
            <a:r>
              <a:rPr lang="en-US" dirty="0"/>
              <a:t>Shaft</a:t>
            </a:r>
          </a:p>
          <a:p>
            <a:pPr lvl="1"/>
            <a:r>
              <a:rPr lang="en-US" dirty="0"/>
              <a:t>Worm gear </a:t>
            </a:r>
          </a:p>
        </p:txBody>
      </p:sp>
    </p:spTree>
    <p:extLst>
      <p:ext uri="{BB962C8B-B14F-4D97-AF65-F5344CB8AC3E}">
        <p14:creationId xmlns:p14="http://schemas.microsoft.com/office/powerpoint/2010/main" val="16257943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Mars Rover Backhoe </vt:lpstr>
      <vt:lpstr>PowerPoint Presentation</vt:lpstr>
      <vt:lpstr>Mission Objective</vt:lpstr>
      <vt:lpstr>Design Constraints</vt:lpstr>
      <vt:lpstr>Functionality</vt:lpstr>
      <vt:lpstr>Design Strength 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Rover Backhoe </dc:title>
  <dc:creator>Alex Barnett</dc:creator>
  <cp:lastModifiedBy>Alex Barnett</cp:lastModifiedBy>
  <cp:revision>2</cp:revision>
  <dcterms:created xsi:type="dcterms:W3CDTF">2018-12-02T05:31:05Z</dcterms:created>
  <dcterms:modified xsi:type="dcterms:W3CDTF">2018-12-02T22:53:32Z</dcterms:modified>
</cp:coreProperties>
</file>