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281" r:id="rId7"/>
    <p:sldId id="322" r:id="rId8"/>
    <p:sldId id="323" r:id="rId9"/>
    <p:sldId id="297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36EF88-B172-4EAC-9A95-FDBB9572A160}" v="6" dt="2024-06-28T12:57:27.011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848" y="5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2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A02020204030203" pitchFamily="34" charset="0"/>
              </a:rPr>
              <a:t>Road Accident</a:t>
            </a:r>
            <a:br>
              <a:rPr lang="en-US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A02020204030203" pitchFamily="34" charset="0"/>
              </a:rPr>
            </a:br>
            <a:r>
              <a:rPr lang="en-US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A02020204030203" pitchFamily="34" charset="0"/>
              </a:rPr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71D94-935E-05DF-EB15-1EC5DC1A41B3}"/>
              </a:ext>
            </a:extLst>
          </p:cNvPr>
          <p:cNvSpPr txBox="1"/>
          <p:nvPr/>
        </p:nvSpPr>
        <p:spPr>
          <a:xfrm>
            <a:off x="4664529" y="3581400"/>
            <a:ext cx="286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by Swapnil Paraskar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0"/>
            <a:ext cx="6583680" cy="585660"/>
          </a:xfrm>
        </p:spPr>
        <p:txBody>
          <a:bodyPr/>
          <a:lstStyle/>
          <a:p>
            <a:r>
              <a:rPr lang="en-US" dirty="0"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6" y="849086"/>
            <a:ext cx="8142514" cy="5410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Chart’s Requirement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enorite" panose="00000500000000000000" pitchFamily="2" charset="0"/>
                <a:cs typeface="Segoe UI Semibold" panose="020B0702040204020203" pitchFamily="34" charset="0"/>
              </a:rPr>
              <a:t>Client wants to create a Road Accident Dashboard for year 2021 and 2022 so that they can have insight on the below requirements-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enorite" panose="00000500000000000000" pitchFamily="2" charset="0"/>
              <a:cs typeface="Segoe UI Semibold" panose="020B0702040204020203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enorite" panose="00000500000000000000" pitchFamily="2" charset="0"/>
                <a:cs typeface="Segoe UI Semibold" panose="020B0702040204020203" pitchFamily="34" charset="0"/>
              </a:rPr>
              <a:t>Primary KPI - Total Casualties and Total Accident values for Current Year and YoY growth.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enorite" panose="00000500000000000000" pitchFamily="2" charset="0"/>
                <a:cs typeface="Segoe UI Semibold" panose="020B0702040204020203" pitchFamily="34" charset="0"/>
              </a:rPr>
              <a:t>Primary KPI’s - Total Casualties by Accident Severity for Current Year and YoY growth.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enorite" panose="00000500000000000000" pitchFamily="2" charset="0"/>
                <a:cs typeface="Segoe UI Semibold" panose="020B0702040204020203" pitchFamily="34" charset="0"/>
              </a:rPr>
              <a:t>Secondary KPI’S – Total Casualties with respect to vehicle type for Current year.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enorite" panose="00000500000000000000" pitchFamily="2" charset="0"/>
                <a:cs typeface="Segoe UI Semibold" panose="020B0702040204020203" pitchFamily="34" charset="0"/>
              </a:rPr>
              <a:t>Monthly trend showing comparison of casualties for Current year and Previous year.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enorite" panose="00000500000000000000" pitchFamily="2" charset="0"/>
                <a:cs typeface="Segoe UI Semibold" panose="020B0702040204020203" pitchFamily="34" charset="0"/>
              </a:rPr>
              <a:t>Casualties by Road Type for Current year.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enorite" panose="00000500000000000000" pitchFamily="2" charset="0"/>
                <a:cs typeface="Segoe UI Semibold" panose="020B0702040204020203" pitchFamily="34" charset="0"/>
              </a:rPr>
              <a:t>Current Year Casualties by Area/Location &amp; by Day/Night.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enorite" panose="00000500000000000000" pitchFamily="2" charset="0"/>
                <a:cs typeface="Segoe UI Semibold" panose="020B0702040204020203" pitchFamily="34" charset="0"/>
              </a:rPr>
              <a:t>Total Casualties and Total Accidents by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774E4AD-0803-DF9D-FD6B-4FB442ED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435429"/>
            <a:ext cx="11963399" cy="6313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A2E8F8-0E86-482A-3515-B564280342A5}"/>
              </a:ext>
            </a:extLst>
          </p:cNvPr>
          <p:cNvSpPr txBox="1"/>
          <p:nvPr/>
        </p:nvSpPr>
        <p:spPr>
          <a:xfrm>
            <a:off x="272143" y="-26236"/>
            <a:ext cx="17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Lato Black" panose="020F0A02020204030203" pitchFamily="34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FAD703-5C5B-3AAC-7128-77D61028F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435429"/>
            <a:ext cx="11876314" cy="6281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756CB9-1E3D-4292-E68D-2A0FF9B49DD7}"/>
              </a:ext>
            </a:extLst>
          </p:cNvPr>
          <p:cNvSpPr txBox="1"/>
          <p:nvPr/>
        </p:nvSpPr>
        <p:spPr>
          <a:xfrm>
            <a:off x="250372" y="-26236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Lato Black" panose="020F0A02020204030203" pitchFamily="34" charset="0"/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A756CB9-1E3D-4292-E68D-2A0FF9B49DD7}"/>
              </a:ext>
            </a:extLst>
          </p:cNvPr>
          <p:cNvSpPr txBox="1"/>
          <p:nvPr/>
        </p:nvSpPr>
        <p:spPr>
          <a:xfrm>
            <a:off x="185057" y="-26236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Lato Black" panose="020F0A02020204030203" pitchFamily="34" charset="0"/>
              </a:rPr>
              <a:t>MS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AF631-5B6C-94C0-DD94-FBB3EF82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435429"/>
            <a:ext cx="1198517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1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Swapnil Paraskar</a:t>
            </a:r>
          </a:p>
          <a:p>
            <a:r>
              <a:rPr lang="en-US" dirty="0"/>
              <a:t>swapnilparaskar78@gmail.com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230e9df3-be65-4c73-a93b-d1236ebd677e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16c05727-aa75-4e4a-9b5f-8a80a1165891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{58F0272E-6489-42E3-ADD7-E911253B6AF3}tf78438558_win32</Template>
  <TotalTime>81</TotalTime>
  <Words>137</Words>
  <Application>Microsoft Office PowerPoint</Application>
  <PresentationFormat>Widescreen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Lato Black</vt:lpstr>
      <vt:lpstr>Sabon Next LT</vt:lpstr>
      <vt:lpstr>Segoe UI Semibold</vt:lpstr>
      <vt:lpstr>Tenorite</vt:lpstr>
      <vt:lpstr>Wingdings</vt:lpstr>
      <vt:lpstr>Custom</vt:lpstr>
      <vt:lpstr>Road Accident analysis</vt:lpstr>
      <vt:lpstr>Problem statement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Swapnil Paraskar</dc:creator>
  <cp:lastModifiedBy>Swapnil Paraskar</cp:lastModifiedBy>
  <cp:revision>2</cp:revision>
  <dcterms:created xsi:type="dcterms:W3CDTF">2024-06-27T06:59:32Z</dcterms:created>
  <dcterms:modified xsi:type="dcterms:W3CDTF">2024-06-29T07:48:17Z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