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D070F1F-12DF-4DAC-9421-D92C2651EA7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34333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93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16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17459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59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992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7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60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0272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90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4B45D3-5FFA-4E81-95E8-417082DCF56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5892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4B45D3-5FFA-4E81-95E8-417082DCF56B}"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87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4B45D3-5FFA-4E81-95E8-417082DCF56B}"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35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B45D3-5FFA-4E81-95E8-417082DCF56B}"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12347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210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37057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4B45D3-5FFA-4E81-95E8-417082DCF56B}" type="datetimeFigureOut">
              <a:rPr lang="en-US" smtClean="0"/>
              <a:t>4/13/2022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070F1F-12DF-4DAC-9421-D92C2651EA73}" type="slidenum">
              <a:rPr lang="en-US" smtClean="0"/>
              <a:t>‹#›</a:t>
            </a:fld>
            <a:endParaRPr lang="en-US"/>
          </a:p>
        </p:txBody>
      </p:sp>
    </p:spTree>
    <p:extLst>
      <p:ext uri="{BB962C8B-B14F-4D97-AF65-F5344CB8AC3E}">
        <p14:creationId xmlns:p14="http://schemas.microsoft.com/office/powerpoint/2010/main" val="383654347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Maid on Demand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4596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GB" dirty="0"/>
              <a:t> </a:t>
            </a:r>
            <a:r>
              <a:rPr lang="en-GB" dirty="0" smtClean="0"/>
              <a:t>Project Introduction</a:t>
            </a:r>
          </a:p>
          <a:p>
            <a:pPr>
              <a:buFont typeface="Wingdings" panose="05000000000000000000" pitchFamily="2" charset="2"/>
              <a:buChar char="Ø"/>
            </a:pPr>
            <a:r>
              <a:rPr lang="en-GB" dirty="0" smtClean="0"/>
              <a:t>Project Architecture</a:t>
            </a:r>
          </a:p>
          <a:p>
            <a:pPr>
              <a:buFont typeface="Wingdings" panose="05000000000000000000" pitchFamily="2" charset="2"/>
              <a:buChar char="Ø"/>
            </a:pPr>
            <a:r>
              <a:rPr lang="en-GB" dirty="0" smtClean="0"/>
              <a:t>Technology Platform used for Project</a:t>
            </a:r>
          </a:p>
          <a:p>
            <a:pPr>
              <a:buFont typeface="Wingdings" panose="05000000000000000000" pitchFamily="2" charset="2"/>
              <a:buChar char="Ø"/>
            </a:pPr>
            <a:r>
              <a:rPr lang="en-GB" dirty="0" smtClean="0"/>
              <a:t>User Roles and Responsibility</a:t>
            </a:r>
          </a:p>
          <a:p>
            <a:pPr>
              <a:buFont typeface="Wingdings" panose="05000000000000000000" pitchFamily="2" charset="2"/>
              <a:buChar char="Ø"/>
            </a:pPr>
            <a:r>
              <a:rPr lang="en-GB" dirty="0" smtClean="0"/>
              <a:t>Division of Work within Team</a:t>
            </a:r>
          </a:p>
          <a:p>
            <a:pPr>
              <a:buFont typeface="Wingdings" panose="05000000000000000000" pitchFamily="2" charset="2"/>
              <a:buChar char="Ø"/>
            </a:pPr>
            <a:r>
              <a:rPr lang="en-GB" dirty="0" smtClean="0"/>
              <a:t>Details of my Contribution</a:t>
            </a:r>
          </a:p>
          <a:p>
            <a:pPr>
              <a:buFont typeface="Wingdings" panose="05000000000000000000" pitchFamily="2" charset="2"/>
              <a:buChar char="Ø"/>
            </a:pPr>
            <a:r>
              <a:rPr lang="en-GB" dirty="0" smtClean="0"/>
              <a:t>Known issues if Any</a:t>
            </a:r>
          </a:p>
          <a:p>
            <a:pPr>
              <a:buFont typeface="Wingdings" panose="05000000000000000000" pitchFamily="2" charset="2"/>
              <a:buChar char="Ø"/>
            </a:pPr>
            <a:r>
              <a:rPr lang="en-GB" dirty="0" smtClean="0"/>
              <a:t>Future Extensions if any</a:t>
            </a:r>
          </a:p>
          <a:p>
            <a:pPr>
              <a:buFont typeface="Wingdings" panose="05000000000000000000" pitchFamily="2" charset="2"/>
              <a:buChar char="Ø"/>
            </a:pPr>
            <a:r>
              <a:rPr lang="en-GB" dirty="0" smtClean="0"/>
              <a:t>Conclusion</a:t>
            </a:r>
          </a:p>
        </p:txBody>
      </p:sp>
    </p:spTree>
    <p:extLst>
      <p:ext uri="{BB962C8B-B14F-4D97-AF65-F5344CB8AC3E}">
        <p14:creationId xmlns:p14="http://schemas.microsoft.com/office/powerpoint/2010/main" val="2824896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Introduction</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Purpose of the Project</a:t>
            </a:r>
          </a:p>
          <a:p>
            <a:pPr marL="0" indent="0">
              <a:buNone/>
            </a:pPr>
            <a:r>
              <a:rPr lang="en-GB" dirty="0" smtClean="0"/>
              <a:t> </a:t>
            </a:r>
          </a:p>
          <a:p>
            <a:pPr marL="0" indent="0" algn="just">
              <a:buNone/>
            </a:pPr>
            <a:r>
              <a:rPr lang="en-GB" dirty="0" smtClean="0"/>
              <a:t>This Maid Booking project provides an Online Platform for the customers to book maid online on the basis of categories given in project. </a:t>
            </a:r>
            <a:endParaRPr lang="en-GB" dirty="0"/>
          </a:p>
          <a:p>
            <a:pPr marL="0" indent="0">
              <a:buNone/>
            </a:pPr>
            <a:endParaRPr lang="en-GB" dirty="0" smtClean="0"/>
          </a:p>
          <a:p>
            <a:r>
              <a:rPr lang="en-GB" dirty="0" smtClean="0"/>
              <a:t>Need of Project</a:t>
            </a:r>
          </a:p>
          <a:p>
            <a:pPr marL="0" indent="0" algn="just">
              <a:buNone/>
            </a:pPr>
            <a:r>
              <a:rPr lang="en-GB" dirty="0" smtClean="0"/>
              <a:t>Whenever we visit some places and end up finding no suitable maid for work and with extra charges. We came up with solution of providing maid online booking to customer in terms of Cooking,Cleaning,Washing</a:t>
            </a:r>
            <a:r>
              <a:rPr lang="en-GB" dirty="0"/>
              <a:t> </a:t>
            </a:r>
            <a:r>
              <a:rPr lang="en-GB" dirty="0" smtClean="0"/>
              <a:t>categories.</a:t>
            </a:r>
            <a:endParaRPr lang="en-US" dirty="0"/>
          </a:p>
        </p:txBody>
      </p:sp>
    </p:spTree>
    <p:extLst>
      <p:ext uri="{BB962C8B-B14F-4D97-AF65-F5344CB8AC3E}">
        <p14:creationId xmlns:p14="http://schemas.microsoft.com/office/powerpoint/2010/main" val="2721332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5348"/>
            <a:ext cx="9601196" cy="1303867"/>
          </a:xfrm>
        </p:spPr>
        <p:txBody>
          <a:bodyPr/>
          <a:lstStyle/>
          <a:p>
            <a:r>
              <a:rPr lang="en-GB" dirty="0" smtClean="0"/>
              <a:t>Project Architecture</a:t>
            </a:r>
            <a:endParaRPr lang="en-US" dirty="0"/>
          </a:p>
        </p:txBody>
      </p:sp>
      <p:sp>
        <p:nvSpPr>
          <p:cNvPr id="3" name="Content Placeholder 2"/>
          <p:cNvSpPr>
            <a:spLocks noGrp="1"/>
          </p:cNvSpPr>
          <p:nvPr>
            <p:ph idx="1"/>
          </p:nvPr>
        </p:nvSpPr>
        <p:spPr>
          <a:xfrm>
            <a:off x="1162595" y="1855203"/>
            <a:ext cx="9601196" cy="4166773"/>
          </a:xfrm>
        </p:spPr>
        <p:txBody>
          <a:bodyPr>
            <a:normAutofit/>
          </a:bodyPr>
          <a:lstStyle/>
          <a:p>
            <a:r>
              <a:rPr lang="en-GB" sz="2400" dirty="0" smtClean="0"/>
              <a:t>Technologies used</a:t>
            </a:r>
          </a:p>
          <a:p>
            <a:r>
              <a:rPr lang="en-GB" dirty="0" smtClean="0"/>
              <a:t>                                             </a:t>
            </a:r>
            <a:r>
              <a:rPr lang="en-GB" dirty="0"/>
              <a:t>Technologies used</a:t>
            </a:r>
          </a:p>
          <a:p>
            <a:pPr marL="0" indent="0">
              <a:buNone/>
            </a:pPr>
            <a:endParaRPr lang="en-GB" dirty="0"/>
          </a:p>
          <a:p>
            <a:pPr marL="0" indent="0">
              <a:buNone/>
            </a:pPr>
            <a:endParaRPr lang="en-GB" dirty="0"/>
          </a:p>
          <a:p>
            <a:r>
              <a:rPr lang="en-GB" sz="2000" dirty="0" smtClean="0"/>
              <a:t>HTML,CSS</a:t>
            </a:r>
            <a:r>
              <a:rPr lang="en-GB" dirty="0" smtClean="0"/>
              <a:t>,</a:t>
            </a:r>
          </a:p>
          <a:p>
            <a:r>
              <a:rPr lang="en-GB" sz="2000" dirty="0" smtClean="0"/>
              <a:t>JavaScript                                           Spring BOOT</a:t>
            </a:r>
          </a:p>
          <a:p>
            <a:r>
              <a:rPr lang="en-GB" sz="2000" dirty="0" smtClean="0"/>
              <a:t>ReactJS                                               REST API, Hibernate</a:t>
            </a:r>
          </a:p>
          <a:p>
            <a:r>
              <a:rPr lang="en-GB" sz="2000" dirty="0" smtClean="0"/>
              <a:t>JSON                                               </a:t>
            </a:r>
            <a:endParaRPr lang="en-US" sz="2000" dirty="0"/>
          </a:p>
        </p:txBody>
      </p:sp>
      <p:sp>
        <p:nvSpPr>
          <p:cNvPr id="5" name="Rounded Rectangle 4"/>
          <p:cNvSpPr/>
          <p:nvPr/>
        </p:nvSpPr>
        <p:spPr>
          <a:xfrm>
            <a:off x="1162595" y="2423159"/>
            <a:ext cx="2011679" cy="1319349"/>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Front-end</a:t>
            </a:r>
            <a:endParaRPr lang="en-US" dirty="0"/>
          </a:p>
        </p:txBody>
      </p:sp>
      <p:sp>
        <p:nvSpPr>
          <p:cNvPr id="6" name="Rectangle 5"/>
          <p:cNvSpPr/>
          <p:nvPr/>
        </p:nvSpPr>
        <p:spPr>
          <a:xfrm>
            <a:off x="4558939" y="2743200"/>
            <a:ext cx="2403565" cy="175695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Backend</a:t>
            </a:r>
            <a:endParaRPr lang="en-US" dirty="0"/>
          </a:p>
        </p:txBody>
      </p:sp>
      <p:sp>
        <p:nvSpPr>
          <p:cNvPr id="7" name="Can 6"/>
          <p:cNvSpPr/>
          <p:nvPr/>
        </p:nvSpPr>
        <p:spPr>
          <a:xfrm>
            <a:off x="8516984" y="3812131"/>
            <a:ext cx="1972491" cy="2024743"/>
          </a:xfrm>
          <a:prstGeom prst="ca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Database</a:t>
            </a:r>
            <a:endParaRPr lang="en-US" dirty="0"/>
          </a:p>
        </p:txBody>
      </p:sp>
      <p:cxnSp>
        <p:nvCxnSpPr>
          <p:cNvPr id="9" name="Elbow Connector 8"/>
          <p:cNvCxnSpPr/>
          <p:nvPr/>
        </p:nvCxnSpPr>
        <p:spPr>
          <a:xfrm>
            <a:off x="2743200" y="3082834"/>
            <a:ext cx="1815737" cy="4963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a:off x="6962502" y="3579222"/>
            <a:ext cx="1554482" cy="1245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712927" y="3344089"/>
            <a:ext cx="1358537" cy="470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MYSQL</a:t>
            </a:r>
            <a:endParaRPr lang="en-US" dirty="0">
              <a:solidFill>
                <a:schemeClr val="tx1"/>
              </a:solidFill>
            </a:endParaRPr>
          </a:p>
        </p:txBody>
      </p:sp>
    </p:spTree>
    <p:extLst>
      <p:ext uri="{BB962C8B-B14F-4D97-AF65-F5344CB8AC3E}">
        <p14:creationId xmlns:p14="http://schemas.microsoft.com/office/powerpoint/2010/main" val="852546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Roles &amp; Responsibilities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User Roles</a:t>
            </a:r>
          </a:p>
          <a:p>
            <a:pPr marL="0" indent="0">
              <a:buNone/>
            </a:pPr>
            <a:r>
              <a:rPr lang="en-GB" dirty="0" smtClean="0"/>
              <a:t>	Admin, Customer, Maid</a:t>
            </a:r>
          </a:p>
          <a:p>
            <a:endParaRPr lang="en-GB" b="1" dirty="0" smtClean="0"/>
          </a:p>
          <a:p>
            <a:r>
              <a:rPr lang="en-GB" dirty="0" smtClean="0"/>
              <a:t>Responsibilities for each user</a:t>
            </a:r>
          </a:p>
          <a:p>
            <a:pPr lvl="1"/>
            <a:r>
              <a:rPr lang="en-GB" dirty="0" smtClean="0"/>
              <a:t>Admin: Maid Registration, checking details of customer and Maid Booking and doing CRUD operation of Maid Role.</a:t>
            </a:r>
          </a:p>
          <a:p>
            <a:pPr lvl="1"/>
            <a:r>
              <a:rPr lang="en-GB" dirty="0" smtClean="0"/>
              <a:t>Customer: Customer Registration, Updating Profile, Booking of Maid .</a:t>
            </a:r>
          </a:p>
          <a:p>
            <a:pPr lvl="1"/>
            <a:r>
              <a:rPr lang="en-GB" dirty="0" smtClean="0"/>
              <a:t>Maid: Maid Registration if needed. </a:t>
            </a:r>
            <a:endParaRPr lang="en-GB" dirty="0"/>
          </a:p>
        </p:txBody>
      </p:sp>
    </p:spTree>
    <p:extLst>
      <p:ext uri="{BB962C8B-B14F-4D97-AF65-F5344CB8AC3E}">
        <p14:creationId xmlns:p14="http://schemas.microsoft.com/office/powerpoint/2010/main" val="691859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Details of Contribution</a:t>
            </a:r>
            <a:endParaRPr lang="en-US" dirty="0"/>
          </a:p>
        </p:txBody>
      </p:sp>
      <p:sp>
        <p:nvSpPr>
          <p:cNvPr id="3" name="Content Placeholder 2"/>
          <p:cNvSpPr>
            <a:spLocks noGrp="1"/>
          </p:cNvSpPr>
          <p:nvPr>
            <p:ph idx="1"/>
          </p:nvPr>
        </p:nvSpPr>
        <p:spPr/>
        <p:txBody>
          <a:bodyPr/>
          <a:lstStyle/>
          <a:p>
            <a:endParaRPr lang="en-GB" dirty="0" smtClean="0"/>
          </a:p>
          <a:p>
            <a:pPr lvl="1"/>
            <a:endParaRPr lang="en-US" dirty="0"/>
          </a:p>
        </p:txBody>
      </p:sp>
    </p:spTree>
    <p:extLst>
      <p:ext uri="{BB962C8B-B14F-4D97-AF65-F5344CB8AC3E}">
        <p14:creationId xmlns:p14="http://schemas.microsoft.com/office/powerpoint/2010/main" val="3601637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Known Issues if Any</a:t>
            </a:r>
            <a:endParaRPr lang="en-US" dirty="0"/>
          </a:p>
        </p:txBody>
      </p:sp>
      <p:sp>
        <p:nvSpPr>
          <p:cNvPr id="3" name="Content Placeholder 2"/>
          <p:cNvSpPr>
            <a:spLocks noGrp="1"/>
          </p:cNvSpPr>
          <p:nvPr>
            <p:ph idx="1"/>
          </p:nvPr>
        </p:nvSpPr>
        <p:spPr/>
        <p:txBody>
          <a:bodyPr/>
          <a:lstStyle/>
          <a:p>
            <a:endParaRPr lang="en-GB" dirty="0" smtClean="0"/>
          </a:p>
          <a:p>
            <a:r>
              <a:rPr lang="en-GB" dirty="0" smtClean="0"/>
              <a:t>Distinct category query solved in backend but not in frontend.</a:t>
            </a:r>
          </a:p>
          <a:p>
            <a:r>
              <a:rPr lang="en-GB" dirty="0" smtClean="0"/>
              <a:t>Got some issues  related to Cross-Origin.</a:t>
            </a:r>
          </a:p>
          <a:p>
            <a:r>
              <a:rPr lang="en-GB" dirty="0" smtClean="0"/>
              <a:t>Navigating pages was an issue.</a:t>
            </a:r>
          </a:p>
          <a:p>
            <a:endParaRPr lang="en-US" dirty="0"/>
          </a:p>
        </p:txBody>
      </p:sp>
    </p:spTree>
    <p:extLst>
      <p:ext uri="{BB962C8B-B14F-4D97-AF65-F5344CB8AC3E}">
        <p14:creationId xmlns:p14="http://schemas.microsoft.com/office/powerpoint/2010/main" val="3065301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extension if Any</a:t>
            </a:r>
            <a:endParaRPr lang="en-US" dirty="0"/>
          </a:p>
        </p:txBody>
      </p:sp>
      <p:sp>
        <p:nvSpPr>
          <p:cNvPr id="3" name="Content Placeholder 2"/>
          <p:cNvSpPr>
            <a:spLocks noGrp="1"/>
          </p:cNvSpPr>
          <p:nvPr>
            <p:ph idx="1"/>
          </p:nvPr>
        </p:nvSpPr>
        <p:spPr/>
        <p:txBody>
          <a:bodyPr/>
          <a:lstStyle/>
          <a:p>
            <a:r>
              <a:rPr lang="en-GB" dirty="0" smtClean="0"/>
              <a:t>Will add more categories in worklist of Maid.</a:t>
            </a:r>
          </a:p>
          <a:p>
            <a:r>
              <a:rPr lang="en-GB" dirty="0" smtClean="0"/>
              <a:t>Will add </a:t>
            </a:r>
            <a:r>
              <a:rPr lang="en-GB" dirty="0"/>
              <a:t>A</a:t>
            </a:r>
            <a:r>
              <a:rPr lang="en-GB" dirty="0" smtClean="0"/>
              <a:t>adhar card functionality in frontend as its done in backend.</a:t>
            </a:r>
          </a:p>
          <a:p>
            <a:r>
              <a:rPr lang="en-GB" dirty="0" smtClean="0"/>
              <a:t>This above functionality will help in enhancing security.</a:t>
            </a:r>
          </a:p>
          <a:p>
            <a:r>
              <a:rPr lang="en-GB" dirty="0" smtClean="0"/>
              <a:t>Will add online payment functionality, </a:t>
            </a:r>
            <a:r>
              <a:rPr lang="en-GB" dirty="0" err="1" smtClean="0"/>
              <a:t>e.g</a:t>
            </a:r>
            <a:r>
              <a:rPr lang="en-GB" dirty="0" smtClean="0"/>
              <a:t> UPI’s.</a:t>
            </a:r>
          </a:p>
          <a:p>
            <a:endParaRPr lang="en-US" dirty="0"/>
          </a:p>
        </p:txBody>
      </p:sp>
    </p:spTree>
    <p:extLst>
      <p:ext uri="{BB962C8B-B14F-4D97-AF65-F5344CB8AC3E}">
        <p14:creationId xmlns:p14="http://schemas.microsoft.com/office/powerpoint/2010/main" val="666749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Learnt the flow of how a project works.</a:t>
            </a:r>
          </a:p>
          <a:p>
            <a:r>
              <a:rPr lang="en-GB" dirty="0" smtClean="0"/>
              <a:t>Initially have so much brainstorming about the project.</a:t>
            </a:r>
          </a:p>
          <a:p>
            <a:r>
              <a:rPr lang="en-GB" dirty="0" smtClean="0"/>
              <a:t>Got to know how many processes are going on inside the project.</a:t>
            </a:r>
          </a:p>
          <a:p>
            <a:r>
              <a:rPr lang="en-GB" dirty="0" smtClean="0"/>
              <a:t>Working with many technologies and making them work together.</a:t>
            </a:r>
          </a:p>
          <a:p>
            <a:r>
              <a:rPr lang="en-GB" dirty="0" smtClean="0"/>
              <a:t>Got to know about various issues that can occur while development and how to resolve them.</a:t>
            </a:r>
          </a:p>
          <a:p>
            <a:r>
              <a:rPr lang="en-GB" dirty="0" smtClean="0"/>
              <a:t>For several years we saw many websites but now we know how everything works.</a:t>
            </a:r>
            <a:endParaRPr lang="en-GB" dirty="0" smtClean="0"/>
          </a:p>
          <a:p>
            <a:r>
              <a:rPr lang="en-GB" dirty="0" smtClean="0"/>
              <a:t>It was a great experience to work with different technologies and teammates.</a:t>
            </a:r>
          </a:p>
          <a:p>
            <a:pPr marL="0" indent="0">
              <a:buNone/>
            </a:pPr>
            <a:endParaRPr lang="en-US" dirty="0"/>
          </a:p>
        </p:txBody>
      </p:sp>
    </p:spTree>
    <p:extLst>
      <p:ext uri="{BB962C8B-B14F-4D97-AF65-F5344CB8AC3E}">
        <p14:creationId xmlns:p14="http://schemas.microsoft.com/office/powerpoint/2010/main" val="2835693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529</TotalTime>
  <Words>297</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Wingdings</vt:lpstr>
      <vt:lpstr>Organic</vt:lpstr>
      <vt:lpstr>Maid on Demand</vt:lpstr>
      <vt:lpstr>Agenda</vt:lpstr>
      <vt:lpstr>Project Introduction</vt:lpstr>
      <vt:lpstr>Project Architecture</vt:lpstr>
      <vt:lpstr>User Roles &amp; Responsibilities</vt:lpstr>
      <vt:lpstr>Details of Contribution</vt:lpstr>
      <vt:lpstr>Known Issues if Any</vt:lpstr>
      <vt:lpstr>Future extension if Any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Maid on Demand</dc:title>
  <dc:creator>User</dc:creator>
  <cp:lastModifiedBy>User</cp:lastModifiedBy>
  <cp:revision>21</cp:revision>
  <dcterms:created xsi:type="dcterms:W3CDTF">2022-04-13T11:25:28Z</dcterms:created>
  <dcterms:modified xsi:type="dcterms:W3CDTF">2022-04-13T20:15:11Z</dcterms:modified>
</cp:coreProperties>
</file>