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74" r:id="rId5"/>
    <p:sldId id="275" r:id="rId6"/>
    <p:sldId id="261" r:id="rId7"/>
    <p:sldId id="263" r:id="rId8"/>
    <p:sldId id="276" r:id="rId9"/>
    <p:sldId id="264" r:id="rId10"/>
    <p:sldId id="272" r:id="rId11"/>
    <p:sldId id="271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-1066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F8095E-DB4B-45DF-9FFE-20B20CC64093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588C7B1-DEE1-4832-8BCF-1E34DC717C49}">
      <dgm:prSet/>
      <dgm:spPr/>
      <dgm:t>
        <a:bodyPr/>
        <a:lstStyle/>
        <a:p>
          <a:r>
            <a:rPr lang="en-GB" b="1" dirty="0"/>
            <a:t>Introduction</a:t>
          </a:r>
          <a:endParaRPr lang="en-US" dirty="0"/>
        </a:p>
      </dgm:t>
    </dgm:pt>
    <dgm:pt modelId="{9BB375DB-8700-445D-BCBE-278E4384C6FD}" type="parTrans" cxnId="{A2CB51E4-AE4A-473C-BD9C-431E190AFA94}">
      <dgm:prSet/>
      <dgm:spPr/>
      <dgm:t>
        <a:bodyPr/>
        <a:lstStyle/>
        <a:p>
          <a:endParaRPr lang="en-US"/>
        </a:p>
      </dgm:t>
    </dgm:pt>
    <dgm:pt modelId="{73D617D0-0970-4CED-BEBD-26142DF11219}" type="sibTrans" cxnId="{A2CB51E4-AE4A-473C-BD9C-431E190AFA94}">
      <dgm:prSet/>
      <dgm:spPr/>
      <dgm:t>
        <a:bodyPr/>
        <a:lstStyle/>
        <a:p>
          <a:endParaRPr lang="en-US"/>
        </a:p>
      </dgm:t>
    </dgm:pt>
    <dgm:pt modelId="{603A7545-5157-4F2C-9D3C-45B9FB641C4B}">
      <dgm:prSet/>
      <dgm:spPr/>
      <dgm:t>
        <a:bodyPr/>
        <a:lstStyle/>
        <a:p>
          <a:r>
            <a:rPr lang="en-GB" b="1" dirty="0"/>
            <a:t>Problem Statement</a:t>
          </a:r>
          <a:endParaRPr lang="en-US" dirty="0"/>
        </a:p>
      </dgm:t>
    </dgm:pt>
    <dgm:pt modelId="{BAB8166C-C146-43AE-8AFB-FDD68AACF74C}" type="parTrans" cxnId="{5190C1A8-075A-4CDB-99FA-C45C152326E7}">
      <dgm:prSet/>
      <dgm:spPr/>
      <dgm:t>
        <a:bodyPr/>
        <a:lstStyle/>
        <a:p>
          <a:endParaRPr lang="en-US"/>
        </a:p>
      </dgm:t>
    </dgm:pt>
    <dgm:pt modelId="{55E20F08-9CAF-4A8A-9B36-CDCBAF910143}" type="sibTrans" cxnId="{5190C1A8-075A-4CDB-99FA-C45C152326E7}">
      <dgm:prSet/>
      <dgm:spPr/>
      <dgm:t>
        <a:bodyPr/>
        <a:lstStyle/>
        <a:p>
          <a:endParaRPr lang="en-US"/>
        </a:p>
      </dgm:t>
    </dgm:pt>
    <dgm:pt modelId="{1C4C7D71-84D5-416D-BEAA-68DB98156A65}">
      <dgm:prSet/>
      <dgm:spPr/>
      <dgm:t>
        <a:bodyPr/>
        <a:lstStyle/>
        <a:p>
          <a:r>
            <a:rPr lang="en-GB" b="1" dirty="0"/>
            <a:t>Objective</a:t>
          </a:r>
          <a:endParaRPr lang="en-US" dirty="0"/>
        </a:p>
      </dgm:t>
    </dgm:pt>
    <dgm:pt modelId="{118DE1D6-AE05-421E-9620-C5FD35B6CE0E}" type="parTrans" cxnId="{54695F54-96B8-45E9-BC62-CF3CBA410DC3}">
      <dgm:prSet/>
      <dgm:spPr/>
      <dgm:t>
        <a:bodyPr/>
        <a:lstStyle/>
        <a:p>
          <a:endParaRPr lang="en-US"/>
        </a:p>
      </dgm:t>
    </dgm:pt>
    <dgm:pt modelId="{9600FF9A-D21A-4B56-908A-CF45FE9DF7DB}" type="sibTrans" cxnId="{54695F54-96B8-45E9-BC62-CF3CBA410DC3}">
      <dgm:prSet/>
      <dgm:spPr/>
      <dgm:t>
        <a:bodyPr/>
        <a:lstStyle/>
        <a:p>
          <a:endParaRPr lang="en-US"/>
        </a:p>
      </dgm:t>
    </dgm:pt>
    <dgm:pt modelId="{DB819D4B-E0DF-49E5-BEF4-072E69ACEC0E}">
      <dgm:prSet/>
      <dgm:spPr/>
      <dgm:t>
        <a:bodyPr/>
        <a:lstStyle/>
        <a:p>
          <a:r>
            <a:rPr lang="en-GB" b="1" dirty="0"/>
            <a:t>Literature Review</a:t>
          </a:r>
          <a:endParaRPr lang="en-US" dirty="0"/>
        </a:p>
      </dgm:t>
    </dgm:pt>
    <dgm:pt modelId="{0357C79C-45AA-4321-B96F-8E40238BB7D2}" type="parTrans" cxnId="{EF94E22C-FC58-41FB-AB27-C23AC32819B5}">
      <dgm:prSet/>
      <dgm:spPr/>
      <dgm:t>
        <a:bodyPr/>
        <a:lstStyle/>
        <a:p>
          <a:endParaRPr lang="en-US"/>
        </a:p>
      </dgm:t>
    </dgm:pt>
    <dgm:pt modelId="{C1920E56-7CE7-4EE7-8448-D0E4131D0015}" type="sibTrans" cxnId="{EF94E22C-FC58-41FB-AB27-C23AC32819B5}">
      <dgm:prSet/>
      <dgm:spPr/>
      <dgm:t>
        <a:bodyPr/>
        <a:lstStyle/>
        <a:p>
          <a:endParaRPr lang="en-US"/>
        </a:p>
      </dgm:t>
    </dgm:pt>
    <dgm:pt modelId="{6BE95C1A-2ABA-4076-B42A-D1E317FF90A6}">
      <dgm:prSet/>
      <dgm:spPr/>
      <dgm:t>
        <a:bodyPr/>
        <a:lstStyle/>
        <a:p>
          <a:r>
            <a:rPr lang="en-GB" b="1" dirty="0"/>
            <a:t>Comparison			</a:t>
          </a:r>
          <a:endParaRPr lang="en-US" dirty="0"/>
        </a:p>
      </dgm:t>
    </dgm:pt>
    <dgm:pt modelId="{2F17F7FB-8D33-4808-A24D-F69D62356C4B}" type="parTrans" cxnId="{BBE849E6-AF0D-4410-8353-2B74283B0C86}">
      <dgm:prSet/>
      <dgm:spPr/>
      <dgm:t>
        <a:bodyPr/>
        <a:lstStyle/>
        <a:p>
          <a:endParaRPr lang="en-US"/>
        </a:p>
      </dgm:t>
    </dgm:pt>
    <dgm:pt modelId="{E4B02ABD-8CC9-463E-9257-2000201E8FD7}" type="sibTrans" cxnId="{BBE849E6-AF0D-4410-8353-2B74283B0C86}">
      <dgm:prSet/>
      <dgm:spPr/>
      <dgm:t>
        <a:bodyPr/>
        <a:lstStyle/>
        <a:p>
          <a:endParaRPr lang="en-US"/>
        </a:p>
      </dgm:t>
    </dgm:pt>
    <dgm:pt modelId="{50B25FF8-3E57-4369-B876-894B304783F2}">
      <dgm:prSet/>
      <dgm:spPr/>
      <dgm:t>
        <a:bodyPr/>
        <a:lstStyle/>
        <a:p>
          <a:r>
            <a:rPr lang="en-GB" b="1" dirty="0"/>
            <a:t>Gantt chart</a:t>
          </a:r>
          <a:endParaRPr lang="en-US" dirty="0"/>
        </a:p>
      </dgm:t>
    </dgm:pt>
    <dgm:pt modelId="{3CEC4724-8DD6-446A-83E3-5374DD36C5FC}" type="parTrans" cxnId="{51410E95-EF63-4A4F-99A8-5737C16E7041}">
      <dgm:prSet/>
      <dgm:spPr/>
      <dgm:t>
        <a:bodyPr/>
        <a:lstStyle/>
        <a:p>
          <a:endParaRPr lang="en-US"/>
        </a:p>
      </dgm:t>
    </dgm:pt>
    <dgm:pt modelId="{64C10612-E1C3-4B2F-BF1A-F53F3D1A8956}" type="sibTrans" cxnId="{51410E95-EF63-4A4F-99A8-5737C16E7041}">
      <dgm:prSet/>
      <dgm:spPr/>
      <dgm:t>
        <a:bodyPr/>
        <a:lstStyle/>
        <a:p>
          <a:endParaRPr lang="en-US"/>
        </a:p>
      </dgm:t>
    </dgm:pt>
    <dgm:pt modelId="{50B3EBD3-F5FB-4F2A-88AB-2F7F346A774E}">
      <dgm:prSet/>
      <dgm:spPr/>
      <dgm:t>
        <a:bodyPr/>
        <a:lstStyle/>
        <a:p>
          <a:r>
            <a:rPr lang="en-GB" b="1" dirty="0"/>
            <a:t>Flow chart</a:t>
          </a:r>
          <a:endParaRPr lang="en-US" dirty="0"/>
        </a:p>
      </dgm:t>
    </dgm:pt>
    <dgm:pt modelId="{307D836D-183A-4CCB-AFF0-E9EE986A33E1}" type="parTrans" cxnId="{CC6B74E4-7B43-4ED6-853B-3A1AED9DC873}">
      <dgm:prSet/>
      <dgm:spPr/>
      <dgm:t>
        <a:bodyPr/>
        <a:lstStyle/>
        <a:p>
          <a:endParaRPr lang="en-US"/>
        </a:p>
      </dgm:t>
    </dgm:pt>
    <dgm:pt modelId="{C2BBBD39-79F3-4D1C-AB2B-0B3699E011C5}" type="sibTrans" cxnId="{CC6B74E4-7B43-4ED6-853B-3A1AED9DC873}">
      <dgm:prSet/>
      <dgm:spPr/>
      <dgm:t>
        <a:bodyPr/>
        <a:lstStyle/>
        <a:p>
          <a:endParaRPr lang="en-US"/>
        </a:p>
      </dgm:t>
    </dgm:pt>
    <dgm:pt modelId="{A10753B8-7CCE-4EF7-97C1-D40ED6D8E9AA}">
      <dgm:prSet/>
      <dgm:spPr/>
      <dgm:t>
        <a:bodyPr/>
        <a:lstStyle/>
        <a:p>
          <a:r>
            <a:rPr lang="en-GB" b="1" dirty="0"/>
            <a:t>Project Architecture</a:t>
          </a:r>
          <a:endParaRPr lang="en-US" dirty="0"/>
        </a:p>
      </dgm:t>
    </dgm:pt>
    <dgm:pt modelId="{4911C7F1-0688-41A9-BB3F-E39C4620B381}" type="parTrans" cxnId="{55144914-DA47-4233-8ED3-A155CD96A031}">
      <dgm:prSet/>
      <dgm:spPr/>
      <dgm:t>
        <a:bodyPr/>
        <a:lstStyle/>
        <a:p>
          <a:endParaRPr lang="en-US"/>
        </a:p>
      </dgm:t>
    </dgm:pt>
    <dgm:pt modelId="{9C8A73CA-3162-4353-B4EE-4E8C7F30EE90}" type="sibTrans" cxnId="{55144914-DA47-4233-8ED3-A155CD96A031}">
      <dgm:prSet/>
      <dgm:spPr/>
      <dgm:t>
        <a:bodyPr/>
        <a:lstStyle/>
        <a:p>
          <a:endParaRPr lang="en-US"/>
        </a:p>
      </dgm:t>
    </dgm:pt>
    <dgm:pt modelId="{C0E4DE7E-DDF7-4519-8D6C-C3007D58752E}">
      <dgm:prSet/>
      <dgm:spPr/>
      <dgm:t>
        <a:bodyPr/>
        <a:lstStyle/>
        <a:p>
          <a:r>
            <a:rPr lang="en-GB" b="1" dirty="0"/>
            <a:t>Conclusion</a:t>
          </a:r>
          <a:endParaRPr lang="en-US" dirty="0"/>
        </a:p>
      </dgm:t>
    </dgm:pt>
    <dgm:pt modelId="{AAD25516-105C-4D7A-ADD5-4A6F07F0DCB7}" type="parTrans" cxnId="{ADE8E155-D9E9-47B5-B037-3E5CFE6D1295}">
      <dgm:prSet/>
      <dgm:spPr/>
      <dgm:t>
        <a:bodyPr/>
        <a:lstStyle/>
        <a:p>
          <a:endParaRPr lang="en-US"/>
        </a:p>
      </dgm:t>
    </dgm:pt>
    <dgm:pt modelId="{987AFCCB-BB1F-42C8-9FAF-ED88EB3DCA11}" type="sibTrans" cxnId="{ADE8E155-D9E9-47B5-B037-3E5CFE6D1295}">
      <dgm:prSet/>
      <dgm:spPr/>
      <dgm:t>
        <a:bodyPr/>
        <a:lstStyle/>
        <a:p>
          <a:endParaRPr lang="en-US"/>
        </a:p>
      </dgm:t>
    </dgm:pt>
    <dgm:pt modelId="{5F2EC023-4354-4652-9D5E-7F3D5F42F3D6}">
      <dgm:prSet/>
      <dgm:spPr/>
      <dgm:t>
        <a:bodyPr/>
        <a:lstStyle/>
        <a:p>
          <a:r>
            <a:rPr lang="en-GB" b="1" dirty="0"/>
            <a:t>Future Expansion</a:t>
          </a:r>
          <a:endParaRPr lang="en-US" dirty="0"/>
        </a:p>
      </dgm:t>
    </dgm:pt>
    <dgm:pt modelId="{41D47473-AC9F-4FB7-AD7F-BCB9B888D767}" type="parTrans" cxnId="{6608E7F0-3EE8-4580-BDAB-82E541484325}">
      <dgm:prSet/>
      <dgm:spPr/>
      <dgm:t>
        <a:bodyPr/>
        <a:lstStyle/>
        <a:p>
          <a:endParaRPr lang="en-US"/>
        </a:p>
      </dgm:t>
    </dgm:pt>
    <dgm:pt modelId="{AA3B1A51-5CD4-4783-9CE8-68BED55CEAA4}" type="sibTrans" cxnId="{6608E7F0-3EE8-4580-BDAB-82E541484325}">
      <dgm:prSet/>
      <dgm:spPr/>
      <dgm:t>
        <a:bodyPr/>
        <a:lstStyle/>
        <a:p>
          <a:endParaRPr lang="en-US"/>
        </a:p>
      </dgm:t>
    </dgm:pt>
    <dgm:pt modelId="{E9FECF90-2B39-4A37-ADDD-F408C37F048C}" type="pres">
      <dgm:prSet presAssocID="{F7F8095E-DB4B-45DF-9FFE-20B20CC6409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DE32AFF-EE24-4D5E-A80F-694915F66F30}" type="pres">
      <dgm:prSet presAssocID="{A588C7B1-DEE1-4832-8BCF-1E34DC717C49}" presName="thickLine" presStyleLbl="alignNode1" presStyleIdx="0" presStyleCnt="10"/>
      <dgm:spPr/>
    </dgm:pt>
    <dgm:pt modelId="{04A9E0BF-C3DF-437F-B591-8BF563394F37}" type="pres">
      <dgm:prSet presAssocID="{A588C7B1-DEE1-4832-8BCF-1E34DC717C49}" presName="horz1" presStyleCnt="0"/>
      <dgm:spPr/>
    </dgm:pt>
    <dgm:pt modelId="{B7D0072F-CB12-4BE3-8265-A0EF52BE6A6E}" type="pres">
      <dgm:prSet presAssocID="{A588C7B1-DEE1-4832-8BCF-1E34DC717C49}" presName="tx1" presStyleLbl="revTx" presStyleIdx="0" presStyleCnt="10"/>
      <dgm:spPr/>
      <dgm:t>
        <a:bodyPr/>
        <a:lstStyle/>
        <a:p>
          <a:endParaRPr lang="en-US"/>
        </a:p>
      </dgm:t>
    </dgm:pt>
    <dgm:pt modelId="{9EC7864D-F1D6-4A5B-97D5-73FDF8612752}" type="pres">
      <dgm:prSet presAssocID="{A588C7B1-DEE1-4832-8BCF-1E34DC717C49}" presName="vert1" presStyleCnt="0"/>
      <dgm:spPr/>
    </dgm:pt>
    <dgm:pt modelId="{F4BFA054-F85B-4850-B340-EBF5F1C05E8F}" type="pres">
      <dgm:prSet presAssocID="{603A7545-5157-4F2C-9D3C-45B9FB641C4B}" presName="thickLine" presStyleLbl="alignNode1" presStyleIdx="1" presStyleCnt="10"/>
      <dgm:spPr/>
    </dgm:pt>
    <dgm:pt modelId="{135E3BC5-306A-44EC-AFC1-E16AAAC14830}" type="pres">
      <dgm:prSet presAssocID="{603A7545-5157-4F2C-9D3C-45B9FB641C4B}" presName="horz1" presStyleCnt="0"/>
      <dgm:spPr/>
    </dgm:pt>
    <dgm:pt modelId="{EC1D02EC-B92D-4671-A7B0-C20B6A6360E1}" type="pres">
      <dgm:prSet presAssocID="{603A7545-5157-4F2C-9D3C-45B9FB641C4B}" presName="tx1" presStyleLbl="revTx" presStyleIdx="1" presStyleCnt="10"/>
      <dgm:spPr/>
      <dgm:t>
        <a:bodyPr/>
        <a:lstStyle/>
        <a:p>
          <a:endParaRPr lang="en-US"/>
        </a:p>
      </dgm:t>
    </dgm:pt>
    <dgm:pt modelId="{D476E659-DE8C-454E-973C-D4D38A8AB846}" type="pres">
      <dgm:prSet presAssocID="{603A7545-5157-4F2C-9D3C-45B9FB641C4B}" presName="vert1" presStyleCnt="0"/>
      <dgm:spPr/>
    </dgm:pt>
    <dgm:pt modelId="{DEAD257D-4697-4F07-A133-FAEA24AF8E4F}" type="pres">
      <dgm:prSet presAssocID="{1C4C7D71-84D5-416D-BEAA-68DB98156A65}" presName="thickLine" presStyleLbl="alignNode1" presStyleIdx="2" presStyleCnt="10"/>
      <dgm:spPr/>
    </dgm:pt>
    <dgm:pt modelId="{0FAB5E9B-A737-4562-9368-037831C49F75}" type="pres">
      <dgm:prSet presAssocID="{1C4C7D71-84D5-416D-BEAA-68DB98156A65}" presName="horz1" presStyleCnt="0"/>
      <dgm:spPr/>
    </dgm:pt>
    <dgm:pt modelId="{65A85940-C7ED-4BC9-BE9D-123FFE2F3181}" type="pres">
      <dgm:prSet presAssocID="{1C4C7D71-84D5-416D-BEAA-68DB98156A65}" presName="tx1" presStyleLbl="revTx" presStyleIdx="2" presStyleCnt="10"/>
      <dgm:spPr/>
      <dgm:t>
        <a:bodyPr/>
        <a:lstStyle/>
        <a:p>
          <a:endParaRPr lang="en-US"/>
        </a:p>
      </dgm:t>
    </dgm:pt>
    <dgm:pt modelId="{DDB81772-36C3-433B-A4CC-7E3A1F505D11}" type="pres">
      <dgm:prSet presAssocID="{1C4C7D71-84D5-416D-BEAA-68DB98156A65}" presName="vert1" presStyleCnt="0"/>
      <dgm:spPr/>
    </dgm:pt>
    <dgm:pt modelId="{923C3E38-0617-43F7-A6CD-021112E372D9}" type="pres">
      <dgm:prSet presAssocID="{DB819D4B-E0DF-49E5-BEF4-072E69ACEC0E}" presName="thickLine" presStyleLbl="alignNode1" presStyleIdx="3" presStyleCnt="10"/>
      <dgm:spPr/>
    </dgm:pt>
    <dgm:pt modelId="{64E61CF7-E75C-4BF7-B983-F829A32A6C4E}" type="pres">
      <dgm:prSet presAssocID="{DB819D4B-E0DF-49E5-BEF4-072E69ACEC0E}" presName="horz1" presStyleCnt="0"/>
      <dgm:spPr/>
    </dgm:pt>
    <dgm:pt modelId="{9D8F9280-4431-4BC2-845A-FA39FE6D0EA3}" type="pres">
      <dgm:prSet presAssocID="{DB819D4B-E0DF-49E5-BEF4-072E69ACEC0E}" presName="tx1" presStyleLbl="revTx" presStyleIdx="3" presStyleCnt="10"/>
      <dgm:spPr/>
      <dgm:t>
        <a:bodyPr/>
        <a:lstStyle/>
        <a:p>
          <a:endParaRPr lang="en-US"/>
        </a:p>
      </dgm:t>
    </dgm:pt>
    <dgm:pt modelId="{0BE43363-E0F8-4709-9EEA-DB4C01517819}" type="pres">
      <dgm:prSet presAssocID="{DB819D4B-E0DF-49E5-BEF4-072E69ACEC0E}" presName="vert1" presStyleCnt="0"/>
      <dgm:spPr/>
    </dgm:pt>
    <dgm:pt modelId="{CCC2539C-2A7B-44FB-B36C-B53A41028A28}" type="pres">
      <dgm:prSet presAssocID="{6BE95C1A-2ABA-4076-B42A-D1E317FF90A6}" presName="thickLine" presStyleLbl="alignNode1" presStyleIdx="4" presStyleCnt="10"/>
      <dgm:spPr/>
    </dgm:pt>
    <dgm:pt modelId="{B63C1F16-9AF8-43D8-A0BC-AC4EACDFB0C3}" type="pres">
      <dgm:prSet presAssocID="{6BE95C1A-2ABA-4076-B42A-D1E317FF90A6}" presName="horz1" presStyleCnt="0"/>
      <dgm:spPr/>
    </dgm:pt>
    <dgm:pt modelId="{734895D2-CE97-4E50-B9E5-ADCAF1FF4E22}" type="pres">
      <dgm:prSet presAssocID="{6BE95C1A-2ABA-4076-B42A-D1E317FF90A6}" presName="tx1" presStyleLbl="revTx" presStyleIdx="4" presStyleCnt="10"/>
      <dgm:spPr/>
      <dgm:t>
        <a:bodyPr/>
        <a:lstStyle/>
        <a:p>
          <a:endParaRPr lang="en-US"/>
        </a:p>
      </dgm:t>
    </dgm:pt>
    <dgm:pt modelId="{C99575AC-550D-420D-A1B1-A36180AED161}" type="pres">
      <dgm:prSet presAssocID="{6BE95C1A-2ABA-4076-B42A-D1E317FF90A6}" presName="vert1" presStyleCnt="0"/>
      <dgm:spPr/>
    </dgm:pt>
    <dgm:pt modelId="{499004AA-D917-465F-8C9D-A81D55D8708D}" type="pres">
      <dgm:prSet presAssocID="{50B25FF8-3E57-4369-B876-894B304783F2}" presName="thickLine" presStyleLbl="alignNode1" presStyleIdx="5" presStyleCnt="10"/>
      <dgm:spPr/>
    </dgm:pt>
    <dgm:pt modelId="{3F574F2C-B03E-429E-B70D-13ABF52FB302}" type="pres">
      <dgm:prSet presAssocID="{50B25FF8-3E57-4369-B876-894B304783F2}" presName="horz1" presStyleCnt="0"/>
      <dgm:spPr/>
    </dgm:pt>
    <dgm:pt modelId="{A320F9D3-FD4C-44A3-8F0A-D79E5DCFB900}" type="pres">
      <dgm:prSet presAssocID="{50B25FF8-3E57-4369-B876-894B304783F2}" presName="tx1" presStyleLbl="revTx" presStyleIdx="5" presStyleCnt="10"/>
      <dgm:spPr/>
      <dgm:t>
        <a:bodyPr/>
        <a:lstStyle/>
        <a:p>
          <a:endParaRPr lang="en-US"/>
        </a:p>
      </dgm:t>
    </dgm:pt>
    <dgm:pt modelId="{D64FBF27-07DA-4AFB-8211-324A72DCEEA5}" type="pres">
      <dgm:prSet presAssocID="{50B25FF8-3E57-4369-B876-894B304783F2}" presName="vert1" presStyleCnt="0"/>
      <dgm:spPr/>
    </dgm:pt>
    <dgm:pt modelId="{2C0FB9DF-69F5-4FB8-8A2B-F022D194BD46}" type="pres">
      <dgm:prSet presAssocID="{50B3EBD3-F5FB-4F2A-88AB-2F7F346A774E}" presName="thickLine" presStyleLbl="alignNode1" presStyleIdx="6" presStyleCnt="10"/>
      <dgm:spPr/>
    </dgm:pt>
    <dgm:pt modelId="{1BD3B068-45A5-4A60-B539-FF2A29178A75}" type="pres">
      <dgm:prSet presAssocID="{50B3EBD3-F5FB-4F2A-88AB-2F7F346A774E}" presName="horz1" presStyleCnt="0"/>
      <dgm:spPr/>
    </dgm:pt>
    <dgm:pt modelId="{14BD0DA3-6FBF-4B71-BAF5-E762CC66D7B8}" type="pres">
      <dgm:prSet presAssocID="{50B3EBD3-F5FB-4F2A-88AB-2F7F346A774E}" presName="tx1" presStyleLbl="revTx" presStyleIdx="6" presStyleCnt="10"/>
      <dgm:spPr/>
      <dgm:t>
        <a:bodyPr/>
        <a:lstStyle/>
        <a:p>
          <a:endParaRPr lang="en-US"/>
        </a:p>
      </dgm:t>
    </dgm:pt>
    <dgm:pt modelId="{5A3ED7A7-9209-4BD3-B0EB-41894BBFD88D}" type="pres">
      <dgm:prSet presAssocID="{50B3EBD3-F5FB-4F2A-88AB-2F7F346A774E}" presName="vert1" presStyleCnt="0"/>
      <dgm:spPr/>
    </dgm:pt>
    <dgm:pt modelId="{90657DA7-36DD-4526-AF9F-5F02668EEEDA}" type="pres">
      <dgm:prSet presAssocID="{A10753B8-7CCE-4EF7-97C1-D40ED6D8E9AA}" presName="thickLine" presStyleLbl="alignNode1" presStyleIdx="7" presStyleCnt="10"/>
      <dgm:spPr/>
    </dgm:pt>
    <dgm:pt modelId="{AC576DC3-1AF3-4EB6-88EE-37D35611902C}" type="pres">
      <dgm:prSet presAssocID="{A10753B8-7CCE-4EF7-97C1-D40ED6D8E9AA}" presName="horz1" presStyleCnt="0"/>
      <dgm:spPr/>
    </dgm:pt>
    <dgm:pt modelId="{AC10D9A0-369F-4594-BA01-1DCE49473477}" type="pres">
      <dgm:prSet presAssocID="{A10753B8-7CCE-4EF7-97C1-D40ED6D8E9AA}" presName="tx1" presStyleLbl="revTx" presStyleIdx="7" presStyleCnt="10"/>
      <dgm:spPr/>
      <dgm:t>
        <a:bodyPr/>
        <a:lstStyle/>
        <a:p>
          <a:endParaRPr lang="en-US"/>
        </a:p>
      </dgm:t>
    </dgm:pt>
    <dgm:pt modelId="{E437DD64-3CCC-4128-AF45-2E2EE30CCE8F}" type="pres">
      <dgm:prSet presAssocID="{A10753B8-7CCE-4EF7-97C1-D40ED6D8E9AA}" presName="vert1" presStyleCnt="0"/>
      <dgm:spPr/>
    </dgm:pt>
    <dgm:pt modelId="{7F3BD5F7-A2DB-4608-9A99-BEF371D79986}" type="pres">
      <dgm:prSet presAssocID="{C0E4DE7E-DDF7-4519-8D6C-C3007D58752E}" presName="thickLine" presStyleLbl="alignNode1" presStyleIdx="8" presStyleCnt="10"/>
      <dgm:spPr/>
    </dgm:pt>
    <dgm:pt modelId="{AB10E85B-AA73-4C7D-A500-EA5222EB96F6}" type="pres">
      <dgm:prSet presAssocID="{C0E4DE7E-DDF7-4519-8D6C-C3007D58752E}" presName="horz1" presStyleCnt="0"/>
      <dgm:spPr/>
    </dgm:pt>
    <dgm:pt modelId="{F4B98A95-7685-4099-A88F-0082A2BD08C6}" type="pres">
      <dgm:prSet presAssocID="{C0E4DE7E-DDF7-4519-8D6C-C3007D58752E}" presName="tx1" presStyleLbl="revTx" presStyleIdx="8" presStyleCnt="10"/>
      <dgm:spPr/>
      <dgm:t>
        <a:bodyPr/>
        <a:lstStyle/>
        <a:p>
          <a:endParaRPr lang="en-US"/>
        </a:p>
      </dgm:t>
    </dgm:pt>
    <dgm:pt modelId="{EC51020D-B207-498E-BC0A-F09E8167B528}" type="pres">
      <dgm:prSet presAssocID="{C0E4DE7E-DDF7-4519-8D6C-C3007D58752E}" presName="vert1" presStyleCnt="0"/>
      <dgm:spPr/>
    </dgm:pt>
    <dgm:pt modelId="{8F89592B-E433-47DA-8A94-A15FA3777D6E}" type="pres">
      <dgm:prSet presAssocID="{5F2EC023-4354-4652-9D5E-7F3D5F42F3D6}" presName="thickLine" presStyleLbl="alignNode1" presStyleIdx="9" presStyleCnt="10"/>
      <dgm:spPr/>
    </dgm:pt>
    <dgm:pt modelId="{AA62AEB3-0309-4504-B0B1-3F9E54741DE4}" type="pres">
      <dgm:prSet presAssocID="{5F2EC023-4354-4652-9D5E-7F3D5F42F3D6}" presName="horz1" presStyleCnt="0"/>
      <dgm:spPr/>
    </dgm:pt>
    <dgm:pt modelId="{7B8EF128-8986-4752-BC8E-A64D6953E4FA}" type="pres">
      <dgm:prSet presAssocID="{5F2EC023-4354-4652-9D5E-7F3D5F42F3D6}" presName="tx1" presStyleLbl="revTx" presStyleIdx="9" presStyleCnt="10"/>
      <dgm:spPr/>
      <dgm:t>
        <a:bodyPr/>
        <a:lstStyle/>
        <a:p>
          <a:endParaRPr lang="en-US"/>
        </a:p>
      </dgm:t>
    </dgm:pt>
    <dgm:pt modelId="{8322B330-4CF0-4D8C-8CB4-436E0F2DA22C}" type="pres">
      <dgm:prSet presAssocID="{5F2EC023-4354-4652-9D5E-7F3D5F42F3D6}" presName="vert1" presStyleCnt="0"/>
      <dgm:spPr/>
    </dgm:pt>
  </dgm:ptLst>
  <dgm:cxnLst>
    <dgm:cxn modelId="{FD967C87-3A64-4CF6-8D3E-37272FB43EBA}" type="presOf" srcId="{DB819D4B-E0DF-49E5-BEF4-072E69ACEC0E}" destId="{9D8F9280-4431-4BC2-845A-FA39FE6D0EA3}" srcOrd="0" destOrd="0" presId="urn:microsoft.com/office/officeart/2008/layout/LinedList"/>
    <dgm:cxn modelId="{BBE849E6-AF0D-4410-8353-2B74283B0C86}" srcId="{F7F8095E-DB4B-45DF-9FFE-20B20CC64093}" destId="{6BE95C1A-2ABA-4076-B42A-D1E317FF90A6}" srcOrd="4" destOrd="0" parTransId="{2F17F7FB-8D33-4808-A24D-F69D62356C4B}" sibTransId="{E4B02ABD-8CC9-463E-9257-2000201E8FD7}"/>
    <dgm:cxn modelId="{77CF0BAB-6019-490E-806C-C635BF1EC91A}" type="presOf" srcId="{50B3EBD3-F5FB-4F2A-88AB-2F7F346A774E}" destId="{14BD0DA3-6FBF-4B71-BAF5-E762CC66D7B8}" srcOrd="0" destOrd="0" presId="urn:microsoft.com/office/officeart/2008/layout/LinedList"/>
    <dgm:cxn modelId="{86E6D08A-50A8-487A-8A03-F941CA02527F}" type="presOf" srcId="{5F2EC023-4354-4652-9D5E-7F3D5F42F3D6}" destId="{7B8EF128-8986-4752-BC8E-A64D6953E4FA}" srcOrd="0" destOrd="0" presId="urn:microsoft.com/office/officeart/2008/layout/LinedList"/>
    <dgm:cxn modelId="{A2CB51E4-AE4A-473C-BD9C-431E190AFA94}" srcId="{F7F8095E-DB4B-45DF-9FFE-20B20CC64093}" destId="{A588C7B1-DEE1-4832-8BCF-1E34DC717C49}" srcOrd="0" destOrd="0" parTransId="{9BB375DB-8700-445D-BCBE-278E4384C6FD}" sibTransId="{73D617D0-0970-4CED-BEBD-26142DF11219}"/>
    <dgm:cxn modelId="{AC8913AC-EA50-4645-9E73-2D8DE32C3D10}" type="presOf" srcId="{A588C7B1-DEE1-4832-8BCF-1E34DC717C49}" destId="{B7D0072F-CB12-4BE3-8265-A0EF52BE6A6E}" srcOrd="0" destOrd="0" presId="urn:microsoft.com/office/officeart/2008/layout/LinedList"/>
    <dgm:cxn modelId="{D7B75333-A634-422B-9ED3-D14279C401A8}" type="presOf" srcId="{1C4C7D71-84D5-416D-BEAA-68DB98156A65}" destId="{65A85940-C7ED-4BC9-BE9D-123FFE2F3181}" srcOrd="0" destOrd="0" presId="urn:microsoft.com/office/officeart/2008/layout/LinedList"/>
    <dgm:cxn modelId="{5960E2C3-1C17-40B0-A722-DBD688AACC3D}" type="presOf" srcId="{A10753B8-7CCE-4EF7-97C1-D40ED6D8E9AA}" destId="{AC10D9A0-369F-4594-BA01-1DCE49473477}" srcOrd="0" destOrd="0" presId="urn:microsoft.com/office/officeart/2008/layout/LinedList"/>
    <dgm:cxn modelId="{51410E95-EF63-4A4F-99A8-5737C16E7041}" srcId="{F7F8095E-DB4B-45DF-9FFE-20B20CC64093}" destId="{50B25FF8-3E57-4369-B876-894B304783F2}" srcOrd="5" destOrd="0" parTransId="{3CEC4724-8DD6-446A-83E3-5374DD36C5FC}" sibTransId="{64C10612-E1C3-4B2F-BF1A-F53F3D1A8956}"/>
    <dgm:cxn modelId="{5190C1A8-075A-4CDB-99FA-C45C152326E7}" srcId="{F7F8095E-DB4B-45DF-9FFE-20B20CC64093}" destId="{603A7545-5157-4F2C-9D3C-45B9FB641C4B}" srcOrd="1" destOrd="0" parTransId="{BAB8166C-C146-43AE-8AFB-FDD68AACF74C}" sibTransId="{55E20F08-9CAF-4A8A-9B36-CDCBAF910143}"/>
    <dgm:cxn modelId="{755D6A3A-2C2A-4B34-A9F9-F74D125EB1C1}" type="presOf" srcId="{603A7545-5157-4F2C-9D3C-45B9FB641C4B}" destId="{EC1D02EC-B92D-4671-A7B0-C20B6A6360E1}" srcOrd="0" destOrd="0" presId="urn:microsoft.com/office/officeart/2008/layout/LinedList"/>
    <dgm:cxn modelId="{6C260340-77BC-4D50-9572-4295E557BDA6}" type="presOf" srcId="{F7F8095E-DB4B-45DF-9FFE-20B20CC64093}" destId="{E9FECF90-2B39-4A37-ADDD-F408C37F048C}" srcOrd="0" destOrd="0" presId="urn:microsoft.com/office/officeart/2008/layout/LinedList"/>
    <dgm:cxn modelId="{5081C82C-2714-4496-AA5D-D0C8829D6C95}" type="presOf" srcId="{C0E4DE7E-DDF7-4519-8D6C-C3007D58752E}" destId="{F4B98A95-7685-4099-A88F-0082A2BD08C6}" srcOrd="0" destOrd="0" presId="urn:microsoft.com/office/officeart/2008/layout/LinedList"/>
    <dgm:cxn modelId="{ADE8E155-D9E9-47B5-B037-3E5CFE6D1295}" srcId="{F7F8095E-DB4B-45DF-9FFE-20B20CC64093}" destId="{C0E4DE7E-DDF7-4519-8D6C-C3007D58752E}" srcOrd="8" destOrd="0" parTransId="{AAD25516-105C-4D7A-ADD5-4A6F07F0DCB7}" sibTransId="{987AFCCB-BB1F-42C8-9FAF-ED88EB3DCA11}"/>
    <dgm:cxn modelId="{CC6B74E4-7B43-4ED6-853B-3A1AED9DC873}" srcId="{F7F8095E-DB4B-45DF-9FFE-20B20CC64093}" destId="{50B3EBD3-F5FB-4F2A-88AB-2F7F346A774E}" srcOrd="6" destOrd="0" parTransId="{307D836D-183A-4CCB-AFF0-E9EE986A33E1}" sibTransId="{C2BBBD39-79F3-4D1C-AB2B-0B3699E011C5}"/>
    <dgm:cxn modelId="{55144914-DA47-4233-8ED3-A155CD96A031}" srcId="{F7F8095E-DB4B-45DF-9FFE-20B20CC64093}" destId="{A10753B8-7CCE-4EF7-97C1-D40ED6D8E9AA}" srcOrd="7" destOrd="0" parTransId="{4911C7F1-0688-41A9-BB3F-E39C4620B381}" sibTransId="{9C8A73CA-3162-4353-B4EE-4E8C7F30EE90}"/>
    <dgm:cxn modelId="{54695F54-96B8-45E9-BC62-CF3CBA410DC3}" srcId="{F7F8095E-DB4B-45DF-9FFE-20B20CC64093}" destId="{1C4C7D71-84D5-416D-BEAA-68DB98156A65}" srcOrd="2" destOrd="0" parTransId="{118DE1D6-AE05-421E-9620-C5FD35B6CE0E}" sibTransId="{9600FF9A-D21A-4B56-908A-CF45FE9DF7DB}"/>
    <dgm:cxn modelId="{6608E7F0-3EE8-4580-BDAB-82E541484325}" srcId="{F7F8095E-DB4B-45DF-9FFE-20B20CC64093}" destId="{5F2EC023-4354-4652-9D5E-7F3D5F42F3D6}" srcOrd="9" destOrd="0" parTransId="{41D47473-AC9F-4FB7-AD7F-BCB9B888D767}" sibTransId="{AA3B1A51-5CD4-4783-9CE8-68BED55CEAA4}"/>
    <dgm:cxn modelId="{54FD39DF-FEE7-4A86-89F7-80D17B300D74}" type="presOf" srcId="{50B25FF8-3E57-4369-B876-894B304783F2}" destId="{A320F9D3-FD4C-44A3-8F0A-D79E5DCFB900}" srcOrd="0" destOrd="0" presId="urn:microsoft.com/office/officeart/2008/layout/LinedList"/>
    <dgm:cxn modelId="{596B123C-402F-4596-B935-994C7AA4E931}" type="presOf" srcId="{6BE95C1A-2ABA-4076-B42A-D1E317FF90A6}" destId="{734895D2-CE97-4E50-B9E5-ADCAF1FF4E22}" srcOrd="0" destOrd="0" presId="urn:microsoft.com/office/officeart/2008/layout/LinedList"/>
    <dgm:cxn modelId="{EF94E22C-FC58-41FB-AB27-C23AC32819B5}" srcId="{F7F8095E-DB4B-45DF-9FFE-20B20CC64093}" destId="{DB819D4B-E0DF-49E5-BEF4-072E69ACEC0E}" srcOrd="3" destOrd="0" parTransId="{0357C79C-45AA-4321-B96F-8E40238BB7D2}" sibTransId="{C1920E56-7CE7-4EE7-8448-D0E4131D0015}"/>
    <dgm:cxn modelId="{31A8EF09-8E2C-4B29-8D9C-9E28E1163E8E}" type="presParOf" srcId="{E9FECF90-2B39-4A37-ADDD-F408C37F048C}" destId="{DDE32AFF-EE24-4D5E-A80F-694915F66F30}" srcOrd="0" destOrd="0" presId="urn:microsoft.com/office/officeart/2008/layout/LinedList"/>
    <dgm:cxn modelId="{80E31763-278C-4174-9141-386275F666A2}" type="presParOf" srcId="{E9FECF90-2B39-4A37-ADDD-F408C37F048C}" destId="{04A9E0BF-C3DF-437F-B591-8BF563394F37}" srcOrd="1" destOrd="0" presId="urn:microsoft.com/office/officeart/2008/layout/LinedList"/>
    <dgm:cxn modelId="{29A6285C-E877-43C6-AE3B-878BA3D1E69A}" type="presParOf" srcId="{04A9E0BF-C3DF-437F-B591-8BF563394F37}" destId="{B7D0072F-CB12-4BE3-8265-A0EF52BE6A6E}" srcOrd="0" destOrd="0" presId="urn:microsoft.com/office/officeart/2008/layout/LinedList"/>
    <dgm:cxn modelId="{A2AC8285-64DE-4D7D-AE0B-A97B528A3E66}" type="presParOf" srcId="{04A9E0BF-C3DF-437F-B591-8BF563394F37}" destId="{9EC7864D-F1D6-4A5B-97D5-73FDF8612752}" srcOrd="1" destOrd="0" presId="urn:microsoft.com/office/officeart/2008/layout/LinedList"/>
    <dgm:cxn modelId="{4FF3187B-20D6-4400-80AE-98AB176E5BE1}" type="presParOf" srcId="{E9FECF90-2B39-4A37-ADDD-F408C37F048C}" destId="{F4BFA054-F85B-4850-B340-EBF5F1C05E8F}" srcOrd="2" destOrd="0" presId="urn:microsoft.com/office/officeart/2008/layout/LinedList"/>
    <dgm:cxn modelId="{28AEF378-633F-4CAE-BE34-779603579CBD}" type="presParOf" srcId="{E9FECF90-2B39-4A37-ADDD-F408C37F048C}" destId="{135E3BC5-306A-44EC-AFC1-E16AAAC14830}" srcOrd="3" destOrd="0" presId="urn:microsoft.com/office/officeart/2008/layout/LinedList"/>
    <dgm:cxn modelId="{6952B59A-D6E2-4A8C-A310-3394340E268F}" type="presParOf" srcId="{135E3BC5-306A-44EC-AFC1-E16AAAC14830}" destId="{EC1D02EC-B92D-4671-A7B0-C20B6A6360E1}" srcOrd="0" destOrd="0" presId="urn:microsoft.com/office/officeart/2008/layout/LinedList"/>
    <dgm:cxn modelId="{E620709A-53C9-4B3D-865C-17A3850A3B39}" type="presParOf" srcId="{135E3BC5-306A-44EC-AFC1-E16AAAC14830}" destId="{D476E659-DE8C-454E-973C-D4D38A8AB846}" srcOrd="1" destOrd="0" presId="urn:microsoft.com/office/officeart/2008/layout/LinedList"/>
    <dgm:cxn modelId="{9B1C98A5-2AFE-4E8E-A255-C9C683C86432}" type="presParOf" srcId="{E9FECF90-2B39-4A37-ADDD-F408C37F048C}" destId="{DEAD257D-4697-4F07-A133-FAEA24AF8E4F}" srcOrd="4" destOrd="0" presId="urn:microsoft.com/office/officeart/2008/layout/LinedList"/>
    <dgm:cxn modelId="{6AF7C896-4FFD-489C-BB7F-1999BCC3C1B8}" type="presParOf" srcId="{E9FECF90-2B39-4A37-ADDD-F408C37F048C}" destId="{0FAB5E9B-A737-4562-9368-037831C49F75}" srcOrd="5" destOrd="0" presId="urn:microsoft.com/office/officeart/2008/layout/LinedList"/>
    <dgm:cxn modelId="{B8809E15-131F-4351-B391-42478AEF6AE9}" type="presParOf" srcId="{0FAB5E9B-A737-4562-9368-037831C49F75}" destId="{65A85940-C7ED-4BC9-BE9D-123FFE2F3181}" srcOrd="0" destOrd="0" presId="urn:microsoft.com/office/officeart/2008/layout/LinedList"/>
    <dgm:cxn modelId="{DB2C054E-E7EF-4DBB-9E6C-B5DCB7B35A55}" type="presParOf" srcId="{0FAB5E9B-A737-4562-9368-037831C49F75}" destId="{DDB81772-36C3-433B-A4CC-7E3A1F505D11}" srcOrd="1" destOrd="0" presId="urn:microsoft.com/office/officeart/2008/layout/LinedList"/>
    <dgm:cxn modelId="{33A9FB6A-B8C9-43B7-879D-606111958186}" type="presParOf" srcId="{E9FECF90-2B39-4A37-ADDD-F408C37F048C}" destId="{923C3E38-0617-43F7-A6CD-021112E372D9}" srcOrd="6" destOrd="0" presId="urn:microsoft.com/office/officeart/2008/layout/LinedList"/>
    <dgm:cxn modelId="{1A9D3473-21B6-423C-B288-6534C91518B1}" type="presParOf" srcId="{E9FECF90-2B39-4A37-ADDD-F408C37F048C}" destId="{64E61CF7-E75C-4BF7-B983-F829A32A6C4E}" srcOrd="7" destOrd="0" presId="urn:microsoft.com/office/officeart/2008/layout/LinedList"/>
    <dgm:cxn modelId="{97B50D87-B889-42C3-8194-0A3D3191BC97}" type="presParOf" srcId="{64E61CF7-E75C-4BF7-B983-F829A32A6C4E}" destId="{9D8F9280-4431-4BC2-845A-FA39FE6D0EA3}" srcOrd="0" destOrd="0" presId="urn:microsoft.com/office/officeart/2008/layout/LinedList"/>
    <dgm:cxn modelId="{F9C6F6F5-037C-4C64-88F5-B18AFE92785F}" type="presParOf" srcId="{64E61CF7-E75C-4BF7-B983-F829A32A6C4E}" destId="{0BE43363-E0F8-4709-9EEA-DB4C01517819}" srcOrd="1" destOrd="0" presId="urn:microsoft.com/office/officeart/2008/layout/LinedList"/>
    <dgm:cxn modelId="{23957833-6E0E-4673-8899-3C9730CB9F17}" type="presParOf" srcId="{E9FECF90-2B39-4A37-ADDD-F408C37F048C}" destId="{CCC2539C-2A7B-44FB-B36C-B53A41028A28}" srcOrd="8" destOrd="0" presId="urn:microsoft.com/office/officeart/2008/layout/LinedList"/>
    <dgm:cxn modelId="{E87BE447-C6B3-4E2D-87DD-F658CEF003BA}" type="presParOf" srcId="{E9FECF90-2B39-4A37-ADDD-F408C37F048C}" destId="{B63C1F16-9AF8-43D8-A0BC-AC4EACDFB0C3}" srcOrd="9" destOrd="0" presId="urn:microsoft.com/office/officeart/2008/layout/LinedList"/>
    <dgm:cxn modelId="{197FC0D9-3554-4148-A274-956D9383E9D5}" type="presParOf" srcId="{B63C1F16-9AF8-43D8-A0BC-AC4EACDFB0C3}" destId="{734895D2-CE97-4E50-B9E5-ADCAF1FF4E22}" srcOrd="0" destOrd="0" presId="urn:microsoft.com/office/officeart/2008/layout/LinedList"/>
    <dgm:cxn modelId="{58AED736-B0C7-49C2-973F-CB5FCD012DC5}" type="presParOf" srcId="{B63C1F16-9AF8-43D8-A0BC-AC4EACDFB0C3}" destId="{C99575AC-550D-420D-A1B1-A36180AED161}" srcOrd="1" destOrd="0" presId="urn:microsoft.com/office/officeart/2008/layout/LinedList"/>
    <dgm:cxn modelId="{509B7D6E-FB76-441C-B22C-CCDA7F9C4E85}" type="presParOf" srcId="{E9FECF90-2B39-4A37-ADDD-F408C37F048C}" destId="{499004AA-D917-465F-8C9D-A81D55D8708D}" srcOrd="10" destOrd="0" presId="urn:microsoft.com/office/officeart/2008/layout/LinedList"/>
    <dgm:cxn modelId="{E2130FAF-902A-42AF-BD09-09870E93218A}" type="presParOf" srcId="{E9FECF90-2B39-4A37-ADDD-F408C37F048C}" destId="{3F574F2C-B03E-429E-B70D-13ABF52FB302}" srcOrd="11" destOrd="0" presId="urn:microsoft.com/office/officeart/2008/layout/LinedList"/>
    <dgm:cxn modelId="{31A00FDF-F102-4214-9770-23E18E3140C3}" type="presParOf" srcId="{3F574F2C-B03E-429E-B70D-13ABF52FB302}" destId="{A320F9D3-FD4C-44A3-8F0A-D79E5DCFB900}" srcOrd="0" destOrd="0" presId="urn:microsoft.com/office/officeart/2008/layout/LinedList"/>
    <dgm:cxn modelId="{E08724AD-3E4B-40BA-9442-C7A0CB4B99DF}" type="presParOf" srcId="{3F574F2C-B03E-429E-B70D-13ABF52FB302}" destId="{D64FBF27-07DA-4AFB-8211-324A72DCEEA5}" srcOrd="1" destOrd="0" presId="urn:microsoft.com/office/officeart/2008/layout/LinedList"/>
    <dgm:cxn modelId="{24B46F61-2F7A-4922-9C3D-DA757A3DBBC4}" type="presParOf" srcId="{E9FECF90-2B39-4A37-ADDD-F408C37F048C}" destId="{2C0FB9DF-69F5-4FB8-8A2B-F022D194BD46}" srcOrd="12" destOrd="0" presId="urn:microsoft.com/office/officeart/2008/layout/LinedList"/>
    <dgm:cxn modelId="{C5DB627A-F555-4705-AFA1-C8238EB54BCA}" type="presParOf" srcId="{E9FECF90-2B39-4A37-ADDD-F408C37F048C}" destId="{1BD3B068-45A5-4A60-B539-FF2A29178A75}" srcOrd="13" destOrd="0" presId="urn:microsoft.com/office/officeart/2008/layout/LinedList"/>
    <dgm:cxn modelId="{CB411A28-1C47-46C6-81A9-1D019EAC387D}" type="presParOf" srcId="{1BD3B068-45A5-4A60-B539-FF2A29178A75}" destId="{14BD0DA3-6FBF-4B71-BAF5-E762CC66D7B8}" srcOrd="0" destOrd="0" presId="urn:microsoft.com/office/officeart/2008/layout/LinedList"/>
    <dgm:cxn modelId="{2CCDB19A-6D12-4A6E-83CB-6944BC3BF173}" type="presParOf" srcId="{1BD3B068-45A5-4A60-B539-FF2A29178A75}" destId="{5A3ED7A7-9209-4BD3-B0EB-41894BBFD88D}" srcOrd="1" destOrd="0" presId="urn:microsoft.com/office/officeart/2008/layout/LinedList"/>
    <dgm:cxn modelId="{6F787EE9-6461-4BA1-881E-5F39A9E8499E}" type="presParOf" srcId="{E9FECF90-2B39-4A37-ADDD-F408C37F048C}" destId="{90657DA7-36DD-4526-AF9F-5F02668EEEDA}" srcOrd="14" destOrd="0" presId="urn:microsoft.com/office/officeart/2008/layout/LinedList"/>
    <dgm:cxn modelId="{38D444A8-E782-4619-A517-13DDCC6D0C8A}" type="presParOf" srcId="{E9FECF90-2B39-4A37-ADDD-F408C37F048C}" destId="{AC576DC3-1AF3-4EB6-88EE-37D35611902C}" srcOrd="15" destOrd="0" presId="urn:microsoft.com/office/officeart/2008/layout/LinedList"/>
    <dgm:cxn modelId="{A0586F5D-830D-426C-832B-A0B501B80B42}" type="presParOf" srcId="{AC576DC3-1AF3-4EB6-88EE-37D35611902C}" destId="{AC10D9A0-369F-4594-BA01-1DCE49473477}" srcOrd="0" destOrd="0" presId="urn:microsoft.com/office/officeart/2008/layout/LinedList"/>
    <dgm:cxn modelId="{4CCB999F-2DE9-4E8C-8FD6-EA6E50465498}" type="presParOf" srcId="{AC576DC3-1AF3-4EB6-88EE-37D35611902C}" destId="{E437DD64-3CCC-4128-AF45-2E2EE30CCE8F}" srcOrd="1" destOrd="0" presId="urn:microsoft.com/office/officeart/2008/layout/LinedList"/>
    <dgm:cxn modelId="{48E03174-4586-4C97-BC6F-A181D3481A69}" type="presParOf" srcId="{E9FECF90-2B39-4A37-ADDD-F408C37F048C}" destId="{7F3BD5F7-A2DB-4608-9A99-BEF371D79986}" srcOrd="16" destOrd="0" presId="urn:microsoft.com/office/officeart/2008/layout/LinedList"/>
    <dgm:cxn modelId="{1EBAE2AF-B8DA-4C6F-B6EC-CE6F1D6FA06C}" type="presParOf" srcId="{E9FECF90-2B39-4A37-ADDD-F408C37F048C}" destId="{AB10E85B-AA73-4C7D-A500-EA5222EB96F6}" srcOrd="17" destOrd="0" presId="urn:microsoft.com/office/officeart/2008/layout/LinedList"/>
    <dgm:cxn modelId="{36A28421-4644-4AE8-BCD5-11C47EDC4ACF}" type="presParOf" srcId="{AB10E85B-AA73-4C7D-A500-EA5222EB96F6}" destId="{F4B98A95-7685-4099-A88F-0082A2BD08C6}" srcOrd="0" destOrd="0" presId="urn:microsoft.com/office/officeart/2008/layout/LinedList"/>
    <dgm:cxn modelId="{391F7C18-9675-4910-8958-43B132E1865B}" type="presParOf" srcId="{AB10E85B-AA73-4C7D-A500-EA5222EB96F6}" destId="{EC51020D-B207-498E-BC0A-F09E8167B528}" srcOrd="1" destOrd="0" presId="urn:microsoft.com/office/officeart/2008/layout/LinedList"/>
    <dgm:cxn modelId="{62B2C13A-B75B-4B80-80D0-D0F24CA09B5D}" type="presParOf" srcId="{E9FECF90-2B39-4A37-ADDD-F408C37F048C}" destId="{8F89592B-E433-47DA-8A94-A15FA3777D6E}" srcOrd="18" destOrd="0" presId="urn:microsoft.com/office/officeart/2008/layout/LinedList"/>
    <dgm:cxn modelId="{1ECB3DBC-3D77-4508-83CA-85C18A30BD0C}" type="presParOf" srcId="{E9FECF90-2B39-4A37-ADDD-F408C37F048C}" destId="{AA62AEB3-0309-4504-B0B1-3F9E54741DE4}" srcOrd="19" destOrd="0" presId="urn:microsoft.com/office/officeart/2008/layout/LinedList"/>
    <dgm:cxn modelId="{C3BF3BDC-6354-47EB-883D-126E5325CA00}" type="presParOf" srcId="{AA62AEB3-0309-4504-B0B1-3F9E54741DE4}" destId="{7B8EF128-8986-4752-BC8E-A64D6953E4FA}" srcOrd="0" destOrd="0" presId="urn:microsoft.com/office/officeart/2008/layout/LinedList"/>
    <dgm:cxn modelId="{5ECB7AD0-886E-446B-8B6A-20452608ED13}" type="presParOf" srcId="{AA62AEB3-0309-4504-B0B1-3F9E54741DE4}" destId="{8322B330-4CF0-4D8C-8CB4-436E0F2DA22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3F3948-3B29-4633-91CC-A6D9EE480E9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098D5F0B-E9E6-4815-93AC-07B8506291A9}">
      <dgm:prSet phldrT="[Text]"/>
      <dgm:spPr/>
      <dgm:t>
        <a:bodyPr/>
        <a:lstStyle/>
        <a:p>
          <a:r>
            <a:rPr lang="en-GB" b="0" i="0" dirty="0"/>
            <a:t>Log analysers are essential tools in modern IT and cybersecurity, automating the collection and analysis of event logs from various sources.</a:t>
          </a:r>
          <a:endParaRPr lang="en-GB" dirty="0"/>
        </a:p>
      </dgm:t>
    </dgm:pt>
    <dgm:pt modelId="{13214B80-C28C-4CFA-B61C-E769A4089D1B}" type="parTrans" cxnId="{4E1C14F1-4B20-4140-97EB-65E0951618FC}">
      <dgm:prSet/>
      <dgm:spPr/>
      <dgm:t>
        <a:bodyPr/>
        <a:lstStyle/>
        <a:p>
          <a:endParaRPr lang="en-GB"/>
        </a:p>
      </dgm:t>
    </dgm:pt>
    <dgm:pt modelId="{116D2923-C81A-4A83-8442-1EF15331F6F7}" type="sibTrans" cxnId="{4E1C14F1-4B20-4140-97EB-65E0951618FC}">
      <dgm:prSet phldrT="1"/>
      <dgm:spPr/>
      <dgm:t>
        <a:bodyPr/>
        <a:lstStyle/>
        <a:p>
          <a:endParaRPr lang="en-GB"/>
        </a:p>
      </dgm:t>
    </dgm:pt>
    <dgm:pt modelId="{03BDD115-5C11-4170-B16D-37E8407928E0}">
      <dgm:prSet phldrT="[Text]"/>
      <dgm:spPr/>
      <dgm:t>
        <a:bodyPr/>
        <a:lstStyle/>
        <a:p>
          <a:r>
            <a:rPr lang="en-GB" b="0" i="0" dirty="0"/>
            <a:t>Anomaly detection is a critical aspect of log analysis, as it helps detect deviations from baseline behaviour that may indicate security threats or system issues.</a:t>
          </a:r>
          <a:endParaRPr lang="en-GB" dirty="0"/>
        </a:p>
      </dgm:t>
    </dgm:pt>
    <dgm:pt modelId="{AE719421-1ECE-4C11-9754-87EC9ACFB6EC}" type="parTrans" cxnId="{F914AE6D-4B05-4CC5-945A-60413C95CC7F}">
      <dgm:prSet/>
      <dgm:spPr/>
      <dgm:t>
        <a:bodyPr/>
        <a:lstStyle/>
        <a:p>
          <a:endParaRPr lang="en-GB"/>
        </a:p>
      </dgm:t>
    </dgm:pt>
    <dgm:pt modelId="{9B509D1F-E512-4F39-9144-D8373E763B95}" type="sibTrans" cxnId="{F914AE6D-4B05-4CC5-945A-60413C95CC7F}">
      <dgm:prSet phldrT="3"/>
      <dgm:spPr/>
      <dgm:t>
        <a:bodyPr/>
        <a:lstStyle/>
        <a:p>
          <a:endParaRPr lang="en-GB" dirty="0"/>
        </a:p>
      </dgm:t>
    </dgm:pt>
    <dgm:pt modelId="{EF5C0A06-AD4B-497E-B275-2D9BA9EFD35E}">
      <dgm:prSet/>
      <dgm:spPr/>
      <dgm:t>
        <a:bodyPr/>
        <a:lstStyle/>
        <a:p>
          <a:r>
            <a:rPr lang="en-GB" b="0" i="0" dirty="0"/>
            <a:t>These tools standardize log data, making it consistent and compatible, and then use pattern recognition and anomaly detection to identify regular activity patterns and anomalies</a:t>
          </a:r>
          <a:endParaRPr lang="en-GB" dirty="0"/>
        </a:p>
      </dgm:t>
    </dgm:pt>
    <dgm:pt modelId="{F25CF2E9-F2AB-4258-AA20-F3546547DB9E}" type="parTrans" cxnId="{9BEEA617-2176-4F79-9C60-39F33AA51857}">
      <dgm:prSet/>
      <dgm:spPr/>
      <dgm:t>
        <a:bodyPr/>
        <a:lstStyle/>
        <a:p>
          <a:endParaRPr lang="en-GB"/>
        </a:p>
      </dgm:t>
    </dgm:pt>
    <dgm:pt modelId="{5632E925-8417-4C01-A1D5-301D54D6E8EA}" type="sibTrans" cxnId="{9BEEA617-2176-4F79-9C60-39F33AA51857}">
      <dgm:prSet phldrT="2"/>
      <dgm:spPr/>
      <dgm:t>
        <a:bodyPr/>
        <a:lstStyle/>
        <a:p>
          <a:endParaRPr lang="en-GB"/>
        </a:p>
      </dgm:t>
    </dgm:pt>
    <dgm:pt modelId="{AF373287-B6D9-46CB-B7BD-E50AADE3E4C6}">
      <dgm:prSet phldrT="[Text]"/>
      <dgm:spPr/>
      <dgm:t>
        <a:bodyPr/>
        <a:lstStyle/>
        <a:p>
          <a:r>
            <a:rPr lang="en-GB" b="0" i="0" dirty="0"/>
            <a:t>Log analysers generate alerts and notifications when anomalies or potential threats are detected, enabling timely responses from IT and security teams</a:t>
          </a:r>
          <a:endParaRPr lang="en-GB" dirty="0"/>
        </a:p>
      </dgm:t>
    </dgm:pt>
    <dgm:pt modelId="{04DEA0E2-3CA9-418D-8F3F-1E20BDB86FD6}" type="parTrans" cxnId="{07263558-C660-4DB3-9670-7310C59DF206}">
      <dgm:prSet/>
      <dgm:spPr/>
      <dgm:t>
        <a:bodyPr/>
        <a:lstStyle/>
        <a:p>
          <a:endParaRPr lang="en-GB"/>
        </a:p>
      </dgm:t>
    </dgm:pt>
    <dgm:pt modelId="{43B94C68-0BFF-4A45-B6DD-725BBBE5AD76}" type="sibTrans" cxnId="{07263558-C660-4DB3-9670-7310C59DF206}">
      <dgm:prSet phldrT="4"/>
      <dgm:spPr/>
      <dgm:t>
        <a:bodyPr/>
        <a:lstStyle/>
        <a:p>
          <a:endParaRPr lang="en-GB"/>
        </a:p>
      </dgm:t>
    </dgm:pt>
    <dgm:pt modelId="{659061EA-E71D-4C0C-81BC-A2B8A876DC1A}">
      <dgm:prSet phldrT="[Text]"/>
      <dgm:spPr/>
      <dgm:t>
        <a:bodyPr/>
        <a:lstStyle/>
        <a:p>
          <a:r>
            <a:rPr lang="en-GB" b="0" i="0" dirty="0"/>
            <a:t>These tools provide detailed reports and insights based on log data analysis, including information on security incidents, system performance, and compliance.</a:t>
          </a:r>
          <a:endParaRPr lang="en-GB" dirty="0"/>
        </a:p>
      </dgm:t>
    </dgm:pt>
    <dgm:pt modelId="{6E529C1F-5B52-4795-BF71-BA24F7C0D26F}" type="parTrans" cxnId="{A8E5E836-9D03-48CA-AEC2-D8DD9C97F8A1}">
      <dgm:prSet/>
      <dgm:spPr/>
      <dgm:t>
        <a:bodyPr/>
        <a:lstStyle/>
        <a:p>
          <a:endParaRPr lang="en-GB"/>
        </a:p>
      </dgm:t>
    </dgm:pt>
    <dgm:pt modelId="{2957EA64-918C-4251-A617-156E317A40EF}" type="sibTrans" cxnId="{A8E5E836-9D03-48CA-AEC2-D8DD9C97F8A1}">
      <dgm:prSet phldrT="5"/>
      <dgm:spPr/>
      <dgm:t>
        <a:bodyPr/>
        <a:lstStyle/>
        <a:p>
          <a:endParaRPr lang="en-GB"/>
        </a:p>
      </dgm:t>
    </dgm:pt>
    <dgm:pt modelId="{13D82A4E-7373-4018-A9E4-BAD35599E065}">
      <dgm:prSet phldrT="[Text]"/>
      <dgm:spPr/>
      <dgm:t>
        <a:bodyPr/>
        <a:lstStyle/>
        <a:p>
          <a:r>
            <a:rPr lang="en-GB" b="0" i="0" dirty="0"/>
            <a:t>Log analysers continuously monitor incoming log data in real-time, integrate with other security tools, and archive data for compliance and forensic purposes, enhancing an organization's overall cybersecurity posture.</a:t>
          </a:r>
          <a:endParaRPr lang="en-GB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B255C4-102C-48CE-B389-A2C723EDBDDC}" type="parTrans" cxnId="{C0D7A401-EB6D-4479-AD62-2F714BE16F9D}">
      <dgm:prSet/>
      <dgm:spPr/>
      <dgm:t>
        <a:bodyPr/>
        <a:lstStyle/>
        <a:p>
          <a:endParaRPr lang="en-GB"/>
        </a:p>
      </dgm:t>
    </dgm:pt>
    <dgm:pt modelId="{FF7C5C01-A061-40AC-9645-62328CE8FCA6}" type="sibTrans" cxnId="{C0D7A401-EB6D-4479-AD62-2F714BE16F9D}">
      <dgm:prSet/>
      <dgm:spPr/>
      <dgm:t>
        <a:bodyPr/>
        <a:lstStyle/>
        <a:p>
          <a:endParaRPr lang="en-GB" dirty="0"/>
        </a:p>
      </dgm:t>
    </dgm:pt>
    <dgm:pt modelId="{F7850F2B-6C8B-4000-A927-EF7299F39267}" type="pres">
      <dgm:prSet presAssocID="{0F3F3948-3B29-4633-91CC-A6D9EE480E92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3B1EF26-C1BE-445E-A589-CB61476495FC}" type="pres">
      <dgm:prSet presAssocID="{098D5F0B-E9E6-4815-93AC-07B8506291A9}" presName="thickLine" presStyleLbl="alignNode1" presStyleIdx="0" presStyleCnt="6"/>
      <dgm:spPr/>
    </dgm:pt>
    <dgm:pt modelId="{61843CAE-09D2-453B-BA6E-57B81D4C891A}" type="pres">
      <dgm:prSet presAssocID="{098D5F0B-E9E6-4815-93AC-07B8506291A9}" presName="horz1" presStyleCnt="0"/>
      <dgm:spPr/>
    </dgm:pt>
    <dgm:pt modelId="{2C916335-2A91-4CC2-AA0C-40D562275D71}" type="pres">
      <dgm:prSet presAssocID="{098D5F0B-E9E6-4815-93AC-07B8506291A9}" presName="tx1" presStyleLbl="revTx" presStyleIdx="0" presStyleCnt="6"/>
      <dgm:spPr/>
      <dgm:t>
        <a:bodyPr/>
        <a:lstStyle/>
        <a:p>
          <a:endParaRPr lang="en-US"/>
        </a:p>
      </dgm:t>
    </dgm:pt>
    <dgm:pt modelId="{85BB4A3E-636E-43D6-B254-17FE70A96602}" type="pres">
      <dgm:prSet presAssocID="{098D5F0B-E9E6-4815-93AC-07B8506291A9}" presName="vert1" presStyleCnt="0"/>
      <dgm:spPr/>
    </dgm:pt>
    <dgm:pt modelId="{157AE69C-1677-4884-B1E4-D5A39C1189CD}" type="pres">
      <dgm:prSet presAssocID="{EF5C0A06-AD4B-497E-B275-2D9BA9EFD35E}" presName="thickLine" presStyleLbl="alignNode1" presStyleIdx="1" presStyleCnt="6"/>
      <dgm:spPr/>
    </dgm:pt>
    <dgm:pt modelId="{1B4DBB6E-4A4C-4E85-B9A2-0AAAB366313F}" type="pres">
      <dgm:prSet presAssocID="{EF5C0A06-AD4B-497E-B275-2D9BA9EFD35E}" presName="horz1" presStyleCnt="0"/>
      <dgm:spPr/>
    </dgm:pt>
    <dgm:pt modelId="{320AEDFD-7022-4AA8-8095-EA44C612E9FB}" type="pres">
      <dgm:prSet presAssocID="{EF5C0A06-AD4B-497E-B275-2D9BA9EFD35E}" presName="tx1" presStyleLbl="revTx" presStyleIdx="1" presStyleCnt="6"/>
      <dgm:spPr/>
      <dgm:t>
        <a:bodyPr/>
        <a:lstStyle/>
        <a:p>
          <a:endParaRPr lang="en-US"/>
        </a:p>
      </dgm:t>
    </dgm:pt>
    <dgm:pt modelId="{1F270611-225C-4736-9868-07C705E6CB33}" type="pres">
      <dgm:prSet presAssocID="{EF5C0A06-AD4B-497E-B275-2D9BA9EFD35E}" presName="vert1" presStyleCnt="0"/>
      <dgm:spPr/>
    </dgm:pt>
    <dgm:pt modelId="{CB00BD5E-CB1D-40C2-9F0A-6069701ADB5C}" type="pres">
      <dgm:prSet presAssocID="{03BDD115-5C11-4170-B16D-37E8407928E0}" presName="thickLine" presStyleLbl="alignNode1" presStyleIdx="2" presStyleCnt="6"/>
      <dgm:spPr/>
    </dgm:pt>
    <dgm:pt modelId="{EDF3092F-7C7B-47EB-B328-F58925E62696}" type="pres">
      <dgm:prSet presAssocID="{03BDD115-5C11-4170-B16D-37E8407928E0}" presName="horz1" presStyleCnt="0"/>
      <dgm:spPr/>
    </dgm:pt>
    <dgm:pt modelId="{D8FA21A3-FC55-49A3-BEA1-D3628DAA39D7}" type="pres">
      <dgm:prSet presAssocID="{03BDD115-5C11-4170-B16D-37E8407928E0}" presName="tx1" presStyleLbl="revTx" presStyleIdx="2" presStyleCnt="6"/>
      <dgm:spPr/>
      <dgm:t>
        <a:bodyPr/>
        <a:lstStyle/>
        <a:p>
          <a:endParaRPr lang="en-US"/>
        </a:p>
      </dgm:t>
    </dgm:pt>
    <dgm:pt modelId="{89848B92-1B53-4CAD-9794-F4E9CF07D4EE}" type="pres">
      <dgm:prSet presAssocID="{03BDD115-5C11-4170-B16D-37E8407928E0}" presName="vert1" presStyleCnt="0"/>
      <dgm:spPr/>
    </dgm:pt>
    <dgm:pt modelId="{FFE8066B-0255-4B98-86E8-C0021F662D9D}" type="pres">
      <dgm:prSet presAssocID="{AF373287-B6D9-46CB-B7BD-E50AADE3E4C6}" presName="thickLine" presStyleLbl="alignNode1" presStyleIdx="3" presStyleCnt="6"/>
      <dgm:spPr/>
    </dgm:pt>
    <dgm:pt modelId="{220C468D-C6E5-4251-BDCA-87ABA8F86F83}" type="pres">
      <dgm:prSet presAssocID="{AF373287-B6D9-46CB-B7BD-E50AADE3E4C6}" presName="horz1" presStyleCnt="0"/>
      <dgm:spPr/>
    </dgm:pt>
    <dgm:pt modelId="{4CDD1383-EC74-4143-8D2B-A0F8C8C79C37}" type="pres">
      <dgm:prSet presAssocID="{AF373287-B6D9-46CB-B7BD-E50AADE3E4C6}" presName="tx1" presStyleLbl="revTx" presStyleIdx="3" presStyleCnt="6"/>
      <dgm:spPr/>
      <dgm:t>
        <a:bodyPr/>
        <a:lstStyle/>
        <a:p>
          <a:endParaRPr lang="en-US"/>
        </a:p>
      </dgm:t>
    </dgm:pt>
    <dgm:pt modelId="{E144C436-EB69-4B0E-8308-BF2A7DAD576F}" type="pres">
      <dgm:prSet presAssocID="{AF373287-B6D9-46CB-B7BD-E50AADE3E4C6}" presName="vert1" presStyleCnt="0"/>
      <dgm:spPr/>
    </dgm:pt>
    <dgm:pt modelId="{995A00B6-17F3-48E4-9271-220D82546089}" type="pres">
      <dgm:prSet presAssocID="{659061EA-E71D-4C0C-81BC-A2B8A876DC1A}" presName="thickLine" presStyleLbl="alignNode1" presStyleIdx="4" presStyleCnt="6"/>
      <dgm:spPr/>
    </dgm:pt>
    <dgm:pt modelId="{04A5728A-E652-4500-86CB-DF5FCCBD1142}" type="pres">
      <dgm:prSet presAssocID="{659061EA-E71D-4C0C-81BC-A2B8A876DC1A}" presName="horz1" presStyleCnt="0"/>
      <dgm:spPr/>
    </dgm:pt>
    <dgm:pt modelId="{7082E850-7887-4B12-82C8-08BF15AD1F4C}" type="pres">
      <dgm:prSet presAssocID="{659061EA-E71D-4C0C-81BC-A2B8A876DC1A}" presName="tx1" presStyleLbl="revTx" presStyleIdx="4" presStyleCnt="6"/>
      <dgm:spPr/>
      <dgm:t>
        <a:bodyPr/>
        <a:lstStyle/>
        <a:p>
          <a:endParaRPr lang="en-US"/>
        </a:p>
      </dgm:t>
    </dgm:pt>
    <dgm:pt modelId="{CCD1BDE4-AC6B-4AC2-913F-B5E8FBE6E62B}" type="pres">
      <dgm:prSet presAssocID="{659061EA-E71D-4C0C-81BC-A2B8A876DC1A}" presName="vert1" presStyleCnt="0"/>
      <dgm:spPr/>
    </dgm:pt>
    <dgm:pt modelId="{355D3045-6620-4A20-B625-7355C3DF990C}" type="pres">
      <dgm:prSet presAssocID="{13D82A4E-7373-4018-A9E4-BAD35599E065}" presName="thickLine" presStyleLbl="alignNode1" presStyleIdx="5" presStyleCnt="6"/>
      <dgm:spPr/>
    </dgm:pt>
    <dgm:pt modelId="{108A52C9-40E8-47C1-8EE3-B116B1E44B3C}" type="pres">
      <dgm:prSet presAssocID="{13D82A4E-7373-4018-A9E4-BAD35599E065}" presName="horz1" presStyleCnt="0"/>
      <dgm:spPr/>
    </dgm:pt>
    <dgm:pt modelId="{57BBC68C-5721-4420-B01D-378CB6D9111D}" type="pres">
      <dgm:prSet presAssocID="{13D82A4E-7373-4018-A9E4-BAD35599E065}" presName="tx1" presStyleLbl="revTx" presStyleIdx="5" presStyleCnt="6"/>
      <dgm:spPr/>
      <dgm:t>
        <a:bodyPr/>
        <a:lstStyle/>
        <a:p>
          <a:endParaRPr lang="en-US"/>
        </a:p>
      </dgm:t>
    </dgm:pt>
    <dgm:pt modelId="{468F5FF6-38B6-4B8A-8583-E414C49F0055}" type="pres">
      <dgm:prSet presAssocID="{13D82A4E-7373-4018-A9E4-BAD35599E065}" presName="vert1" presStyleCnt="0"/>
      <dgm:spPr/>
    </dgm:pt>
  </dgm:ptLst>
  <dgm:cxnLst>
    <dgm:cxn modelId="{A70554F1-8657-41C8-B75F-4684A06AFF64}" type="presOf" srcId="{098D5F0B-E9E6-4815-93AC-07B8506291A9}" destId="{2C916335-2A91-4CC2-AA0C-40D562275D71}" srcOrd="0" destOrd="0" presId="urn:microsoft.com/office/officeart/2008/layout/LinedList"/>
    <dgm:cxn modelId="{9BEEA617-2176-4F79-9C60-39F33AA51857}" srcId="{0F3F3948-3B29-4633-91CC-A6D9EE480E92}" destId="{EF5C0A06-AD4B-497E-B275-2D9BA9EFD35E}" srcOrd="1" destOrd="0" parTransId="{F25CF2E9-F2AB-4258-AA20-F3546547DB9E}" sibTransId="{5632E925-8417-4C01-A1D5-301D54D6E8EA}"/>
    <dgm:cxn modelId="{B2A9C6CB-D180-44A8-ABFF-22B613AF4497}" type="presOf" srcId="{0F3F3948-3B29-4633-91CC-A6D9EE480E92}" destId="{F7850F2B-6C8B-4000-A927-EF7299F39267}" srcOrd="0" destOrd="0" presId="urn:microsoft.com/office/officeart/2008/layout/LinedList"/>
    <dgm:cxn modelId="{831E109E-0DF8-455E-B2B8-E7C8B790305F}" type="presOf" srcId="{AF373287-B6D9-46CB-B7BD-E50AADE3E4C6}" destId="{4CDD1383-EC74-4143-8D2B-A0F8C8C79C37}" srcOrd="0" destOrd="0" presId="urn:microsoft.com/office/officeart/2008/layout/LinedList"/>
    <dgm:cxn modelId="{A8E5E836-9D03-48CA-AEC2-D8DD9C97F8A1}" srcId="{0F3F3948-3B29-4633-91CC-A6D9EE480E92}" destId="{659061EA-E71D-4C0C-81BC-A2B8A876DC1A}" srcOrd="4" destOrd="0" parTransId="{6E529C1F-5B52-4795-BF71-BA24F7C0D26F}" sibTransId="{2957EA64-918C-4251-A617-156E317A40EF}"/>
    <dgm:cxn modelId="{C0D7A401-EB6D-4479-AD62-2F714BE16F9D}" srcId="{0F3F3948-3B29-4633-91CC-A6D9EE480E92}" destId="{13D82A4E-7373-4018-A9E4-BAD35599E065}" srcOrd="5" destOrd="0" parTransId="{02B255C4-102C-48CE-B389-A2C723EDBDDC}" sibTransId="{FF7C5C01-A061-40AC-9645-62328CE8FCA6}"/>
    <dgm:cxn modelId="{4E1C14F1-4B20-4140-97EB-65E0951618FC}" srcId="{0F3F3948-3B29-4633-91CC-A6D9EE480E92}" destId="{098D5F0B-E9E6-4815-93AC-07B8506291A9}" srcOrd="0" destOrd="0" parTransId="{13214B80-C28C-4CFA-B61C-E769A4089D1B}" sibTransId="{116D2923-C81A-4A83-8442-1EF15331F6F7}"/>
    <dgm:cxn modelId="{07263558-C660-4DB3-9670-7310C59DF206}" srcId="{0F3F3948-3B29-4633-91CC-A6D9EE480E92}" destId="{AF373287-B6D9-46CB-B7BD-E50AADE3E4C6}" srcOrd="3" destOrd="0" parTransId="{04DEA0E2-3CA9-418D-8F3F-1E20BDB86FD6}" sibTransId="{43B94C68-0BFF-4A45-B6DD-725BBBE5AD76}"/>
    <dgm:cxn modelId="{BD3DB621-F9D7-42C9-9D58-471BC3019249}" type="presOf" srcId="{659061EA-E71D-4C0C-81BC-A2B8A876DC1A}" destId="{7082E850-7887-4B12-82C8-08BF15AD1F4C}" srcOrd="0" destOrd="0" presId="urn:microsoft.com/office/officeart/2008/layout/LinedList"/>
    <dgm:cxn modelId="{B428BD10-44FA-41FC-AC29-A78B89A1B078}" type="presOf" srcId="{EF5C0A06-AD4B-497E-B275-2D9BA9EFD35E}" destId="{320AEDFD-7022-4AA8-8095-EA44C612E9FB}" srcOrd="0" destOrd="0" presId="urn:microsoft.com/office/officeart/2008/layout/LinedList"/>
    <dgm:cxn modelId="{0BC9FB54-AA1D-4038-94EC-A9469EE3A71A}" type="presOf" srcId="{13D82A4E-7373-4018-A9E4-BAD35599E065}" destId="{57BBC68C-5721-4420-B01D-378CB6D9111D}" srcOrd="0" destOrd="0" presId="urn:microsoft.com/office/officeart/2008/layout/LinedList"/>
    <dgm:cxn modelId="{9241B595-F77D-4C2B-8056-AFA96F0E9EF1}" type="presOf" srcId="{03BDD115-5C11-4170-B16D-37E8407928E0}" destId="{D8FA21A3-FC55-49A3-BEA1-D3628DAA39D7}" srcOrd="0" destOrd="0" presId="urn:microsoft.com/office/officeart/2008/layout/LinedList"/>
    <dgm:cxn modelId="{F914AE6D-4B05-4CC5-945A-60413C95CC7F}" srcId="{0F3F3948-3B29-4633-91CC-A6D9EE480E92}" destId="{03BDD115-5C11-4170-B16D-37E8407928E0}" srcOrd="2" destOrd="0" parTransId="{AE719421-1ECE-4C11-9754-87EC9ACFB6EC}" sibTransId="{9B509D1F-E512-4F39-9144-D8373E763B95}"/>
    <dgm:cxn modelId="{8B33B678-1626-4B8A-8B68-4BA26AC31AEA}" type="presParOf" srcId="{F7850F2B-6C8B-4000-A927-EF7299F39267}" destId="{F3B1EF26-C1BE-445E-A589-CB61476495FC}" srcOrd="0" destOrd="0" presId="urn:microsoft.com/office/officeart/2008/layout/LinedList"/>
    <dgm:cxn modelId="{CCFD4BED-BD76-4036-92D5-8B8CABEE0E93}" type="presParOf" srcId="{F7850F2B-6C8B-4000-A927-EF7299F39267}" destId="{61843CAE-09D2-453B-BA6E-57B81D4C891A}" srcOrd="1" destOrd="0" presId="urn:microsoft.com/office/officeart/2008/layout/LinedList"/>
    <dgm:cxn modelId="{DA1B6563-51B1-477B-A7E4-B2C89EB869CB}" type="presParOf" srcId="{61843CAE-09D2-453B-BA6E-57B81D4C891A}" destId="{2C916335-2A91-4CC2-AA0C-40D562275D71}" srcOrd="0" destOrd="0" presId="urn:microsoft.com/office/officeart/2008/layout/LinedList"/>
    <dgm:cxn modelId="{989695CC-6E10-4F98-9850-0A41EBC76D5B}" type="presParOf" srcId="{61843CAE-09D2-453B-BA6E-57B81D4C891A}" destId="{85BB4A3E-636E-43D6-B254-17FE70A96602}" srcOrd="1" destOrd="0" presId="urn:microsoft.com/office/officeart/2008/layout/LinedList"/>
    <dgm:cxn modelId="{446ADD64-C481-4567-BA55-575530A03F65}" type="presParOf" srcId="{F7850F2B-6C8B-4000-A927-EF7299F39267}" destId="{157AE69C-1677-4884-B1E4-D5A39C1189CD}" srcOrd="2" destOrd="0" presId="urn:microsoft.com/office/officeart/2008/layout/LinedList"/>
    <dgm:cxn modelId="{E4FDF39E-A9F9-42B4-B24A-E3B0D1A64464}" type="presParOf" srcId="{F7850F2B-6C8B-4000-A927-EF7299F39267}" destId="{1B4DBB6E-4A4C-4E85-B9A2-0AAAB366313F}" srcOrd="3" destOrd="0" presId="urn:microsoft.com/office/officeart/2008/layout/LinedList"/>
    <dgm:cxn modelId="{BE5C682A-F37D-41A8-8BF7-C0A5986DDDEB}" type="presParOf" srcId="{1B4DBB6E-4A4C-4E85-B9A2-0AAAB366313F}" destId="{320AEDFD-7022-4AA8-8095-EA44C612E9FB}" srcOrd="0" destOrd="0" presId="urn:microsoft.com/office/officeart/2008/layout/LinedList"/>
    <dgm:cxn modelId="{87FC2578-D47B-485A-AC14-F95124BD3E68}" type="presParOf" srcId="{1B4DBB6E-4A4C-4E85-B9A2-0AAAB366313F}" destId="{1F270611-225C-4736-9868-07C705E6CB33}" srcOrd="1" destOrd="0" presId="urn:microsoft.com/office/officeart/2008/layout/LinedList"/>
    <dgm:cxn modelId="{5586F68A-8931-4D7F-990F-3AE7F1ED65DD}" type="presParOf" srcId="{F7850F2B-6C8B-4000-A927-EF7299F39267}" destId="{CB00BD5E-CB1D-40C2-9F0A-6069701ADB5C}" srcOrd="4" destOrd="0" presId="urn:microsoft.com/office/officeart/2008/layout/LinedList"/>
    <dgm:cxn modelId="{3E8393BD-9D34-4E5B-A7F1-63E22A81CAA4}" type="presParOf" srcId="{F7850F2B-6C8B-4000-A927-EF7299F39267}" destId="{EDF3092F-7C7B-47EB-B328-F58925E62696}" srcOrd="5" destOrd="0" presId="urn:microsoft.com/office/officeart/2008/layout/LinedList"/>
    <dgm:cxn modelId="{6BC85E2D-DEB3-4575-B6F6-C1B819AF510A}" type="presParOf" srcId="{EDF3092F-7C7B-47EB-B328-F58925E62696}" destId="{D8FA21A3-FC55-49A3-BEA1-D3628DAA39D7}" srcOrd="0" destOrd="0" presId="urn:microsoft.com/office/officeart/2008/layout/LinedList"/>
    <dgm:cxn modelId="{AAFDA047-6B93-47DC-8BD3-04766A93005E}" type="presParOf" srcId="{EDF3092F-7C7B-47EB-B328-F58925E62696}" destId="{89848B92-1B53-4CAD-9794-F4E9CF07D4EE}" srcOrd="1" destOrd="0" presId="urn:microsoft.com/office/officeart/2008/layout/LinedList"/>
    <dgm:cxn modelId="{A5FD18A6-562A-413D-83B7-79196C29173B}" type="presParOf" srcId="{F7850F2B-6C8B-4000-A927-EF7299F39267}" destId="{FFE8066B-0255-4B98-86E8-C0021F662D9D}" srcOrd="6" destOrd="0" presId="urn:microsoft.com/office/officeart/2008/layout/LinedList"/>
    <dgm:cxn modelId="{7B7D964C-1590-4CB0-889F-3ADC216A1922}" type="presParOf" srcId="{F7850F2B-6C8B-4000-A927-EF7299F39267}" destId="{220C468D-C6E5-4251-BDCA-87ABA8F86F83}" srcOrd="7" destOrd="0" presId="urn:microsoft.com/office/officeart/2008/layout/LinedList"/>
    <dgm:cxn modelId="{02E861F3-7975-4F10-AD43-C6B688C557C9}" type="presParOf" srcId="{220C468D-C6E5-4251-BDCA-87ABA8F86F83}" destId="{4CDD1383-EC74-4143-8D2B-A0F8C8C79C37}" srcOrd="0" destOrd="0" presId="urn:microsoft.com/office/officeart/2008/layout/LinedList"/>
    <dgm:cxn modelId="{6386876F-C15A-4459-846C-C1ECC329E641}" type="presParOf" srcId="{220C468D-C6E5-4251-BDCA-87ABA8F86F83}" destId="{E144C436-EB69-4B0E-8308-BF2A7DAD576F}" srcOrd="1" destOrd="0" presId="urn:microsoft.com/office/officeart/2008/layout/LinedList"/>
    <dgm:cxn modelId="{9B9761A8-B00D-42C7-AB6E-0032DFE372BD}" type="presParOf" srcId="{F7850F2B-6C8B-4000-A927-EF7299F39267}" destId="{995A00B6-17F3-48E4-9271-220D82546089}" srcOrd="8" destOrd="0" presId="urn:microsoft.com/office/officeart/2008/layout/LinedList"/>
    <dgm:cxn modelId="{98E014AC-97EA-443A-B0C8-01F7A53F95A7}" type="presParOf" srcId="{F7850F2B-6C8B-4000-A927-EF7299F39267}" destId="{04A5728A-E652-4500-86CB-DF5FCCBD1142}" srcOrd="9" destOrd="0" presId="urn:microsoft.com/office/officeart/2008/layout/LinedList"/>
    <dgm:cxn modelId="{6C0BEF42-DA8B-4F94-A113-04AD45B3D68B}" type="presParOf" srcId="{04A5728A-E652-4500-86CB-DF5FCCBD1142}" destId="{7082E850-7887-4B12-82C8-08BF15AD1F4C}" srcOrd="0" destOrd="0" presId="urn:microsoft.com/office/officeart/2008/layout/LinedList"/>
    <dgm:cxn modelId="{4DE03321-B3CF-47C2-AC6A-7152ECC35D11}" type="presParOf" srcId="{04A5728A-E652-4500-86CB-DF5FCCBD1142}" destId="{CCD1BDE4-AC6B-4AC2-913F-B5E8FBE6E62B}" srcOrd="1" destOrd="0" presId="urn:microsoft.com/office/officeart/2008/layout/LinedList"/>
    <dgm:cxn modelId="{2700460C-BEDA-471A-9762-DCB1BF738ADA}" type="presParOf" srcId="{F7850F2B-6C8B-4000-A927-EF7299F39267}" destId="{355D3045-6620-4A20-B625-7355C3DF990C}" srcOrd="10" destOrd="0" presId="urn:microsoft.com/office/officeart/2008/layout/LinedList"/>
    <dgm:cxn modelId="{3C5C48D7-2697-455E-9B67-38AEEAB81CAF}" type="presParOf" srcId="{F7850F2B-6C8B-4000-A927-EF7299F39267}" destId="{108A52C9-40E8-47C1-8EE3-B116B1E44B3C}" srcOrd="11" destOrd="0" presId="urn:microsoft.com/office/officeart/2008/layout/LinedList"/>
    <dgm:cxn modelId="{2AB0162C-A296-46BC-A242-D587411C235B}" type="presParOf" srcId="{108A52C9-40E8-47C1-8EE3-B116B1E44B3C}" destId="{57BBC68C-5721-4420-B01D-378CB6D9111D}" srcOrd="0" destOrd="0" presId="urn:microsoft.com/office/officeart/2008/layout/LinedList"/>
    <dgm:cxn modelId="{C3ED5639-3086-4229-A3B2-94166C40E85E}" type="presParOf" srcId="{108A52C9-40E8-47C1-8EE3-B116B1E44B3C}" destId="{468F5FF6-38B6-4B8A-8583-E414C49F005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3F3948-3B29-4633-91CC-A6D9EE480E9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098D5F0B-E9E6-4815-93AC-07B8506291A9}">
      <dgm:prSet phldrT="[Text]"/>
      <dgm:spPr/>
      <dgm:t>
        <a:bodyPr/>
        <a:lstStyle/>
        <a:p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.</a:t>
          </a:r>
          <a:endParaRPr lang="en-GB" dirty="0"/>
        </a:p>
      </dgm:t>
    </dgm:pt>
    <dgm:pt modelId="{13214B80-C28C-4CFA-B61C-E769A4089D1B}" type="parTrans" cxnId="{4E1C14F1-4B20-4140-97EB-65E0951618FC}">
      <dgm:prSet/>
      <dgm:spPr/>
      <dgm:t>
        <a:bodyPr/>
        <a:lstStyle/>
        <a:p>
          <a:endParaRPr lang="en-GB"/>
        </a:p>
      </dgm:t>
    </dgm:pt>
    <dgm:pt modelId="{116D2923-C81A-4A83-8442-1EF15331F6F7}" type="sibTrans" cxnId="{4E1C14F1-4B20-4140-97EB-65E0951618FC}">
      <dgm:prSet phldrT="1"/>
      <dgm:spPr/>
      <dgm:t>
        <a:bodyPr/>
        <a:lstStyle/>
        <a:p>
          <a:endParaRPr lang="en-GB"/>
        </a:p>
      </dgm:t>
    </dgm:pt>
    <dgm:pt modelId="{03BDD115-5C11-4170-B16D-37E8407928E0}">
      <dgm:prSet phldrT="[Text]"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Port Scanning tool is usually used for reconnaissance and information gathering.</a:t>
          </a:r>
          <a:endParaRPr lang="en-GB"/>
        </a:p>
      </dgm:t>
    </dgm:pt>
    <dgm:pt modelId="{AE719421-1ECE-4C11-9754-87EC9ACFB6EC}" type="parTrans" cxnId="{F914AE6D-4B05-4CC5-945A-60413C95CC7F}">
      <dgm:prSet/>
      <dgm:spPr/>
      <dgm:t>
        <a:bodyPr/>
        <a:lstStyle/>
        <a:p>
          <a:endParaRPr lang="en-GB"/>
        </a:p>
      </dgm:t>
    </dgm:pt>
    <dgm:pt modelId="{9B509D1F-E512-4F39-9144-D8373E763B95}" type="sibTrans" cxnId="{F914AE6D-4B05-4CC5-945A-60413C95CC7F}">
      <dgm:prSet phldrT="3"/>
      <dgm:spPr/>
      <dgm:t>
        <a:bodyPr/>
        <a:lstStyle/>
        <a:p>
          <a:endParaRPr lang="en-GB" dirty="0"/>
        </a:p>
      </dgm:t>
    </dgm:pt>
    <dgm:pt modelId="{EF5C0A06-AD4B-497E-B275-2D9BA9EFD35E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Two types of team i.e., Red team and Blue team.</a:t>
          </a:r>
          <a:endParaRPr lang="en-GB"/>
        </a:p>
      </dgm:t>
    </dgm:pt>
    <dgm:pt modelId="{F25CF2E9-F2AB-4258-AA20-F3546547DB9E}" type="parTrans" cxnId="{9BEEA617-2176-4F79-9C60-39F33AA51857}">
      <dgm:prSet/>
      <dgm:spPr/>
      <dgm:t>
        <a:bodyPr/>
        <a:lstStyle/>
        <a:p>
          <a:endParaRPr lang="en-GB"/>
        </a:p>
      </dgm:t>
    </dgm:pt>
    <dgm:pt modelId="{5632E925-8417-4C01-A1D5-301D54D6E8EA}" type="sibTrans" cxnId="{9BEEA617-2176-4F79-9C60-39F33AA51857}">
      <dgm:prSet phldrT="2"/>
      <dgm:spPr/>
      <dgm:t>
        <a:bodyPr/>
        <a:lstStyle/>
        <a:p>
          <a:endParaRPr lang="en-GB"/>
        </a:p>
      </dgm:t>
    </dgm:pt>
    <dgm:pt modelId="{AF373287-B6D9-46CB-B7BD-E50AADE3E4C6}">
      <dgm:prSet phldrT="[Text]"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SQL injection is the process of injecting the vulnerable SQL queries in a website.</a:t>
          </a:r>
          <a:endParaRPr lang="en-GB"/>
        </a:p>
      </dgm:t>
    </dgm:pt>
    <dgm:pt modelId="{04DEA0E2-3CA9-418D-8F3F-1E20BDB86FD6}" type="parTrans" cxnId="{07263558-C660-4DB3-9670-7310C59DF206}">
      <dgm:prSet/>
      <dgm:spPr/>
      <dgm:t>
        <a:bodyPr/>
        <a:lstStyle/>
        <a:p>
          <a:endParaRPr lang="en-GB"/>
        </a:p>
      </dgm:t>
    </dgm:pt>
    <dgm:pt modelId="{43B94C68-0BFF-4A45-B6DD-725BBBE5AD76}" type="sibTrans" cxnId="{07263558-C660-4DB3-9670-7310C59DF206}">
      <dgm:prSet phldrT="4"/>
      <dgm:spPr/>
      <dgm:t>
        <a:bodyPr/>
        <a:lstStyle/>
        <a:p>
          <a:endParaRPr lang="en-GB"/>
        </a:p>
      </dgm:t>
    </dgm:pt>
    <dgm:pt modelId="{659061EA-E71D-4C0C-81BC-A2B8A876DC1A}">
      <dgm:prSet phldrT="[Text]"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It would be easy if there is a tool that has both the combination of port scanning and SQL injection vulnerability detection.</a:t>
          </a:r>
          <a:endParaRPr lang="en-GB"/>
        </a:p>
      </dgm:t>
    </dgm:pt>
    <dgm:pt modelId="{6E529C1F-5B52-4795-BF71-BA24F7C0D26F}" type="parTrans" cxnId="{A8E5E836-9D03-48CA-AEC2-D8DD9C97F8A1}">
      <dgm:prSet/>
      <dgm:spPr/>
      <dgm:t>
        <a:bodyPr/>
        <a:lstStyle/>
        <a:p>
          <a:endParaRPr lang="en-GB"/>
        </a:p>
      </dgm:t>
    </dgm:pt>
    <dgm:pt modelId="{2957EA64-918C-4251-A617-156E317A40EF}" type="sibTrans" cxnId="{A8E5E836-9D03-48CA-AEC2-D8DD9C97F8A1}">
      <dgm:prSet phldrT="5"/>
      <dgm:spPr/>
      <dgm:t>
        <a:bodyPr/>
        <a:lstStyle/>
        <a:p>
          <a:endParaRPr lang="en-GB"/>
        </a:p>
      </dgm:t>
    </dgm:pt>
    <dgm:pt modelId="{13D82A4E-7373-4018-A9E4-BAD35599E065}">
      <dgm:prSet phldrT="[Text]"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O-port has the combination of both the port scanning and SQL vulnerability detection, done in less amount of time.</a:t>
          </a:r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B255C4-102C-48CE-B389-A2C723EDBDDC}" type="parTrans" cxnId="{C0D7A401-EB6D-4479-AD62-2F714BE16F9D}">
      <dgm:prSet/>
      <dgm:spPr/>
      <dgm:t>
        <a:bodyPr/>
        <a:lstStyle/>
        <a:p>
          <a:endParaRPr lang="en-GB"/>
        </a:p>
      </dgm:t>
    </dgm:pt>
    <dgm:pt modelId="{FF7C5C01-A061-40AC-9645-62328CE8FCA6}" type="sibTrans" cxnId="{C0D7A401-EB6D-4479-AD62-2F714BE16F9D}">
      <dgm:prSet/>
      <dgm:spPr/>
      <dgm:t>
        <a:bodyPr/>
        <a:lstStyle/>
        <a:p>
          <a:endParaRPr lang="en-GB" dirty="0"/>
        </a:p>
      </dgm:t>
    </dgm:pt>
    <dgm:pt modelId="{F7850F2B-6C8B-4000-A927-EF7299F39267}" type="pres">
      <dgm:prSet presAssocID="{0F3F3948-3B29-4633-91CC-A6D9EE480E92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3B1EF26-C1BE-445E-A589-CB61476495FC}" type="pres">
      <dgm:prSet presAssocID="{098D5F0B-E9E6-4815-93AC-07B8506291A9}" presName="thickLine" presStyleLbl="alignNode1" presStyleIdx="0" presStyleCnt="6"/>
      <dgm:spPr/>
    </dgm:pt>
    <dgm:pt modelId="{61843CAE-09D2-453B-BA6E-57B81D4C891A}" type="pres">
      <dgm:prSet presAssocID="{098D5F0B-E9E6-4815-93AC-07B8506291A9}" presName="horz1" presStyleCnt="0"/>
      <dgm:spPr/>
    </dgm:pt>
    <dgm:pt modelId="{2C916335-2A91-4CC2-AA0C-40D562275D71}" type="pres">
      <dgm:prSet presAssocID="{098D5F0B-E9E6-4815-93AC-07B8506291A9}" presName="tx1" presStyleLbl="revTx" presStyleIdx="0" presStyleCnt="6"/>
      <dgm:spPr/>
      <dgm:t>
        <a:bodyPr/>
        <a:lstStyle/>
        <a:p>
          <a:endParaRPr lang="en-US"/>
        </a:p>
      </dgm:t>
    </dgm:pt>
    <dgm:pt modelId="{85BB4A3E-636E-43D6-B254-17FE70A96602}" type="pres">
      <dgm:prSet presAssocID="{098D5F0B-E9E6-4815-93AC-07B8506291A9}" presName="vert1" presStyleCnt="0"/>
      <dgm:spPr/>
    </dgm:pt>
    <dgm:pt modelId="{157AE69C-1677-4884-B1E4-D5A39C1189CD}" type="pres">
      <dgm:prSet presAssocID="{EF5C0A06-AD4B-497E-B275-2D9BA9EFD35E}" presName="thickLine" presStyleLbl="alignNode1" presStyleIdx="1" presStyleCnt="6"/>
      <dgm:spPr/>
    </dgm:pt>
    <dgm:pt modelId="{1B4DBB6E-4A4C-4E85-B9A2-0AAAB366313F}" type="pres">
      <dgm:prSet presAssocID="{EF5C0A06-AD4B-497E-B275-2D9BA9EFD35E}" presName="horz1" presStyleCnt="0"/>
      <dgm:spPr/>
    </dgm:pt>
    <dgm:pt modelId="{320AEDFD-7022-4AA8-8095-EA44C612E9FB}" type="pres">
      <dgm:prSet presAssocID="{EF5C0A06-AD4B-497E-B275-2D9BA9EFD35E}" presName="tx1" presStyleLbl="revTx" presStyleIdx="1" presStyleCnt="6"/>
      <dgm:spPr/>
      <dgm:t>
        <a:bodyPr/>
        <a:lstStyle/>
        <a:p>
          <a:endParaRPr lang="en-US"/>
        </a:p>
      </dgm:t>
    </dgm:pt>
    <dgm:pt modelId="{1F270611-225C-4736-9868-07C705E6CB33}" type="pres">
      <dgm:prSet presAssocID="{EF5C0A06-AD4B-497E-B275-2D9BA9EFD35E}" presName="vert1" presStyleCnt="0"/>
      <dgm:spPr/>
    </dgm:pt>
    <dgm:pt modelId="{CB00BD5E-CB1D-40C2-9F0A-6069701ADB5C}" type="pres">
      <dgm:prSet presAssocID="{03BDD115-5C11-4170-B16D-37E8407928E0}" presName="thickLine" presStyleLbl="alignNode1" presStyleIdx="2" presStyleCnt="6"/>
      <dgm:spPr/>
    </dgm:pt>
    <dgm:pt modelId="{EDF3092F-7C7B-47EB-B328-F58925E62696}" type="pres">
      <dgm:prSet presAssocID="{03BDD115-5C11-4170-B16D-37E8407928E0}" presName="horz1" presStyleCnt="0"/>
      <dgm:spPr/>
    </dgm:pt>
    <dgm:pt modelId="{D8FA21A3-FC55-49A3-BEA1-D3628DAA39D7}" type="pres">
      <dgm:prSet presAssocID="{03BDD115-5C11-4170-B16D-37E8407928E0}" presName="tx1" presStyleLbl="revTx" presStyleIdx="2" presStyleCnt="6"/>
      <dgm:spPr/>
      <dgm:t>
        <a:bodyPr/>
        <a:lstStyle/>
        <a:p>
          <a:endParaRPr lang="en-US"/>
        </a:p>
      </dgm:t>
    </dgm:pt>
    <dgm:pt modelId="{89848B92-1B53-4CAD-9794-F4E9CF07D4EE}" type="pres">
      <dgm:prSet presAssocID="{03BDD115-5C11-4170-B16D-37E8407928E0}" presName="vert1" presStyleCnt="0"/>
      <dgm:spPr/>
    </dgm:pt>
    <dgm:pt modelId="{FFE8066B-0255-4B98-86E8-C0021F662D9D}" type="pres">
      <dgm:prSet presAssocID="{AF373287-B6D9-46CB-B7BD-E50AADE3E4C6}" presName="thickLine" presStyleLbl="alignNode1" presStyleIdx="3" presStyleCnt="6"/>
      <dgm:spPr/>
    </dgm:pt>
    <dgm:pt modelId="{220C468D-C6E5-4251-BDCA-87ABA8F86F83}" type="pres">
      <dgm:prSet presAssocID="{AF373287-B6D9-46CB-B7BD-E50AADE3E4C6}" presName="horz1" presStyleCnt="0"/>
      <dgm:spPr/>
    </dgm:pt>
    <dgm:pt modelId="{4CDD1383-EC74-4143-8D2B-A0F8C8C79C37}" type="pres">
      <dgm:prSet presAssocID="{AF373287-B6D9-46CB-B7BD-E50AADE3E4C6}" presName="tx1" presStyleLbl="revTx" presStyleIdx="3" presStyleCnt="6"/>
      <dgm:spPr/>
      <dgm:t>
        <a:bodyPr/>
        <a:lstStyle/>
        <a:p>
          <a:endParaRPr lang="en-US"/>
        </a:p>
      </dgm:t>
    </dgm:pt>
    <dgm:pt modelId="{E144C436-EB69-4B0E-8308-BF2A7DAD576F}" type="pres">
      <dgm:prSet presAssocID="{AF373287-B6D9-46CB-B7BD-E50AADE3E4C6}" presName="vert1" presStyleCnt="0"/>
      <dgm:spPr/>
    </dgm:pt>
    <dgm:pt modelId="{995A00B6-17F3-48E4-9271-220D82546089}" type="pres">
      <dgm:prSet presAssocID="{659061EA-E71D-4C0C-81BC-A2B8A876DC1A}" presName="thickLine" presStyleLbl="alignNode1" presStyleIdx="4" presStyleCnt="6"/>
      <dgm:spPr/>
    </dgm:pt>
    <dgm:pt modelId="{04A5728A-E652-4500-86CB-DF5FCCBD1142}" type="pres">
      <dgm:prSet presAssocID="{659061EA-E71D-4C0C-81BC-A2B8A876DC1A}" presName="horz1" presStyleCnt="0"/>
      <dgm:spPr/>
    </dgm:pt>
    <dgm:pt modelId="{7082E850-7887-4B12-82C8-08BF15AD1F4C}" type="pres">
      <dgm:prSet presAssocID="{659061EA-E71D-4C0C-81BC-A2B8A876DC1A}" presName="tx1" presStyleLbl="revTx" presStyleIdx="4" presStyleCnt="6"/>
      <dgm:spPr/>
      <dgm:t>
        <a:bodyPr/>
        <a:lstStyle/>
        <a:p>
          <a:endParaRPr lang="en-US"/>
        </a:p>
      </dgm:t>
    </dgm:pt>
    <dgm:pt modelId="{CCD1BDE4-AC6B-4AC2-913F-B5E8FBE6E62B}" type="pres">
      <dgm:prSet presAssocID="{659061EA-E71D-4C0C-81BC-A2B8A876DC1A}" presName="vert1" presStyleCnt="0"/>
      <dgm:spPr/>
    </dgm:pt>
    <dgm:pt modelId="{355D3045-6620-4A20-B625-7355C3DF990C}" type="pres">
      <dgm:prSet presAssocID="{13D82A4E-7373-4018-A9E4-BAD35599E065}" presName="thickLine" presStyleLbl="alignNode1" presStyleIdx="5" presStyleCnt="6"/>
      <dgm:spPr/>
    </dgm:pt>
    <dgm:pt modelId="{108A52C9-40E8-47C1-8EE3-B116B1E44B3C}" type="pres">
      <dgm:prSet presAssocID="{13D82A4E-7373-4018-A9E4-BAD35599E065}" presName="horz1" presStyleCnt="0"/>
      <dgm:spPr/>
    </dgm:pt>
    <dgm:pt modelId="{57BBC68C-5721-4420-B01D-378CB6D9111D}" type="pres">
      <dgm:prSet presAssocID="{13D82A4E-7373-4018-A9E4-BAD35599E065}" presName="tx1" presStyleLbl="revTx" presStyleIdx="5" presStyleCnt="6"/>
      <dgm:spPr/>
      <dgm:t>
        <a:bodyPr/>
        <a:lstStyle/>
        <a:p>
          <a:endParaRPr lang="en-US"/>
        </a:p>
      </dgm:t>
    </dgm:pt>
    <dgm:pt modelId="{468F5FF6-38B6-4B8A-8583-E414C49F0055}" type="pres">
      <dgm:prSet presAssocID="{13D82A4E-7373-4018-A9E4-BAD35599E065}" presName="vert1" presStyleCnt="0"/>
      <dgm:spPr/>
    </dgm:pt>
  </dgm:ptLst>
  <dgm:cxnLst>
    <dgm:cxn modelId="{A70554F1-8657-41C8-B75F-4684A06AFF64}" type="presOf" srcId="{098D5F0B-E9E6-4815-93AC-07B8506291A9}" destId="{2C916335-2A91-4CC2-AA0C-40D562275D71}" srcOrd="0" destOrd="0" presId="urn:microsoft.com/office/officeart/2008/layout/LinedList"/>
    <dgm:cxn modelId="{9BEEA617-2176-4F79-9C60-39F33AA51857}" srcId="{0F3F3948-3B29-4633-91CC-A6D9EE480E92}" destId="{EF5C0A06-AD4B-497E-B275-2D9BA9EFD35E}" srcOrd="1" destOrd="0" parTransId="{F25CF2E9-F2AB-4258-AA20-F3546547DB9E}" sibTransId="{5632E925-8417-4C01-A1D5-301D54D6E8EA}"/>
    <dgm:cxn modelId="{B2A9C6CB-D180-44A8-ABFF-22B613AF4497}" type="presOf" srcId="{0F3F3948-3B29-4633-91CC-A6D9EE480E92}" destId="{F7850F2B-6C8B-4000-A927-EF7299F39267}" srcOrd="0" destOrd="0" presId="urn:microsoft.com/office/officeart/2008/layout/LinedList"/>
    <dgm:cxn modelId="{831E109E-0DF8-455E-B2B8-E7C8B790305F}" type="presOf" srcId="{AF373287-B6D9-46CB-B7BD-E50AADE3E4C6}" destId="{4CDD1383-EC74-4143-8D2B-A0F8C8C79C37}" srcOrd="0" destOrd="0" presId="urn:microsoft.com/office/officeart/2008/layout/LinedList"/>
    <dgm:cxn modelId="{A8E5E836-9D03-48CA-AEC2-D8DD9C97F8A1}" srcId="{0F3F3948-3B29-4633-91CC-A6D9EE480E92}" destId="{659061EA-E71D-4C0C-81BC-A2B8A876DC1A}" srcOrd="4" destOrd="0" parTransId="{6E529C1F-5B52-4795-BF71-BA24F7C0D26F}" sibTransId="{2957EA64-918C-4251-A617-156E317A40EF}"/>
    <dgm:cxn modelId="{C0D7A401-EB6D-4479-AD62-2F714BE16F9D}" srcId="{0F3F3948-3B29-4633-91CC-A6D9EE480E92}" destId="{13D82A4E-7373-4018-A9E4-BAD35599E065}" srcOrd="5" destOrd="0" parTransId="{02B255C4-102C-48CE-B389-A2C723EDBDDC}" sibTransId="{FF7C5C01-A061-40AC-9645-62328CE8FCA6}"/>
    <dgm:cxn modelId="{4E1C14F1-4B20-4140-97EB-65E0951618FC}" srcId="{0F3F3948-3B29-4633-91CC-A6D9EE480E92}" destId="{098D5F0B-E9E6-4815-93AC-07B8506291A9}" srcOrd="0" destOrd="0" parTransId="{13214B80-C28C-4CFA-B61C-E769A4089D1B}" sibTransId="{116D2923-C81A-4A83-8442-1EF15331F6F7}"/>
    <dgm:cxn modelId="{07263558-C660-4DB3-9670-7310C59DF206}" srcId="{0F3F3948-3B29-4633-91CC-A6D9EE480E92}" destId="{AF373287-B6D9-46CB-B7BD-E50AADE3E4C6}" srcOrd="3" destOrd="0" parTransId="{04DEA0E2-3CA9-418D-8F3F-1E20BDB86FD6}" sibTransId="{43B94C68-0BFF-4A45-B6DD-725BBBE5AD76}"/>
    <dgm:cxn modelId="{BD3DB621-F9D7-42C9-9D58-471BC3019249}" type="presOf" srcId="{659061EA-E71D-4C0C-81BC-A2B8A876DC1A}" destId="{7082E850-7887-4B12-82C8-08BF15AD1F4C}" srcOrd="0" destOrd="0" presId="urn:microsoft.com/office/officeart/2008/layout/LinedList"/>
    <dgm:cxn modelId="{B428BD10-44FA-41FC-AC29-A78B89A1B078}" type="presOf" srcId="{EF5C0A06-AD4B-497E-B275-2D9BA9EFD35E}" destId="{320AEDFD-7022-4AA8-8095-EA44C612E9FB}" srcOrd="0" destOrd="0" presId="urn:microsoft.com/office/officeart/2008/layout/LinedList"/>
    <dgm:cxn modelId="{0BC9FB54-AA1D-4038-94EC-A9469EE3A71A}" type="presOf" srcId="{13D82A4E-7373-4018-A9E4-BAD35599E065}" destId="{57BBC68C-5721-4420-B01D-378CB6D9111D}" srcOrd="0" destOrd="0" presId="urn:microsoft.com/office/officeart/2008/layout/LinedList"/>
    <dgm:cxn modelId="{9241B595-F77D-4C2B-8056-AFA96F0E9EF1}" type="presOf" srcId="{03BDD115-5C11-4170-B16D-37E8407928E0}" destId="{D8FA21A3-FC55-49A3-BEA1-D3628DAA39D7}" srcOrd="0" destOrd="0" presId="urn:microsoft.com/office/officeart/2008/layout/LinedList"/>
    <dgm:cxn modelId="{F914AE6D-4B05-4CC5-945A-60413C95CC7F}" srcId="{0F3F3948-3B29-4633-91CC-A6D9EE480E92}" destId="{03BDD115-5C11-4170-B16D-37E8407928E0}" srcOrd="2" destOrd="0" parTransId="{AE719421-1ECE-4C11-9754-87EC9ACFB6EC}" sibTransId="{9B509D1F-E512-4F39-9144-D8373E763B95}"/>
    <dgm:cxn modelId="{8B33B678-1626-4B8A-8B68-4BA26AC31AEA}" type="presParOf" srcId="{F7850F2B-6C8B-4000-A927-EF7299F39267}" destId="{F3B1EF26-C1BE-445E-A589-CB61476495FC}" srcOrd="0" destOrd="0" presId="urn:microsoft.com/office/officeart/2008/layout/LinedList"/>
    <dgm:cxn modelId="{CCFD4BED-BD76-4036-92D5-8B8CABEE0E93}" type="presParOf" srcId="{F7850F2B-6C8B-4000-A927-EF7299F39267}" destId="{61843CAE-09D2-453B-BA6E-57B81D4C891A}" srcOrd="1" destOrd="0" presId="urn:microsoft.com/office/officeart/2008/layout/LinedList"/>
    <dgm:cxn modelId="{DA1B6563-51B1-477B-A7E4-B2C89EB869CB}" type="presParOf" srcId="{61843CAE-09D2-453B-BA6E-57B81D4C891A}" destId="{2C916335-2A91-4CC2-AA0C-40D562275D71}" srcOrd="0" destOrd="0" presId="urn:microsoft.com/office/officeart/2008/layout/LinedList"/>
    <dgm:cxn modelId="{989695CC-6E10-4F98-9850-0A41EBC76D5B}" type="presParOf" srcId="{61843CAE-09D2-453B-BA6E-57B81D4C891A}" destId="{85BB4A3E-636E-43D6-B254-17FE70A96602}" srcOrd="1" destOrd="0" presId="urn:microsoft.com/office/officeart/2008/layout/LinedList"/>
    <dgm:cxn modelId="{446ADD64-C481-4567-BA55-575530A03F65}" type="presParOf" srcId="{F7850F2B-6C8B-4000-A927-EF7299F39267}" destId="{157AE69C-1677-4884-B1E4-D5A39C1189CD}" srcOrd="2" destOrd="0" presId="urn:microsoft.com/office/officeart/2008/layout/LinedList"/>
    <dgm:cxn modelId="{E4FDF39E-A9F9-42B4-B24A-E3B0D1A64464}" type="presParOf" srcId="{F7850F2B-6C8B-4000-A927-EF7299F39267}" destId="{1B4DBB6E-4A4C-4E85-B9A2-0AAAB366313F}" srcOrd="3" destOrd="0" presId="urn:microsoft.com/office/officeart/2008/layout/LinedList"/>
    <dgm:cxn modelId="{BE5C682A-F37D-41A8-8BF7-C0A5986DDDEB}" type="presParOf" srcId="{1B4DBB6E-4A4C-4E85-B9A2-0AAAB366313F}" destId="{320AEDFD-7022-4AA8-8095-EA44C612E9FB}" srcOrd="0" destOrd="0" presId="urn:microsoft.com/office/officeart/2008/layout/LinedList"/>
    <dgm:cxn modelId="{87FC2578-D47B-485A-AC14-F95124BD3E68}" type="presParOf" srcId="{1B4DBB6E-4A4C-4E85-B9A2-0AAAB366313F}" destId="{1F270611-225C-4736-9868-07C705E6CB33}" srcOrd="1" destOrd="0" presId="urn:microsoft.com/office/officeart/2008/layout/LinedList"/>
    <dgm:cxn modelId="{5586F68A-8931-4D7F-990F-3AE7F1ED65DD}" type="presParOf" srcId="{F7850F2B-6C8B-4000-A927-EF7299F39267}" destId="{CB00BD5E-CB1D-40C2-9F0A-6069701ADB5C}" srcOrd="4" destOrd="0" presId="urn:microsoft.com/office/officeart/2008/layout/LinedList"/>
    <dgm:cxn modelId="{3E8393BD-9D34-4E5B-A7F1-63E22A81CAA4}" type="presParOf" srcId="{F7850F2B-6C8B-4000-A927-EF7299F39267}" destId="{EDF3092F-7C7B-47EB-B328-F58925E62696}" srcOrd="5" destOrd="0" presId="urn:microsoft.com/office/officeart/2008/layout/LinedList"/>
    <dgm:cxn modelId="{6BC85E2D-DEB3-4575-B6F6-C1B819AF510A}" type="presParOf" srcId="{EDF3092F-7C7B-47EB-B328-F58925E62696}" destId="{D8FA21A3-FC55-49A3-BEA1-D3628DAA39D7}" srcOrd="0" destOrd="0" presId="urn:microsoft.com/office/officeart/2008/layout/LinedList"/>
    <dgm:cxn modelId="{AAFDA047-6B93-47DC-8BD3-04766A93005E}" type="presParOf" srcId="{EDF3092F-7C7B-47EB-B328-F58925E62696}" destId="{89848B92-1B53-4CAD-9794-F4E9CF07D4EE}" srcOrd="1" destOrd="0" presId="urn:microsoft.com/office/officeart/2008/layout/LinedList"/>
    <dgm:cxn modelId="{A5FD18A6-562A-413D-83B7-79196C29173B}" type="presParOf" srcId="{F7850F2B-6C8B-4000-A927-EF7299F39267}" destId="{FFE8066B-0255-4B98-86E8-C0021F662D9D}" srcOrd="6" destOrd="0" presId="urn:microsoft.com/office/officeart/2008/layout/LinedList"/>
    <dgm:cxn modelId="{7B7D964C-1590-4CB0-889F-3ADC216A1922}" type="presParOf" srcId="{F7850F2B-6C8B-4000-A927-EF7299F39267}" destId="{220C468D-C6E5-4251-BDCA-87ABA8F86F83}" srcOrd="7" destOrd="0" presId="urn:microsoft.com/office/officeart/2008/layout/LinedList"/>
    <dgm:cxn modelId="{02E861F3-7975-4F10-AD43-C6B688C557C9}" type="presParOf" srcId="{220C468D-C6E5-4251-BDCA-87ABA8F86F83}" destId="{4CDD1383-EC74-4143-8D2B-A0F8C8C79C37}" srcOrd="0" destOrd="0" presId="urn:microsoft.com/office/officeart/2008/layout/LinedList"/>
    <dgm:cxn modelId="{6386876F-C15A-4459-846C-C1ECC329E641}" type="presParOf" srcId="{220C468D-C6E5-4251-BDCA-87ABA8F86F83}" destId="{E144C436-EB69-4B0E-8308-BF2A7DAD576F}" srcOrd="1" destOrd="0" presId="urn:microsoft.com/office/officeart/2008/layout/LinedList"/>
    <dgm:cxn modelId="{9B9761A8-B00D-42C7-AB6E-0032DFE372BD}" type="presParOf" srcId="{F7850F2B-6C8B-4000-A927-EF7299F39267}" destId="{995A00B6-17F3-48E4-9271-220D82546089}" srcOrd="8" destOrd="0" presId="urn:microsoft.com/office/officeart/2008/layout/LinedList"/>
    <dgm:cxn modelId="{98E014AC-97EA-443A-B0C8-01F7A53F95A7}" type="presParOf" srcId="{F7850F2B-6C8B-4000-A927-EF7299F39267}" destId="{04A5728A-E652-4500-86CB-DF5FCCBD1142}" srcOrd="9" destOrd="0" presId="urn:microsoft.com/office/officeart/2008/layout/LinedList"/>
    <dgm:cxn modelId="{6C0BEF42-DA8B-4F94-A113-04AD45B3D68B}" type="presParOf" srcId="{04A5728A-E652-4500-86CB-DF5FCCBD1142}" destId="{7082E850-7887-4B12-82C8-08BF15AD1F4C}" srcOrd="0" destOrd="0" presId="urn:microsoft.com/office/officeart/2008/layout/LinedList"/>
    <dgm:cxn modelId="{4DE03321-B3CF-47C2-AC6A-7152ECC35D11}" type="presParOf" srcId="{04A5728A-E652-4500-86CB-DF5FCCBD1142}" destId="{CCD1BDE4-AC6B-4AC2-913F-B5E8FBE6E62B}" srcOrd="1" destOrd="0" presId="urn:microsoft.com/office/officeart/2008/layout/LinedList"/>
    <dgm:cxn modelId="{2700460C-BEDA-471A-9762-DCB1BF738ADA}" type="presParOf" srcId="{F7850F2B-6C8B-4000-A927-EF7299F39267}" destId="{355D3045-6620-4A20-B625-7355C3DF990C}" srcOrd="10" destOrd="0" presId="urn:microsoft.com/office/officeart/2008/layout/LinedList"/>
    <dgm:cxn modelId="{3C5C48D7-2697-455E-9B67-38AEEAB81CAF}" type="presParOf" srcId="{F7850F2B-6C8B-4000-A927-EF7299F39267}" destId="{108A52C9-40E8-47C1-8EE3-B116B1E44B3C}" srcOrd="11" destOrd="0" presId="urn:microsoft.com/office/officeart/2008/layout/LinedList"/>
    <dgm:cxn modelId="{2AB0162C-A296-46BC-A242-D587411C235B}" type="presParOf" srcId="{108A52C9-40E8-47C1-8EE3-B116B1E44B3C}" destId="{57BBC68C-5721-4420-B01D-378CB6D9111D}" srcOrd="0" destOrd="0" presId="urn:microsoft.com/office/officeart/2008/layout/LinedList"/>
    <dgm:cxn modelId="{C3ED5639-3086-4229-A3B2-94166C40E85E}" type="presParOf" srcId="{108A52C9-40E8-47C1-8EE3-B116B1E44B3C}" destId="{468F5FF6-38B6-4B8A-8583-E414C49F005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3F3948-3B29-4633-91CC-A6D9EE480E9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098D5F0B-E9E6-4815-93AC-07B8506291A9}">
      <dgm:prSet phldrT="[Text]"/>
      <dgm:spPr/>
      <dgm:t>
        <a:bodyPr/>
        <a:lstStyle/>
        <a:p>
          <a:r>
            <a:rPr lang="en-US" b="0" dirty="0"/>
            <a:t>Develop Advanced Literature Review: Techniques</a:t>
          </a:r>
          <a:endParaRPr lang="en-GB" b="0" dirty="0"/>
        </a:p>
      </dgm:t>
    </dgm:pt>
    <dgm:pt modelId="{13214B80-C28C-4CFA-B61C-E769A4089D1B}" type="parTrans" cxnId="{4E1C14F1-4B20-4140-97EB-65E0951618FC}">
      <dgm:prSet/>
      <dgm:spPr/>
      <dgm:t>
        <a:bodyPr/>
        <a:lstStyle/>
        <a:p>
          <a:endParaRPr lang="en-GB"/>
        </a:p>
      </dgm:t>
    </dgm:pt>
    <dgm:pt modelId="{116D2923-C81A-4A83-8442-1EF15331F6F7}" type="sibTrans" cxnId="{4E1C14F1-4B20-4140-97EB-65E0951618FC}">
      <dgm:prSet phldrT="1"/>
      <dgm:spPr/>
      <dgm:t>
        <a:bodyPr/>
        <a:lstStyle/>
        <a:p>
          <a:endParaRPr lang="en-GB"/>
        </a:p>
      </dgm:t>
    </dgm:pt>
    <dgm:pt modelId="{03BDD115-5C11-4170-B16D-37E8407928E0}">
      <dgm:prSet phldrT="[Text]"/>
      <dgm:spPr/>
      <dgm:t>
        <a:bodyPr/>
        <a:lstStyle/>
        <a:p>
          <a:r>
            <a:rPr lang="en-US" b="0" dirty="0"/>
            <a:t>Detect Anomalies and Patterns: </a:t>
          </a:r>
          <a:r>
            <a:rPr lang="en-US" dirty="0"/>
            <a:t>Find strange things, patterns, and trends in event logs using different models. These could point to possible security risks or problems.</a:t>
          </a:r>
          <a:endParaRPr lang="en-GB" b="0" dirty="0"/>
        </a:p>
      </dgm:t>
    </dgm:pt>
    <dgm:pt modelId="{AE719421-1ECE-4C11-9754-87EC9ACFB6EC}" type="parTrans" cxnId="{F914AE6D-4B05-4CC5-945A-60413C95CC7F}">
      <dgm:prSet/>
      <dgm:spPr/>
      <dgm:t>
        <a:bodyPr/>
        <a:lstStyle/>
        <a:p>
          <a:endParaRPr lang="en-GB"/>
        </a:p>
      </dgm:t>
    </dgm:pt>
    <dgm:pt modelId="{9B509D1F-E512-4F39-9144-D8373E763B95}" type="sibTrans" cxnId="{F914AE6D-4B05-4CC5-945A-60413C95CC7F}">
      <dgm:prSet phldrT="3"/>
      <dgm:spPr/>
      <dgm:t>
        <a:bodyPr/>
        <a:lstStyle/>
        <a:p>
          <a:endParaRPr lang="en-GB" dirty="0"/>
        </a:p>
      </dgm:t>
    </dgm:pt>
    <dgm:pt modelId="{EF5C0A06-AD4B-497E-B275-2D9BA9EFD35E}">
      <dgm:prSet/>
      <dgm:spPr/>
      <dgm:t>
        <a:bodyPr/>
        <a:lstStyle/>
        <a:p>
          <a:r>
            <a:rPr lang="en-US" dirty="0"/>
            <a:t>Create a simple, open-source Literature Review: tool that is free to use and requires little effort to setup and use</a:t>
          </a:r>
          <a:endParaRPr lang="en-GB" dirty="0"/>
        </a:p>
      </dgm:t>
    </dgm:pt>
    <dgm:pt modelId="{F25CF2E9-F2AB-4258-AA20-F3546547DB9E}" type="parTrans" cxnId="{9BEEA617-2176-4F79-9C60-39F33AA51857}">
      <dgm:prSet/>
      <dgm:spPr/>
      <dgm:t>
        <a:bodyPr/>
        <a:lstStyle/>
        <a:p>
          <a:endParaRPr lang="en-GB"/>
        </a:p>
      </dgm:t>
    </dgm:pt>
    <dgm:pt modelId="{5632E925-8417-4C01-A1D5-301D54D6E8EA}" type="sibTrans" cxnId="{9BEEA617-2176-4F79-9C60-39F33AA51857}">
      <dgm:prSet phldrT="2"/>
      <dgm:spPr/>
      <dgm:t>
        <a:bodyPr/>
        <a:lstStyle/>
        <a:p>
          <a:endParaRPr lang="en-GB"/>
        </a:p>
      </dgm:t>
    </dgm:pt>
    <dgm:pt modelId="{AF373287-B6D9-46CB-B7BD-E50AADE3E4C6}">
      <dgm:prSet phldrT="[Text]"/>
      <dgm:spPr/>
      <dgm:t>
        <a:bodyPr/>
        <a:lstStyle/>
        <a:p>
          <a:r>
            <a:rPr lang="en-US" b="0" dirty="0"/>
            <a:t>Log Parsing: </a:t>
          </a:r>
          <a:r>
            <a:rPr lang="en-US" dirty="0"/>
            <a:t>Make programs that can correctly read both organized and unstructured log files.</a:t>
          </a:r>
          <a:endParaRPr lang="en-GB" b="0" dirty="0"/>
        </a:p>
      </dgm:t>
    </dgm:pt>
    <dgm:pt modelId="{04DEA0E2-3CA9-418D-8F3F-1E20BDB86FD6}" type="parTrans" cxnId="{07263558-C660-4DB3-9670-7310C59DF206}">
      <dgm:prSet/>
      <dgm:spPr/>
      <dgm:t>
        <a:bodyPr/>
        <a:lstStyle/>
        <a:p>
          <a:endParaRPr lang="en-GB"/>
        </a:p>
      </dgm:t>
    </dgm:pt>
    <dgm:pt modelId="{43B94C68-0BFF-4A45-B6DD-725BBBE5AD76}" type="sibTrans" cxnId="{07263558-C660-4DB3-9670-7310C59DF206}">
      <dgm:prSet phldrT="4"/>
      <dgm:spPr/>
      <dgm:t>
        <a:bodyPr/>
        <a:lstStyle/>
        <a:p>
          <a:endParaRPr lang="en-GB"/>
        </a:p>
      </dgm:t>
    </dgm:pt>
    <dgm:pt modelId="{F7850F2B-6C8B-4000-A927-EF7299F39267}" type="pres">
      <dgm:prSet presAssocID="{0F3F3948-3B29-4633-91CC-A6D9EE480E92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3B1EF26-C1BE-445E-A589-CB61476495FC}" type="pres">
      <dgm:prSet presAssocID="{098D5F0B-E9E6-4815-93AC-07B8506291A9}" presName="thickLine" presStyleLbl="alignNode1" presStyleIdx="0" presStyleCnt="4"/>
      <dgm:spPr/>
    </dgm:pt>
    <dgm:pt modelId="{61843CAE-09D2-453B-BA6E-57B81D4C891A}" type="pres">
      <dgm:prSet presAssocID="{098D5F0B-E9E6-4815-93AC-07B8506291A9}" presName="horz1" presStyleCnt="0"/>
      <dgm:spPr/>
    </dgm:pt>
    <dgm:pt modelId="{2C916335-2A91-4CC2-AA0C-40D562275D71}" type="pres">
      <dgm:prSet presAssocID="{098D5F0B-E9E6-4815-93AC-07B8506291A9}" presName="tx1" presStyleLbl="revTx" presStyleIdx="0" presStyleCnt="4"/>
      <dgm:spPr/>
      <dgm:t>
        <a:bodyPr/>
        <a:lstStyle/>
        <a:p>
          <a:endParaRPr lang="en-US"/>
        </a:p>
      </dgm:t>
    </dgm:pt>
    <dgm:pt modelId="{85BB4A3E-636E-43D6-B254-17FE70A96602}" type="pres">
      <dgm:prSet presAssocID="{098D5F0B-E9E6-4815-93AC-07B8506291A9}" presName="vert1" presStyleCnt="0"/>
      <dgm:spPr/>
    </dgm:pt>
    <dgm:pt modelId="{157AE69C-1677-4884-B1E4-D5A39C1189CD}" type="pres">
      <dgm:prSet presAssocID="{EF5C0A06-AD4B-497E-B275-2D9BA9EFD35E}" presName="thickLine" presStyleLbl="alignNode1" presStyleIdx="1" presStyleCnt="4"/>
      <dgm:spPr/>
    </dgm:pt>
    <dgm:pt modelId="{1B4DBB6E-4A4C-4E85-B9A2-0AAAB366313F}" type="pres">
      <dgm:prSet presAssocID="{EF5C0A06-AD4B-497E-B275-2D9BA9EFD35E}" presName="horz1" presStyleCnt="0"/>
      <dgm:spPr/>
    </dgm:pt>
    <dgm:pt modelId="{320AEDFD-7022-4AA8-8095-EA44C612E9FB}" type="pres">
      <dgm:prSet presAssocID="{EF5C0A06-AD4B-497E-B275-2D9BA9EFD35E}" presName="tx1" presStyleLbl="revTx" presStyleIdx="1" presStyleCnt="4"/>
      <dgm:spPr/>
      <dgm:t>
        <a:bodyPr/>
        <a:lstStyle/>
        <a:p>
          <a:endParaRPr lang="en-US"/>
        </a:p>
      </dgm:t>
    </dgm:pt>
    <dgm:pt modelId="{1F270611-225C-4736-9868-07C705E6CB33}" type="pres">
      <dgm:prSet presAssocID="{EF5C0A06-AD4B-497E-B275-2D9BA9EFD35E}" presName="vert1" presStyleCnt="0"/>
      <dgm:spPr/>
    </dgm:pt>
    <dgm:pt modelId="{CB00BD5E-CB1D-40C2-9F0A-6069701ADB5C}" type="pres">
      <dgm:prSet presAssocID="{03BDD115-5C11-4170-B16D-37E8407928E0}" presName="thickLine" presStyleLbl="alignNode1" presStyleIdx="2" presStyleCnt="4"/>
      <dgm:spPr/>
    </dgm:pt>
    <dgm:pt modelId="{EDF3092F-7C7B-47EB-B328-F58925E62696}" type="pres">
      <dgm:prSet presAssocID="{03BDD115-5C11-4170-B16D-37E8407928E0}" presName="horz1" presStyleCnt="0"/>
      <dgm:spPr/>
    </dgm:pt>
    <dgm:pt modelId="{D8FA21A3-FC55-49A3-BEA1-D3628DAA39D7}" type="pres">
      <dgm:prSet presAssocID="{03BDD115-5C11-4170-B16D-37E8407928E0}" presName="tx1" presStyleLbl="revTx" presStyleIdx="2" presStyleCnt="4"/>
      <dgm:spPr/>
      <dgm:t>
        <a:bodyPr/>
        <a:lstStyle/>
        <a:p>
          <a:endParaRPr lang="en-US"/>
        </a:p>
      </dgm:t>
    </dgm:pt>
    <dgm:pt modelId="{89848B92-1B53-4CAD-9794-F4E9CF07D4EE}" type="pres">
      <dgm:prSet presAssocID="{03BDD115-5C11-4170-B16D-37E8407928E0}" presName="vert1" presStyleCnt="0"/>
      <dgm:spPr/>
    </dgm:pt>
    <dgm:pt modelId="{FFE8066B-0255-4B98-86E8-C0021F662D9D}" type="pres">
      <dgm:prSet presAssocID="{AF373287-B6D9-46CB-B7BD-E50AADE3E4C6}" presName="thickLine" presStyleLbl="alignNode1" presStyleIdx="3" presStyleCnt="4"/>
      <dgm:spPr/>
    </dgm:pt>
    <dgm:pt modelId="{220C468D-C6E5-4251-BDCA-87ABA8F86F83}" type="pres">
      <dgm:prSet presAssocID="{AF373287-B6D9-46CB-B7BD-E50AADE3E4C6}" presName="horz1" presStyleCnt="0"/>
      <dgm:spPr/>
    </dgm:pt>
    <dgm:pt modelId="{4CDD1383-EC74-4143-8D2B-A0F8C8C79C37}" type="pres">
      <dgm:prSet presAssocID="{AF373287-B6D9-46CB-B7BD-E50AADE3E4C6}" presName="tx1" presStyleLbl="revTx" presStyleIdx="3" presStyleCnt="4"/>
      <dgm:spPr/>
      <dgm:t>
        <a:bodyPr/>
        <a:lstStyle/>
        <a:p>
          <a:endParaRPr lang="en-US"/>
        </a:p>
      </dgm:t>
    </dgm:pt>
    <dgm:pt modelId="{E144C436-EB69-4B0E-8308-BF2A7DAD576F}" type="pres">
      <dgm:prSet presAssocID="{AF373287-B6D9-46CB-B7BD-E50AADE3E4C6}" presName="vert1" presStyleCnt="0"/>
      <dgm:spPr/>
    </dgm:pt>
  </dgm:ptLst>
  <dgm:cxnLst>
    <dgm:cxn modelId="{A70554F1-8657-41C8-B75F-4684A06AFF64}" type="presOf" srcId="{098D5F0B-E9E6-4815-93AC-07B8506291A9}" destId="{2C916335-2A91-4CC2-AA0C-40D562275D71}" srcOrd="0" destOrd="0" presId="urn:microsoft.com/office/officeart/2008/layout/LinedList"/>
    <dgm:cxn modelId="{9BEEA617-2176-4F79-9C60-39F33AA51857}" srcId="{0F3F3948-3B29-4633-91CC-A6D9EE480E92}" destId="{EF5C0A06-AD4B-497E-B275-2D9BA9EFD35E}" srcOrd="1" destOrd="0" parTransId="{F25CF2E9-F2AB-4258-AA20-F3546547DB9E}" sibTransId="{5632E925-8417-4C01-A1D5-301D54D6E8EA}"/>
    <dgm:cxn modelId="{B2A9C6CB-D180-44A8-ABFF-22B613AF4497}" type="presOf" srcId="{0F3F3948-3B29-4633-91CC-A6D9EE480E92}" destId="{F7850F2B-6C8B-4000-A927-EF7299F39267}" srcOrd="0" destOrd="0" presId="urn:microsoft.com/office/officeart/2008/layout/LinedList"/>
    <dgm:cxn modelId="{831E109E-0DF8-455E-B2B8-E7C8B790305F}" type="presOf" srcId="{AF373287-B6D9-46CB-B7BD-E50AADE3E4C6}" destId="{4CDD1383-EC74-4143-8D2B-A0F8C8C79C37}" srcOrd="0" destOrd="0" presId="urn:microsoft.com/office/officeart/2008/layout/LinedList"/>
    <dgm:cxn modelId="{4E1C14F1-4B20-4140-97EB-65E0951618FC}" srcId="{0F3F3948-3B29-4633-91CC-A6D9EE480E92}" destId="{098D5F0B-E9E6-4815-93AC-07B8506291A9}" srcOrd="0" destOrd="0" parTransId="{13214B80-C28C-4CFA-B61C-E769A4089D1B}" sibTransId="{116D2923-C81A-4A83-8442-1EF15331F6F7}"/>
    <dgm:cxn modelId="{07263558-C660-4DB3-9670-7310C59DF206}" srcId="{0F3F3948-3B29-4633-91CC-A6D9EE480E92}" destId="{AF373287-B6D9-46CB-B7BD-E50AADE3E4C6}" srcOrd="3" destOrd="0" parTransId="{04DEA0E2-3CA9-418D-8F3F-1E20BDB86FD6}" sibTransId="{43B94C68-0BFF-4A45-B6DD-725BBBE5AD76}"/>
    <dgm:cxn modelId="{B428BD10-44FA-41FC-AC29-A78B89A1B078}" type="presOf" srcId="{EF5C0A06-AD4B-497E-B275-2D9BA9EFD35E}" destId="{320AEDFD-7022-4AA8-8095-EA44C612E9FB}" srcOrd="0" destOrd="0" presId="urn:microsoft.com/office/officeart/2008/layout/LinedList"/>
    <dgm:cxn modelId="{9241B595-F77D-4C2B-8056-AFA96F0E9EF1}" type="presOf" srcId="{03BDD115-5C11-4170-B16D-37E8407928E0}" destId="{D8FA21A3-FC55-49A3-BEA1-D3628DAA39D7}" srcOrd="0" destOrd="0" presId="urn:microsoft.com/office/officeart/2008/layout/LinedList"/>
    <dgm:cxn modelId="{F914AE6D-4B05-4CC5-945A-60413C95CC7F}" srcId="{0F3F3948-3B29-4633-91CC-A6D9EE480E92}" destId="{03BDD115-5C11-4170-B16D-37E8407928E0}" srcOrd="2" destOrd="0" parTransId="{AE719421-1ECE-4C11-9754-87EC9ACFB6EC}" sibTransId="{9B509D1F-E512-4F39-9144-D8373E763B95}"/>
    <dgm:cxn modelId="{8B33B678-1626-4B8A-8B68-4BA26AC31AEA}" type="presParOf" srcId="{F7850F2B-6C8B-4000-A927-EF7299F39267}" destId="{F3B1EF26-C1BE-445E-A589-CB61476495FC}" srcOrd="0" destOrd="0" presId="urn:microsoft.com/office/officeart/2008/layout/LinedList"/>
    <dgm:cxn modelId="{CCFD4BED-BD76-4036-92D5-8B8CABEE0E93}" type="presParOf" srcId="{F7850F2B-6C8B-4000-A927-EF7299F39267}" destId="{61843CAE-09D2-453B-BA6E-57B81D4C891A}" srcOrd="1" destOrd="0" presId="urn:microsoft.com/office/officeart/2008/layout/LinedList"/>
    <dgm:cxn modelId="{DA1B6563-51B1-477B-A7E4-B2C89EB869CB}" type="presParOf" srcId="{61843CAE-09D2-453B-BA6E-57B81D4C891A}" destId="{2C916335-2A91-4CC2-AA0C-40D562275D71}" srcOrd="0" destOrd="0" presId="urn:microsoft.com/office/officeart/2008/layout/LinedList"/>
    <dgm:cxn modelId="{989695CC-6E10-4F98-9850-0A41EBC76D5B}" type="presParOf" srcId="{61843CAE-09D2-453B-BA6E-57B81D4C891A}" destId="{85BB4A3E-636E-43D6-B254-17FE70A96602}" srcOrd="1" destOrd="0" presId="urn:microsoft.com/office/officeart/2008/layout/LinedList"/>
    <dgm:cxn modelId="{446ADD64-C481-4567-BA55-575530A03F65}" type="presParOf" srcId="{F7850F2B-6C8B-4000-A927-EF7299F39267}" destId="{157AE69C-1677-4884-B1E4-D5A39C1189CD}" srcOrd="2" destOrd="0" presId="urn:microsoft.com/office/officeart/2008/layout/LinedList"/>
    <dgm:cxn modelId="{E4FDF39E-A9F9-42B4-B24A-E3B0D1A64464}" type="presParOf" srcId="{F7850F2B-6C8B-4000-A927-EF7299F39267}" destId="{1B4DBB6E-4A4C-4E85-B9A2-0AAAB366313F}" srcOrd="3" destOrd="0" presId="urn:microsoft.com/office/officeart/2008/layout/LinedList"/>
    <dgm:cxn modelId="{BE5C682A-F37D-41A8-8BF7-C0A5986DDDEB}" type="presParOf" srcId="{1B4DBB6E-4A4C-4E85-B9A2-0AAAB366313F}" destId="{320AEDFD-7022-4AA8-8095-EA44C612E9FB}" srcOrd="0" destOrd="0" presId="urn:microsoft.com/office/officeart/2008/layout/LinedList"/>
    <dgm:cxn modelId="{87FC2578-D47B-485A-AC14-F95124BD3E68}" type="presParOf" srcId="{1B4DBB6E-4A4C-4E85-B9A2-0AAAB366313F}" destId="{1F270611-225C-4736-9868-07C705E6CB33}" srcOrd="1" destOrd="0" presId="urn:microsoft.com/office/officeart/2008/layout/LinedList"/>
    <dgm:cxn modelId="{5586F68A-8931-4D7F-990F-3AE7F1ED65DD}" type="presParOf" srcId="{F7850F2B-6C8B-4000-A927-EF7299F39267}" destId="{CB00BD5E-CB1D-40C2-9F0A-6069701ADB5C}" srcOrd="4" destOrd="0" presId="urn:microsoft.com/office/officeart/2008/layout/LinedList"/>
    <dgm:cxn modelId="{3E8393BD-9D34-4E5B-A7F1-63E22A81CAA4}" type="presParOf" srcId="{F7850F2B-6C8B-4000-A927-EF7299F39267}" destId="{EDF3092F-7C7B-47EB-B328-F58925E62696}" srcOrd="5" destOrd="0" presId="urn:microsoft.com/office/officeart/2008/layout/LinedList"/>
    <dgm:cxn modelId="{6BC85E2D-DEB3-4575-B6F6-C1B819AF510A}" type="presParOf" srcId="{EDF3092F-7C7B-47EB-B328-F58925E62696}" destId="{D8FA21A3-FC55-49A3-BEA1-D3628DAA39D7}" srcOrd="0" destOrd="0" presId="urn:microsoft.com/office/officeart/2008/layout/LinedList"/>
    <dgm:cxn modelId="{AAFDA047-6B93-47DC-8BD3-04766A93005E}" type="presParOf" srcId="{EDF3092F-7C7B-47EB-B328-F58925E62696}" destId="{89848B92-1B53-4CAD-9794-F4E9CF07D4EE}" srcOrd="1" destOrd="0" presId="urn:microsoft.com/office/officeart/2008/layout/LinedList"/>
    <dgm:cxn modelId="{A5FD18A6-562A-413D-83B7-79196C29173B}" type="presParOf" srcId="{F7850F2B-6C8B-4000-A927-EF7299F39267}" destId="{FFE8066B-0255-4B98-86E8-C0021F662D9D}" srcOrd="6" destOrd="0" presId="urn:microsoft.com/office/officeart/2008/layout/LinedList"/>
    <dgm:cxn modelId="{7B7D964C-1590-4CB0-889F-3ADC216A1922}" type="presParOf" srcId="{F7850F2B-6C8B-4000-A927-EF7299F39267}" destId="{220C468D-C6E5-4251-BDCA-87ABA8F86F83}" srcOrd="7" destOrd="0" presId="urn:microsoft.com/office/officeart/2008/layout/LinedList"/>
    <dgm:cxn modelId="{02E861F3-7975-4F10-AD43-C6B688C557C9}" type="presParOf" srcId="{220C468D-C6E5-4251-BDCA-87ABA8F86F83}" destId="{4CDD1383-EC74-4143-8D2B-A0F8C8C79C37}" srcOrd="0" destOrd="0" presId="urn:microsoft.com/office/officeart/2008/layout/LinedList"/>
    <dgm:cxn modelId="{6386876F-C15A-4459-846C-C1ECC329E641}" type="presParOf" srcId="{220C468D-C6E5-4251-BDCA-87ABA8F86F83}" destId="{E144C436-EB69-4B0E-8308-BF2A7DAD576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399BEA-C53F-45B1-9741-5094A15DB4B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590B777-D201-4775-96FC-33FAA6D3BC6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Experts says that port scanning in reconnaissance and SQL injection in attacking are one of the most growing cyber threats  in today’s world.</a:t>
          </a:r>
        </a:p>
      </dgm:t>
    </dgm:pt>
    <dgm:pt modelId="{0FE7B7A9-6A41-4107-A5AF-7DF5463732A3}" type="parTrans" cxnId="{64AEF06C-6CBF-4034-9B4D-5CEFD5464419}">
      <dgm:prSet/>
      <dgm:spPr/>
      <dgm:t>
        <a:bodyPr/>
        <a:lstStyle/>
        <a:p>
          <a:endParaRPr lang="en-US"/>
        </a:p>
      </dgm:t>
    </dgm:pt>
    <dgm:pt modelId="{3D455610-DB22-4A76-9A1B-9A9A1AFF44AD}" type="sibTrans" cxnId="{64AEF06C-6CBF-4034-9B4D-5CEFD5464419}">
      <dgm:prSet/>
      <dgm:spPr/>
      <dgm:t>
        <a:bodyPr/>
        <a:lstStyle/>
        <a:p>
          <a:endParaRPr lang="en-US"/>
        </a:p>
      </dgm:t>
    </dgm:pt>
    <dgm:pt modelId="{584431D4-6006-4424-B507-57C475C61B9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Ralph Bonnell said- “The simplest and most popular form of network surveillance is port scanning, particularly across numerous workstations”.</a:t>
          </a:r>
        </a:p>
      </dgm:t>
    </dgm:pt>
    <dgm:pt modelId="{61B29D2A-EFFE-4737-83B9-187FD9258B2F}" type="parTrans" cxnId="{CF07AAFD-081F-4BC1-9C6A-D843761E941A}">
      <dgm:prSet/>
      <dgm:spPr/>
      <dgm:t>
        <a:bodyPr/>
        <a:lstStyle/>
        <a:p>
          <a:endParaRPr lang="en-US"/>
        </a:p>
      </dgm:t>
    </dgm:pt>
    <dgm:pt modelId="{614BAAA9-38C6-4B46-A803-2A99778545C0}" type="sibTrans" cxnId="{CF07AAFD-081F-4BC1-9C6A-D843761E941A}">
      <dgm:prSet/>
      <dgm:spPr/>
      <dgm:t>
        <a:bodyPr/>
        <a:lstStyle/>
        <a:p>
          <a:endParaRPr lang="en-US"/>
        </a:p>
      </dgm:t>
    </dgm:pt>
    <dgm:pt modelId="{B4697278-5FAE-4771-9BC7-F7539822F3C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Joe Ariganello said- “The majority of their time is spent chasing false positives and carrying out manual processes that were created by these various toolkits”.</a:t>
          </a:r>
        </a:p>
      </dgm:t>
    </dgm:pt>
    <dgm:pt modelId="{63711AF7-7E4F-4550-9BD5-0BA01428D39D}" type="parTrans" cxnId="{1C540606-86B1-4620-A43A-84B17CDC12E1}">
      <dgm:prSet/>
      <dgm:spPr/>
      <dgm:t>
        <a:bodyPr/>
        <a:lstStyle/>
        <a:p>
          <a:endParaRPr lang="en-US"/>
        </a:p>
      </dgm:t>
    </dgm:pt>
    <dgm:pt modelId="{4BE2818B-3316-42F0-B9BD-6618675B7AF4}" type="sibTrans" cxnId="{1C540606-86B1-4620-A43A-84B17CDC12E1}">
      <dgm:prSet/>
      <dgm:spPr/>
      <dgm:t>
        <a:bodyPr/>
        <a:lstStyle/>
        <a:p>
          <a:endParaRPr lang="en-US"/>
        </a:p>
      </dgm:t>
    </dgm:pt>
    <dgm:pt modelId="{E8115A61-1BB0-4CD0-BC71-50BE0A19066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Many cyber security professionals face time scarcity in using port scanning tools like Nmap, Zenmap etc.</a:t>
          </a:r>
          <a:endParaRPr lang="en-US"/>
        </a:p>
      </dgm:t>
    </dgm:pt>
    <dgm:pt modelId="{A8A5C17E-E7D8-4BEB-ACB8-47BE51C383DA}" type="parTrans" cxnId="{53732329-BA1D-4EAA-8C46-2BFC820D6394}">
      <dgm:prSet/>
      <dgm:spPr/>
      <dgm:t>
        <a:bodyPr/>
        <a:lstStyle/>
        <a:p>
          <a:endParaRPr lang="en-US"/>
        </a:p>
      </dgm:t>
    </dgm:pt>
    <dgm:pt modelId="{DD4EDE0C-454F-43F9-BFD5-79ED4D822DD2}" type="sibTrans" cxnId="{53732329-BA1D-4EAA-8C46-2BFC820D6394}">
      <dgm:prSet/>
      <dgm:spPr/>
      <dgm:t>
        <a:bodyPr/>
        <a:lstStyle/>
        <a:p>
          <a:endParaRPr lang="en-US"/>
        </a:p>
      </dgm:t>
    </dgm:pt>
    <dgm:pt modelId="{0DA47CAF-70F4-4B10-9D6A-06BB642E2437}" type="pres">
      <dgm:prSet presAssocID="{E9399BEA-C53F-45B1-9741-5094A15DB4B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2E70C5-EBD5-4B2B-AB6C-0FFF50479682}" type="pres">
      <dgm:prSet presAssocID="{6590B777-D201-4775-96FC-33FAA6D3BC66}" presName="compNode" presStyleCnt="0"/>
      <dgm:spPr/>
    </dgm:pt>
    <dgm:pt modelId="{6B1F167E-DCAD-4D18-9AFB-8F9A464951E3}" type="pres">
      <dgm:prSet presAssocID="{6590B777-D201-4775-96FC-33FAA6D3BC66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421AB62-51E1-4F62-A2E6-832671789C55}" type="pres">
      <dgm:prSet presAssocID="{6590B777-D201-4775-96FC-33FAA6D3BC66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99C2F9D-2D8D-41B9-BA2B-3CBEF90D7793}" type="pres">
      <dgm:prSet presAssocID="{6590B777-D201-4775-96FC-33FAA6D3BC66}" presName="spaceRect" presStyleCnt="0"/>
      <dgm:spPr/>
    </dgm:pt>
    <dgm:pt modelId="{479FC294-426D-4876-81E7-216073C0085E}" type="pres">
      <dgm:prSet presAssocID="{6590B777-D201-4775-96FC-33FAA6D3BC66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6B71D895-D400-4260-A8E6-EBBC967274A6}" type="pres">
      <dgm:prSet presAssocID="{3D455610-DB22-4A76-9A1B-9A9A1AFF44AD}" presName="sibTrans" presStyleCnt="0"/>
      <dgm:spPr/>
    </dgm:pt>
    <dgm:pt modelId="{F7802D65-2612-4D18-817A-0E44D2A139BA}" type="pres">
      <dgm:prSet presAssocID="{584431D4-6006-4424-B507-57C475C61B9C}" presName="compNode" presStyleCnt="0"/>
      <dgm:spPr/>
    </dgm:pt>
    <dgm:pt modelId="{3E29D11E-DF21-45E7-BBF5-254310E87AB0}" type="pres">
      <dgm:prSet presAssocID="{584431D4-6006-4424-B507-57C475C61B9C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77B822F-29D3-4168-A141-67289DEBB0A5}" type="pres">
      <dgm:prSet presAssocID="{584431D4-6006-4424-B507-57C475C61B9C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6091EDDC-8118-4BBD-9872-52C8603A4EC3}" type="pres">
      <dgm:prSet presAssocID="{584431D4-6006-4424-B507-57C475C61B9C}" presName="spaceRect" presStyleCnt="0"/>
      <dgm:spPr/>
    </dgm:pt>
    <dgm:pt modelId="{EB49E949-2046-4863-96F2-368B667A5336}" type="pres">
      <dgm:prSet presAssocID="{584431D4-6006-4424-B507-57C475C61B9C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6FDC3B7B-10C1-4E68-B273-DDD26AA3971A}" type="pres">
      <dgm:prSet presAssocID="{614BAAA9-38C6-4B46-A803-2A99778545C0}" presName="sibTrans" presStyleCnt="0"/>
      <dgm:spPr/>
    </dgm:pt>
    <dgm:pt modelId="{805F6509-8E14-42D3-AD76-808A5611936A}" type="pres">
      <dgm:prSet presAssocID="{B4697278-5FAE-4771-9BC7-F7539822F3C9}" presName="compNode" presStyleCnt="0"/>
      <dgm:spPr/>
    </dgm:pt>
    <dgm:pt modelId="{02FAF836-AAF9-4FA8-9550-AD2E3FA8F7CA}" type="pres">
      <dgm:prSet presAssocID="{B4697278-5FAE-4771-9BC7-F7539822F3C9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8917B86-44E6-4DDB-A67B-E9AAEC50E66B}" type="pres">
      <dgm:prSet presAssocID="{B4697278-5FAE-4771-9BC7-F7539822F3C9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49B53EDB-85B9-4F1F-8264-157834DDC768}" type="pres">
      <dgm:prSet presAssocID="{B4697278-5FAE-4771-9BC7-F7539822F3C9}" presName="spaceRect" presStyleCnt="0"/>
      <dgm:spPr/>
    </dgm:pt>
    <dgm:pt modelId="{97610BF3-EE90-4D4C-AA17-B33F78634BDF}" type="pres">
      <dgm:prSet presAssocID="{B4697278-5FAE-4771-9BC7-F7539822F3C9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7FB7806-BAE8-44D1-A1A9-36043B926F55}" type="pres">
      <dgm:prSet presAssocID="{4BE2818B-3316-42F0-B9BD-6618675B7AF4}" presName="sibTrans" presStyleCnt="0"/>
      <dgm:spPr/>
    </dgm:pt>
    <dgm:pt modelId="{5CD8CA25-0821-4075-A236-06ED081B88CB}" type="pres">
      <dgm:prSet presAssocID="{E8115A61-1BB0-4CD0-BC71-50BE0A190667}" presName="compNode" presStyleCnt="0"/>
      <dgm:spPr/>
    </dgm:pt>
    <dgm:pt modelId="{D2D70A28-CC21-42DB-87EB-DDC05C6DB3F7}" type="pres">
      <dgm:prSet presAssocID="{E8115A61-1BB0-4CD0-BC71-50BE0A190667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693D922-8639-4FA6-822F-2C5A0ADAFDBD}" type="pres">
      <dgm:prSet presAssocID="{E8115A61-1BB0-4CD0-BC71-50BE0A190667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A020AF0-369D-4635-B3F9-37AF63871B4F}" type="pres">
      <dgm:prSet presAssocID="{E8115A61-1BB0-4CD0-BC71-50BE0A190667}" presName="spaceRect" presStyleCnt="0"/>
      <dgm:spPr/>
    </dgm:pt>
    <dgm:pt modelId="{B6EDA248-73F4-4FD2-8DC1-9073EB204FFC}" type="pres">
      <dgm:prSet presAssocID="{E8115A61-1BB0-4CD0-BC71-50BE0A190667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07AAFD-081F-4BC1-9C6A-D843761E941A}" srcId="{E9399BEA-C53F-45B1-9741-5094A15DB4B1}" destId="{584431D4-6006-4424-B507-57C475C61B9C}" srcOrd="1" destOrd="0" parTransId="{61B29D2A-EFFE-4737-83B9-187FD9258B2F}" sibTransId="{614BAAA9-38C6-4B46-A803-2A99778545C0}"/>
    <dgm:cxn modelId="{7D7CF08B-FF54-4528-8558-E7D420A9B87B}" type="presOf" srcId="{584431D4-6006-4424-B507-57C475C61B9C}" destId="{EB49E949-2046-4863-96F2-368B667A5336}" srcOrd="0" destOrd="0" presId="urn:microsoft.com/office/officeart/2018/5/layout/IconLeafLabelList"/>
    <dgm:cxn modelId="{EA7FBC7C-A0A4-4A5F-BD95-E0390AE7B44B}" type="presOf" srcId="{E9399BEA-C53F-45B1-9741-5094A15DB4B1}" destId="{0DA47CAF-70F4-4B10-9D6A-06BB642E2437}" srcOrd="0" destOrd="0" presId="urn:microsoft.com/office/officeart/2018/5/layout/IconLeafLabelList"/>
    <dgm:cxn modelId="{1C540606-86B1-4620-A43A-84B17CDC12E1}" srcId="{E9399BEA-C53F-45B1-9741-5094A15DB4B1}" destId="{B4697278-5FAE-4771-9BC7-F7539822F3C9}" srcOrd="2" destOrd="0" parTransId="{63711AF7-7E4F-4550-9BD5-0BA01428D39D}" sibTransId="{4BE2818B-3316-42F0-B9BD-6618675B7AF4}"/>
    <dgm:cxn modelId="{D8E81D14-B4F0-413A-9DAC-AD5AB8CD8636}" type="presOf" srcId="{B4697278-5FAE-4771-9BC7-F7539822F3C9}" destId="{97610BF3-EE90-4D4C-AA17-B33F78634BDF}" srcOrd="0" destOrd="0" presId="urn:microsoft.com/office/officeart/2018/5/layout/IconLeafLabelList"/>
    <dgm:cxn modelId="{53732329-BA1D-4EAA-8C46-2BFC820D6394}" srcId="{E9399BEA-C53F-45B1-9741-5094A15DB4B1}" destId="{E8115A61-1BB0-4CD0-BC71-50BE0A190667}" srcOrd="3" destOrd="0" parTransId="{A8A5C17E-E7D8-4BEB-ACB8-47BE51C383DA}" sibTransId="{DD4EDE0C-454F-43F9-BFD5-79ED4D822DD2}"/>
    <dgm:cxn modelId="{8BA8E67A-4EA3-4AE0-9174-E043A42BE6DE}" type="presOf" srcId="{E8115A61-1BB0-4CD0-BC71-50BE0A190667}" destId="{B6EDA248-73F4-4FD2-8DC1-9073EB204FFC}" srcOrd="0" destOrd="0" presId="urn:microsoft.com/office/officeart/2018/5/layout/IconLeafLabelList"/>
    <dgm:cxn modelId="{64AEF06C-6CBF-4034-9B4D-5CEFD5464419}" srcId="{E9399BEA-C53F-45B1-9741-5094A15DB4B1}" destId="{6590B777-D201-4775-96FC-33FAA6D3BC66}" srcOrd="0" destOrd="0" parTransId="{0FE7B7A9-6A41-4107-A5AF-7DF5463732A3}" sibTransId="{3D455610-DB22-4A76-9A1B-9A9A1AFF44AD}"/>
    <dgm:cxn modelId="{666ADE91-4986-4DFF-BD71-ED3D764C50BA}" type="presOf" srcId="{6590B777-D201-4775-96FC-33FAA6D3BC66}" destId="{479FC294-426D-4876-81E7-216073C0085E}" srcOrd="0" destOrd="0" presId="urn:microsoft.com/office/officeart/2018/5/layout/IconLeafLabelList"/>
    <dgm:cxn modelId="{9588D4A4-6779-4605-AC54-B99918C9D4A6}" type="presParOf" srcId="{0DA47CAF-70F4-4B10-9D6A-06BB642E2437}" destId="{E82E70C5-EBD5-4B2B-AB6C-0FFF50479682}" srcOrd="0" destOrd="0" presId="urn:microsoft.com/office/officeart/2018/5/layout/IconLeafLabelList"/>
    <dgm:cxn modelId="{E354EE70-868D-4539-A624-621E8FD5B0FF}" type="presParOf" srcId="{E82E70C5-EBD5-4B2B-AB6C-0FFF50479682}" destId="{6B1F167E-DCAD-4D18-9AFB-8F9A464951E3}" srcOrd="0" destOrd="0" presId="urn:microsoft.com/office/officeart/2018/5/layout/IconLeafLabelList"/>
    <dgm:cxn modelId="{F6EF0CF7-B370-4468-8850-D31021235D86}" type="presParOf" srcId="{E82E70C5-EBD5-4B2B-AB6C-0FFF50479682}" destId="{4421AB62-51E1-4F62-A2E6-832671789C55}" srcOrd="1" destOrd="0" presId="urn:microsoft.com/office/officeart/2018/5/layout/IconLeafLabelList"/>
    <dgm:cxn modelId="{33AD7D1F-1C2C-4F47-AFFC-49EF6C17C8BF}" type="presParOf" srcId="{E82E70C5-EBD5-4B2B-AB6C-0FFF50479682}" destId="{B99C2F9D-2D8D-41B9-BA2B-3CBEF90D7793}" srcOrd="2" destOrd="0" presId="urn:microsoft.com/office/officeart/2018/5/layout/IconLeafLabelList"/>
    <dgm:cxn modelId="{3C7D2135-087F-4E8E-B4C2-B655124C6018}" type="presParOf" srcId="{E82E70C5-EBD5-4B2B-AB6C-0FFF50479682}" destId="{479FC294-426D-4876-81E7-216073C0085E}" srcOrd="3" destOrd="0" presId="urn:microsoft.com/office/officeart/2018/5/layout/IconLeafLabelList"/>
    <dgm:cxn modelId="{73DA0E6C-2E84-45A2-B23E-E0807D8D5DF2}" type="presParOf" srcId="{0DA47CAF-70F4-4B10-9D6A-06BB642E2437}" destId="{6B71D895-D400-4260-A8E6-EBBC967274A6}" srcOrd="1" destOrd="0" presId="urn:microsoft.com/office/officeart/2018/5/layout/IconLeafLabelList"/>
    <dgm:cxn modelId="{20A57FA8-28E6-4EFD-B0D2-B22978A931E9}" type="presParOf" srcId="{0DA47CAF-70F4-4B10-9D6A-06BB642E2437}" destId="{F7802D65-2612-4D18-817A-0E44D2A139BA}" srcOrd="2" destOrd="0" presId="urn:microsoft.com/office/officeart/2018/5/layout/IconLeafLabelList"/>
    <dgm:cxn modelId="{5EB7FF32-CE0A-4124-AD18-85B7C8567F6C}" type="presParOf" srcId="{F7802D65-2612-4D18-817A-0E44D2A139BA}" destId="{3E29D11E-DF21-45E7-BBF5-254310E87AB0}" srcOrd="0" destOrd="0" presId="urn:microsoft.com/office/officeart/2018/5/layout/IconLeafLabelList"/>
    <dgm:cxn modelId="{F94FF21F-E9FC-4E5F-A137-7081C176249E}" type="presParOf" srcId="{F7802D65-2612-4D18-817A-0E44D2A139BA}" destId="{E77B822F-29D3-4168-A141-67289DEBB0A5}" srcOrd="1" destOrd="0" presId="urn:microsoft.com/office/officeart/2018/5/layout/IconLeafLabelList"/>
    <dgm:cxn modelId="{2D3683FA-EC5B-4332-9BFC-0E556FD3037B}" type="presParOf" srcId="{F7802D65-2612-4D18-817A-0E44D2A139BA}" destId="{6091EDDC-8118-4BBD-9872-52C8603A4EC3}" srcOrd="2" destOrd="0" presId="urn:microsoft.com/office/officeart/2018/5/layout/IconLeafLabelList"/>
    <dgm:cxn modelId="{0AB88143-F226-45E1-9495-E8F9C2837AEC}" type="presParOf" srcId="{F7802D65-2612-4D18-817A-0E44D2A139BA}" destId="{EB49E949-2046-4863-96F2-368B667A5336}" srcOrd="3" destOrd="0" presId="urn:microsoft.com/office/officeart/2018/5/layout/IconLeafLabelList"/>
    <dgm:cxn modelId="{748667B6-31D3-424E-8605-7E66523D2C13}" type="presParOf" srcId="{0DA47CAF-70F4-4B10-9D6A-06BB642E2437}" destId="{6FDC3B7B-10C1-4E68-B273-DDD26AA3971A}" srcOrd="3" destOrd="0" presId="urn:microsoft.com/office/officeart/2018/5/layout/IconLeafLabelList"/>
    <dgm:cxn modelId="{B0685870-FB07-4B30-A8D1-F2C5246AE34A}" type="presParOf" srcId="{0DA47CAF-70F4-4B10-9D6A-06BB642E2437}" destId="{805F6509-8E14-42D3-AD76-808A5611936A}" srcOrd="4" destOrd="0" presId="urn:microsoft.com/office/officeart/2018/5/layout/IconLeafLabelList"/>
    <dgm:cxn modelId="{F1E5DBC2-0E39-4631-AEA3-29A64F8025E8}" type="presParOf" srcId="{805F6509-8E14-42D3-AD76-808A5611936A}" destId="{02FAF836-AAF9-4FA8-9550-AD2E3FA8F7CA}" srcOrd="0" destOrd="0" presId="urn:microsoft.com/office/officeart/2018/5/layout/IconLeafLabelList"/>
    <dgm:cxn modelId="{1D050940-8E0C-46C9-B639-1F37FC2A0178}" type="presParOf" srcId="{805F6509-8E14-42D3-AD76-808A5611936A}" destId="{08917B86-44E6-4DDB-A67B-E9AAEC50E66B}" srcOrd="1" destOrd="0" presId="urn:microsoft.com/office/officeart/2018/5/layout/IconLeafLabelList"/>
    <dgm:cxn modelId="{A8DE6D2F-08C0-4DDC-8379-7E33EE05943A}" type="presParOf" srcId="{805F6509-8E14-42D3-AD76-808A5611936A}" destId="{49B53EDB-85B9-4F1F-8264-157834DDC768}" srcOrd="2" destOrd="0" presId="urn:microsoft.com/office/officeart/2018/5/layout/IconLeafLabelList"/>
    <dgm:cxn modelId="{AD43E56D-7E77-4CBB-90C6-DC7852516D8D}" type="presParOf" srcId="{805F6509-8E14-42D3-AD76-808A5611936A}" destId="{97610BF3-EE90-4D4C-AA17-B33F78634BDF}" srcOrd="3" destOrd="0" presId="urn:microsoft.com/office/officeart/2018/5/layout/IconLeafLabelList"/>
    <dgm:cxn modelId="{E06BB97B-3023-4087-8414-2AE076C98008}" type="presParOf" srcId="{0DA47CAF-70F4-4B10-9D6A-06BB642E2437}" destId="{47FB7806-BAE8-44D1-A1A9-36043B926F55}" srcOrd="5" destOrd="0" presId="urn:microsoft.com/office/officeart/2018/5/layout/IconLeafLabelList"/>
    <dgm:cxn modelId="{21BE41D6-CE82-450D-AD63-F23C9B431E80}" type="presParOf" srcId="{0DA47CAF-70F4-4B10-9D6A-06BB642E2437}" destId="{5CD8CA25-0821-4075-A236-06ED081B88CB}" srcOrd="6" destOrd="0" presId="urn:microsoft.com/office/officeart/2018/5/layout/IconLeafLabelList"/>
    <dgm:cxn modelId="{2F021752-3FA0-43A2-B344-FE6CDD8D016B}" type="presParOf" srcId="{5CD8CA25-0821-4075-A236-06ED081B88CB}" destId="{D2D70A28-CC21-42DB-87EB-DDC05C6DB3F7}" srcOrd="0" destOrd="0" presId="urn:microsoft.com/office/officeart/2018/5/layout/IconLeafLabelList"/>
    <dgm:cxn modelId="{23DB09BA-DF18-4FB0-9211-32546726B794}" type="presParOf" srcId="{5CD8CA25-0821-4075-A236-06ED081B88CB}" destId="{B693D922-8639-4FA6-822F-2C5A0ADAFDBD}" srcOrd="1" destOrd="0" presId="urn:microsoft.com/office/officeart/2018/5/layout/IconLeafLabelList"/>
    <dgm:cxn modelId="{7CC3D1A2-F004-43D6-8818-BF593FF67FF1}" type="presParOf" srcId="{5CD8CA25-0821-4075-A236-06ED081B88CB}" destId="{6A020AF0-369D-4635-B3F9-37AF63871B4F}" srcOrd="2" destOrd="0" presId="urn:microsoft.com/office/officeart/2018/5/layout/IconLeafLabelList"/>
    <dgm:cxn modelId="{6F5DABF8-E360-4D37-B10B-C8EDF5C55571}" type="presParOf" srcId="{5CD8CA25-0821-4075-A236-06ED081B88CB}" destId="{B6EDA248-73F4-4FD2-8DC1-9073EB204FF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4B5FBA1-99AF-4F92-89DD-F60BC7C607A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FF5D3C3-C958-4C94-9EAB-56EC9EEE0C18}">
      <dgm:prSet/>
      <dgm:spPr/>
      <dgm:t>
        <a:bodyPr/>
        <a:lstStyle/>
        <a:p>
          <a:r>
            <a:rPr lang="en-US" dirty="0"/>
            <a:t>Log8848 demonstrates its efficacy as a robust Python-based solution that effectively fulfills the diverse needs of cybersecurity professionals. </a:t>
          </a:r>
        </a:p>
      </dgm:t>
    </dgm:pt>
    <dgm:pt modelId="{CDE98503-3A49-4E62-A147-9A0044CFBF41}" type="parTrans" cxnId="{BE646AC0-5CF3-419A-9289-F01DBAB9D72B}">
      <dgm:prSet/>
      <dgm:spPr/>
      <dgm:t>
        <a:bodyPr/>
        <a:lstStyle/>
        <a:p>
          <a:endParaRPr lang="en-US"/>
        </a:p>
      </dgm:t>
    </dgm:pt>
    <dgm:pt modelId="{E2DB6BFF-FAA9-4B63-AD4B-3AC219A9AF7E}" type="sibTrans" cxnId="{BE646AC0-5CF3-419A-9289-F01DBAB9D72B}">
      <dgm:prSet/>
      <dgm:spPr/>
      <dgm:t>
        <a:bodyPr/>
        <a:lstStyle/>
        <a:p>
          <a:endParaRPr lang="en-US"/>
        </a:p>
      </dgm:t>
    </dgm:pt>
    <dgm:pt modelId="{4FC86E6C-3292-4C5E-97A4-299191514C84}">
      <dgm:prSet/>
      <dgm:spPr/>
      <dgm:t>
        <a:bodyPr/>
        <a:lstStyle/>
        <a:p>
          <a:r>
            <a:rPr lang="en-US"/>
            <a:t>This tool facilitates the identification of accessible ports on servers and systems while operating in a defensive posture, allowing for continuous monitoring and offering defense against potential assaults.</a:t>
          </a:r>
        </a:p>
      </dgm:t>
    </dgm:pt>
    <dgm:pt modelId="{8F3D13E2-9770-4630-B68E-A49368FE2AB8}" type="parTrans" cxnId="{FDA71EC9-51C6-4773-9F59-C30A17C82114}">
      <dgm:prSet/>
      <dgm:spPr/>
      <dgm:t>
        <a:bodyPr/>
        <a:lstStyle/>
        <a:p>
          <a:endParaRPr lang="en-US"/>
        </a:p>
      </dgm:t>
    </dgm:pt>
    <dgm:pt modelId="{770FB42D-8BD3-4AD2-BCDD-A0A10FCF123D}" type="sibTrans" cxnId="{FDA71EC9-51C6-4773-9F59-C30A17C82114}">
      <dgm:prSet/>
      <dgm:spPr/>
      <dgm:t>
        <a:bodyPr/>
        <a:lstStyle/>
        <a:p>
          <a:endParaRPr lang="en-US"/>
        </a:p>
      </dgm:t>
    </dgm:pt>
    <dgm:pt modelId="{45BBDF53-BDBE-44D4-A7C0-15CC61A81B06}">
      <dgm:prSet/>
      <dgm:spPr/>
      <dgm:t>
        <a:bodyPr/>
        <a:lstStyle/>
        <a:p>
          <a:r>
            <a:rPr lang="en-US"/>
            <a:t>O-port serves as a multifunctional and indispensable instrument that facilitates the process of conducting port scanning and detecting SQL injection vulnerabilities.</a:t>
          </a:r>
        </a:p>
      </dgm:t>
    </dgm:pt>
    <dgm:pt modelId="{7CC991A8-259C-42A7-AAF7-5B51C9690292}" type="parTrans" cxnId="{C6211DBF-2E9D-4774-9793-F8B34B539DFF}">
      <dgm:prSet/>
      <dgm:spPr/>
      <dgm:t>
        <a:bodyPr/>
        <a:lstStyle/>
        <a:p>
          <a:endParaRPr lang="en-US"/>
        </a:p>
      </dgm:t>
    </dgm:pt>
    <dgm:pt modelId="{4F8BF139-7CE4-4C87-9C28-20832ADD3E93}" type="sibTrans" cxnId="{C6211DBF-2E9D-4774-9793-F8B34B539DFF}">
      <dgm:prSet/>
      <dgm:spPr/>
      <dgm:t>
        <a:bodyPr/>
        <a:lstStyle/>
        <a:p>
          <a:endParaRPr lang="en-US"/>
        </a:p>
      </dgm:t>
    </dgm:pt>
    <dgm:pt modelId="{0F41FE08-3B51-4A51-BAA2-2FE1F3F2B769}" type="pres">
      <dgm:prSet presAssocID="{F4B5FBA1-99AF-4F92-89DD-F60BC7C607A6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AE7DB59-D95B-4D35-AE46-CD2E643F2D28}" type="pres">
      <dgm:prSet presAssocID="{2FF5D3C3-C958-4C94-9EAB-56EC9EEE0C18}" presName="thickLine" presStyleLbl="alignNode1" presStyleIdx="0" presStyleCnt="3"/>
      <dgm:spPr/>
    </dgm:pt>
    <dgm:pt modelId="{68B2AABC-B865-4EDB-B099-B1EC642C6E48}" type="pres">
      <dgm:prSet presAssocID="{2FF5D3C3-C958-4C94-9EAB-56EC9EEE0C18}" presName="horz1" presStyleCnt="0"/>
      <dgm:spPr/>
    </dgm:pt>
    <dgm:pt modelId="{69407CA2-53C2-472A-9185-0101B539B399}" type="pres">
      <dgm:prSet presAssocID="{2FF5D3C3-C958-4C94-9EAB-56EC9EEE0C18}" presName="tx1" presStyleLbl="revTx" presStyleIdx="0" presStyleCnt="3"/>
      <dgm:spPr/>
      <dgm:t>
        <a:bodyPr/>
        <a:lstStyle/>
        <a:p>
          <a:endParaRPr lang="en-US"/>
        </a:p>
      </dgm:t>
    </dgm:pt>
    <dgm:pt modelId="{FCD1CE79-4E5C-4B88-AF16-6EA9F55C19D8}" type="pres">
      <dgm:prSet presAssocID="{2FF5D3C3-C958-4C94-9EAB-56EC9EEE0C18}" presName="vert1" presStyleCnt="0"/>
      <dgm:spPr/>
    </dgm:pt>
    <dgm:pt modelId="{14604BC7-EC56-44FB-B5BB-283519513DA9}" type="pres">
      <dgm:prSet presAssocID="{4FC86E6C-3292-4C5E-97A4-299191514C84}" presName="thickLine" presStyleLbl="alignNode1" presStyleIdx="1" presStyleCnt="3"/>
      <dgm:spPr/>
    </dgm:pt>
    <dgm:pt modelId="{321DC8CA-882B-419B-ACBD-DDB523710773}" type="pres">
      <dgm:prSet presAssocID="{4FC86E6C-3292-4C5E-97A4-299191514C84}" presName="horz1" presStyleCnt="0"/>
      <dgm:spPr/>
    </dgm:pt>
    <dgm:pt modelId="{B230960E-656E-49C4-B058-C8E6EA8C5BE6}" type="pres">
      <dgm:prSet presAssocID="{4FC86E6C-3292-4C5E-97A4-299191514C84}" presName="tx1" presStyleLbl="revTx" presStyleIdx="1" presStyleCnt="3"/>
      <dgm:spPr/>
      <dgm:t>
        <a:bodyPr/>
        <a:lstStyle/>
        <a:p>
          <a:endParaRPr lang="en-US"/>
        </a:p>
      </dgm:t>
    </dgm:pt>
    <dgm:pt modelId="{DC09BDF0-B3A3-4FA5-A8C8-6559C9E8832C}" type="pres">
      <dgm:prSet presAssocID="{4FC86E6C-3292-4C5E-97A4-299191514C84}" presName="vert1" presStyleCnt="0"/>
      <dgm:spPr/>
    </dgm:pt>
    <dgm:pt modelId="{72B81E08-D038-4CF3-BDA4-000CC253EB3D}" type="pres">
      <dgm:prSet presAssocID="{45BBDF53-BDBE-44D4-A7C0-15CC61A81B06}" presName="thickLine" presStyleLbl="alignNode1" presStyleIdx="2" presStyleCnt="3"/>
      <dgm:spPr/>
    </dgm:pt>
    <dgm:pt modelId="{9A148D86-5E43-41F2-8063-25397337D7B9}" type="pres">
      <dgm:prSet presAssocID="{45BBDF53-BDBE-44D4-A7C0-15CC61A81B06}" presName="horz1" presStyleCnt="0"/>
      <dgm:spPr/>
    </dgm:pt>
    <dgm:pt modelId="{30A88277-D6DF-43DC-8990-D85D20B50C1B}" type="pres">
      <dgm:prSet presAssocID="{45BBDF53-BDBE-44D4-A7C0-15CC61A81B06}" presName="tx1" presStyleLbl="revTx" presStyleIdx="2" presStyleCnt="3"/>
      <dgm:spPr/>
      <dgm:t>
        <a:bodyPr/>
        <a:lstStyle/>
        <a:p>
          <a:endParaRPr lang="en-US"/>
        </a:p>
      </dgm:t>
    </dgm:pt>
    <dgm:pt modelId="{D45F9413-E264-4E18-8E25-D91B5C530971}" type="pres">
      <dgm:prSet presAssocID="{45BBDF53-BDBE-44D4-A7C0-15CC61A81B06}" presName="vert1" presStyleCnt="0"/>
      <dgm:spPr/>
    </dgm:pt>
  </dgm:ptLst>
  <dgm:cxnLst>
    <dgm:cxn modelId="{62C5CCFE-47D9-406B-93B1-0A8B5CB33045}" type="presOf" srcId="{F4B5FBA1-99AF-4F92-89DD-F60BC7C607A6}" destId="{0F41FE08-3B51-4A51-BAA2-2FE1F3F2B769}" srcOrd="0" destOrd="0" presId="urn:microsoft.com/office/officeart/2008/layout/LinedList"/>
    <dgm:cxn modelId="{FDA71EC9-51C6-4773-9F59-C30A17C82114}" srcId="{F4B5FBA1-99AF-4F92-89DD-F60BC7C607A6}" destId="{4FC86E6C-3292-4C5E-97A4-299191514C84}" srcOrd="1" destOrd="0" parTransId="{8F3D13E2-9770-4630-B68E-A49368FE2AB8}" sibTransId="{770FB42D-8BD3-4AD2-BCDD-A0A10FCF123D}"/>
    <dgm:cxn modelId="{386A1D7D-4BB9-45DE-A462-2821CA69951A}" type="presOf" srcId="{2FF5D3C3-C958-4C94-9EAB-56EC9EEE0C18}" destId="{69407CA2-53C2-472A-9185-0101B539B399}" srcOrd="0" destOrd="0" presId="urn:microsoft.com/office/officeart/2008/layout/LinedList"/>
    <dgm:cxn modelId="{C6211DBF-2E9D-4774-9793-F8B34B539DFF}" srcId="{F4B5FBA1-99AF-4F92-89DD-F60BC7C607A6}" destId="{45BBDF53-BDBE-44D4-A7C0-15CC61A81B06}" srcOrd="2" destOrd="0" parTransId="{7CC991A8-259C-42A7-AAF7-5B51C9690292}" sibTransId="{4F8BF139-7CE4-4C87-9C28-20832ADD3E93}"/>
    <dgm:cxn modelId="{BE646AC0-5CF3-419A-9289-F01DBAB9D72B}" srcId="{F4B5FBA1-99AF-4F92-89DD-F60BC7C607A6}" destId="{2FF5D3C3-C958-4C94-9EAB-56EC9EEE0C18}" srcOrd="0" destOrd="0" parTransId="{CDE98503-3A49-4E62-A147-9A0044CFBF41}" sibTransId="{E2DB6BFF-FAA9-4B63-AD4B-3AC219A9AF7E}"/>
    <dgm:cxn modelId="{80FEF61A-395B-4CB3-B331-D6D9C429EEBA}" type="presOf" srcId="{4FC86E6C-3292-4C5E-97A4-299191514C84}" destId="{B230960E-656E-49C4-B058-C8E6EA8C5BE6}" srcOrd="0" destOrd="0" presId="urn:microsoft.com/office/officeart/2008/layout/LinedList"/>
    <dgm:cxn modelId="{FF18EFC0-A088-434B-8C3A-B5EFAA5EC052}" type="presOf" srcId="{45BBDF53-BDBE-44D4-A7C0-15CC61A81B06}" destId="{30A88277-D6DF-43DC-8990-D85D20B50C1B}" srcOrd="0" destOrd="0" presId="urn:microsoft.com/office/officeart/2008/layout/LinedList"/>
    <dgm:cxn modelId="{D2E3435A-3DFF-47EE-8832-9B895FA57E81}" type="presParOf" srcId="{0F41FE08-3B51-4A51-BAA2-2FE1F3F2B769}" destId="{0AE7DB59-D95B-4D35-AE46-CD2E643F2D28}" srcOrd="0" destOrd="0" presId="urn:microsoft.com/office/officeart/2008/layout/LinedList"/>
    <dgm:cxn modelId="{89DF55A4-A0EA-47C1-ABE8-D459C94FC3AD}" type="presParOf" srcId="{0F41FE08-3B51-4A51-BAA2-2FE1F3F2B769}" destId="{68B2AABC-B865-4EDB-B099-B1EC642C6E48}" srcOrd="1" destOrd="0" presId="urn:microsoft.com/office/officeart/2008/layout/LinedList"/>
    <dgm:cxn modelId="{73E31076-B21D-4D43-891C-EABBED4DB9BD}" type="presParOf" srcId="{68B2AABC-B865-4EDB-B099-B1EC642C6E48}" destId="{69407CA2-53C2-472A-9185-0101B539B399}" srcOrd="0" destOrd="0" presId="urn:microsoft.com/office/officeart/2008/layout/LinedList"/>
    <dgm:cxn modelId="{B0016D72-CA13-4577-BA93-2E637AE8388B}" type="presParOf" srcId="{68B2AABC-B865-4EDB-B099-B1EC642C6E48}" destId="{FCD1CE79-4E5C-4B88-AF16-6EA9F55C19D8}" srcOrd="1" destOrd="0" presId="urn:microsoft.com/office/officeart/2008/layout/LinedList"/>
    <dgm:cxn modelId="{3A3B2792-BDA2-4E63-A0E1-A05A0962BF5F}" type="presParOf" srcId="{0F41FE08-3B51-4A51-BAA2-2FE1F3F2B769}" destId="{14604BC7-EC56-44FB-B5BB-283519513DA9}" srcOrd="2" destOrd="0" presId="urn:microsoft.com/office/officeart/2008/layout/LinedList"/>
    <dgm:cxn modelId="{0F0CB60F-3653-45F3-978C-0AEB1480E219}" type="presParOf" srcId="{0F41FE08-3B51-4A51-BAA2-2FE1F3F2B769}" destId="{321DC8CA-882B-419B-ACBD-DDB523710773}" srcOrd="3" destOrd="0" presId="urn:microsoft.com/office/officeart/2008/layout/LinedList"/>
    <dgm:cxn modelId="{FC0F2632-44A4-4683-8994-722C75C48704}" type="presParOf" srcId="{321DC8CA-882B-419B-ACBD-DDB523710773}" destId="{B230960E-656E-49C4-B058-C8E6EA8C5BE6}" srcOrd="0" destOrd="0" presId="urn:microsoft.com/office/officeart/2008/layout/LinedList"/>
    <dgm:cxn modelId="{578CD4B7-78DB-43F8-8A2D-8AB78B7F6BCC}" type="presParOf" srcId="{321DC8CA-882B-419B-ACBD-DDB523710773}" destId="{DC09BDF0-B3A3-4FA5-A8C8-6559C9E8832C}" srcOrd="1" destOrd="0" presId="urn:microsoft.com/office/officeart/2008/layout/LinedList"/>
    <dgm:cxn modelId="{6D9C6F73-DEE7-4920-B437-B73BB09C44AC}" type="presParOf" srcId="{0F41FE08-3B51-4A51-BAA2-2FE1F3F2B769}" destId="{72B81E08-D038-4CF3-BDA4-000CC253EB3D}" srcOrd="4" destOrd="0" presId="urn:microsoft.com/office/officeart/2008/layout/LinedList"/>
    <dgm:cxn modelId="{5EE1C515-7AA2-4901-9907-E217FA465299}" type="presParOf" srcId="{0F41FE08-3B51-4A51-BAA2-2FE1F3F2B769}" destId="{9A148D86-5E43-41F2-8063-25397337D7B9}" srcOrd="5" destOrd="0" presId="urn:microsoft.com/office/officeart/2008/layout/LinedList"/>
    <dgm:cxn modelId="{42843860-2B18-4122-BB46-7BC35D25332E}" type="presParOf" srcId="{9A148D86-5E43-41F2-8063-25397337D7B9}" destId="{30A88277-D6DF-43DC-8990-D85D20B50C1B}" srcOrd="0" destOrd="0" presId="urn:microsoft.com/office/officeart/2008/layout/LinedList"/>
    <dgm:cxn modelId="{B83BDC00-1916-498B-8CEE-C1F0C9C793DC}" type="presParOf" srcId="{9A148D86-5E43-41F2-8063-25397337D7B9}" destId="{D45F9413-E264-4E18-8E25-D91B5C53097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D92A910-6E2A-40A4-8B66-09D637347754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3579784-3B69-4309-B306-A3862F527C16}">
      <dgm:prSet/>
      <dgm:spPr/>
      <dgm:t>
        <a:bodyPr/>
        <a:lstStyle/>
        <a:p>
          <a:r>
            <a:rPr lang="en-US" b="1"/>
            <a:t>Real-Time Analysis</a:t>
          </a:r>
          <a:endParaRPr lang="en-US" dirty="0"/>
        </a:p>
      </dgm:t>
    </dgm:pt>
    <dgm:pt modelId="{5B660846-55E5-49BA-8614-9B6F0473CF98}" type="parTrans" cxnId="{D6AEDBAC-CE58-4550-BF94-583CBF38163C}">
      <dgm:prSet/>
      <dgm:spPr/>
      <dgm:t>
        <a:bodyPr/>
        <a:lstStyle/>
        <a:p>
          <a:endParaRPr lang="en-US"/>
        </a:p>
      </dgm:t>
    </dgm:pt>
    <dgm:pt modelId="{3DE60662-2298-4144-A0D0-ED428D553AE9}" type="sibTrans" cxnId="{D6AEDBAC-CE58-4550-BF94-583CBF38163C}">
      <dgm:prSet/>
      <dgm:spPr/>
      <dgm:t>
        <a:bodyPr/>
        <a:lstStyle/>
        <a:p>
          <a:endParaRPr lang="en-US"/>
        </a:p>
      </dgm:t>
    </dgm:pt>
    <dgm:pt modelId="{C09E2AFF-052D-4351-9F91-048CCA60A08D}">
      <dgm:prSet/>
      <dgm:spPr/>
      <dgm:t>
        <a:bodyPr/>
        <a:lstStyle/>
        <a:p>
          <a:r>
            <a:rPr lang="en-US" b="1" dirty="0"/>
            <a:t>Custom Security Rules</a:t>
          </a:r>
          <a:endParaRPr lang="en-US" dirty="0"/>
        </a:p>
      </dgm:t>
    </dgm:pt>
    <dgm:pt modelId="{19781C9C-ADB2-468E-8B8A-0BA5A84F37F2}" type="parTrans" cxnId="{3D38E62F-61D8-4A68-A59C-F156788D3794}">
      <dgm:prSet/>
      <dgm:spPr/>
      <dgm:t>
        <a:bodyPr/>
        <a:lstStyle/>
        <a:p>
          <a:endParaRPr lang="en-US"/>
        </a:p>
      </dgm:t>
    </dgm:pt>
    <dgm:pt modelId="{F266F928-6B47-4D16-890C-36471F1962F1}" type="sibTrans" cxnId="{3D38E62F-61D8-4A68-A59C-F156788D3794}">
      <dgm:prSet/>
      <dgm:spPr/>
      <dgm:t>
        <a:bodyPr/>
        <a:lstStyle/>
        <a:p>
          <a:endParaRPr lang="en-US"/>
        </a:p>
      </dgm:t>
    </dgm:pt>
    <dgm:pt modelId="{1906F007-FACD-4B5C-96DE-4BCD250C49E4}">
      <dgm:prSet/>
      <dgm:spPr/>
      <dgm:t>
        <a:bodyPr/>
        <a:lstStyle/>
        <a:p>
          <a:r>
            <a:rPr lang="en-US" b="1" dirty="0"/>
            <a:t>Machine Learning and Anomaly Detection</a:t>
          </a:r>
          <a:endParaRPr lang="en-US" dirty="0"/>
        </a:p>
      </dgm:t>
    </dgm:pt>
    <dgm:pt modelId="{20ECBF81-EE33-45A9-AAAE-C8A7A0822194}" type="parTrans" cxnId="{BEBA5C64-0D5D-419E-8C88-5EC237186B71}">
      <dgm:prSet/>
      <dgm:spPr/>
      <dgm:t>
        <a:bodyPr/>
        <a:lstStyle/>
        <a:p>
          <a:endParaRPr lang="en-US"/>
        </a:p>
      </dgm:t>
    </dgm:pt>
    <dgm:pt modelId="{535E024B-26BD-4E83-9C8E-63AD97B3CD5C}" type="sibTrans" cxnId="{BEBA5C64-0D5D-419E-8C88-5EC237186B71}">
      <dgm:prSet/>
      <dgm:spPr/>
      <dgm:t>
        <a:bodyPr/>
        <a:lstStyle/>
        <a:p>
          <a:endParaRPr lang="en-US"/>
        </a:p>
      </dgm:t>
    </dgm:pt>
    <dgm:pt modelId="{76CEAA86-7566-4637-8AFD-31BBCF701206}">
      <dgm:prSet/>
      <dgm:spPr/>
      <dgm:t>
        <a:bodyPr/>
        <a:lstStyle/>
        <a:p>
          <a:r>
            <a:rPr lang="en-US"/>
            <a:t>Allow for the saving of scan findings to a database or file.</a:t>
          </a:r>
        </a:p>
      </dgm:t>
    </dgm:pt>
    <dgm:pt modelId="{B9A8B2A8-AF61-4891-B95C-18B863C9799F}" type="parTrans" cxnId="{5EE4194D-4D4F-45E0-8E77-C768EB224D8A}">
      <dgm:prSet/>
      <dgm:spPr/>
      <dgm:t>
        <a:bodyPr/>
        <a:lstStyle/>
        <a:p>
          <a:endParaRPr lang="en-US"/>
        </a:p>
      </dgm:t>
    </dgm:pt>
    <dgm:pt modelId="{E20F2190-4645-4F84-9AEE-DE1AC0B1FC68}" type="sibTrans" cxnId="{5EE4194D-4D4F-45E0-8E77-C768EB224D8A}">
      <dgm:prSet/>
      <dgm:spPr/>
      <dgm:t>
        <a:bodyPr/>
        <a:lstStyle/>
        <a:p>
          <a:endParaRPr lang="en-US"/>
        </a:p>
      </dgm:t>
    </dgm:pt>
    <dgm:pt modelId="{37D90972-9926-451F-900C-B74DDE0D4F42}">
      <dgm:prSet/>
      <dgm:spPr/>
      <dgm:t>
        <a:bodyPr/>
        <a:lstStyle/>
        <a:p>
          <a:r>
            <a:rPr lang="en-US"/>
            <a:t>Permit users to choose an IP address range to scan several hosts.</a:t>
          </a:r>
        </a:p>
      </dgm:t>
    </dgm:pt>
    <dgm:pt modelId="{DCC0BDF0-AB0F-44A4-8B39-A7AC8209221C}" type="parTrans" cxnId="{58CF9EAC-C3A5-4757-ABA4-20F290B6E02C}">
      <dgm:prSet/>
      <dgm:spPr/>
      <dgm:t>
        <a:bodyPr/>
        <a:lstStyle/>
        <a:p>
          <a:endParaRPr lang="en-US"/>
        </a:p>
      </dgm:t>
    </dgm:pt>
    <dgm:pt modelId="{2320554D-BCC3-492D-861F-8A44449F49C0}" type="sibTrans" cxnId="{58CF9EAC-C3A5-4757-ABA4-20F290B6E02C}">
      <dgm:prSet/>
      <dgm:spPr/>
      <dgm:t>
        <a:bodyPr/>
        <a:lstStyle/>
        <a:p>
          <a:endParaRPr lang="en-US"/>
        </a:p>
      </dgm:t>
    </dgm:pt>
    <dgm:pt modelId="{F780F996-0173-4DBE-953B-06737781183F}">
      <dgm:prSet/>
      <dgm:spPr/>
      <dgm:t>
        <a:bodyPr/>
        <a:lstStyle/>
        <a:p>
          <a:r>
            <a:rPr lang="en-US"/>
            <a:t>Allow for the export of scan results in a structured format (like JSON or CSV).</a:t>
          </a:r>
        </a:p>
      </dgm:t>
    </dgm:pt>
    <dgm:pt modelId="{E622A20A-F9F6-4750-B32C-5F797BD08DCB}" type="parTrans" cxnId="{737D994B-0AA6-4064-AFB6-00950AA73BFD}">
      <dgm:prSet/>
      <dgm:spPr/>
      <dgm:t>
        <a:bodyPr/>
        <a:lstStyle/>
        <a:p>
          <a:endParaRPr lang="en-US"/>
        </a:p>
      </dgm:t>
    </dgm:pt>
    <dgm:pt modelId="{17B18612-77BF-4D59-88D5-89982709F0FB}" type="sibTrans" cxnId="{737D994B-0AA6-4064-AFB6-00950AA73BFD}">
      <dgm:prSet/>
      <dgm:spPr/>
      <dgm:t>
        <a:bodyPr/>
        <a:lstStyle/>
        <a:p>
          <a:endParaRPr lang="en-US"/>
        </a:p>
      </dgm:t>
    </dgm:pt>
    <dgm:pt modelId="{A4ED5F3F-289B-4023-9EE7-3D85E3469A09}" type="pres">
      <dgm:prSet presAssocID="{6D92A910-6E2A-40A4-8B66-09D637347754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8298A61-434F-48A7-B995-3330D728CC55}" type="pres">
      <dgm:prSet presAssocID="{B3579784-3B69-4309-B306-A3862F527C16}" presName="thickLine" presStyleLbl="alignNode1" presStyleIdx="0" presStyleCnt="6"/>
      <dgm:spPr/>
    </dgm:pt>
    <dgm:pt modelId="{5991106A-2FAF-4766-AF81-27F74FE6D27E}" type="pres">
      <dgm:prSet presAssocID="{B3579784-3B69-4309-B306-A3862F527C16}" presName="horz1" presStyleCnt="0"/>
      <dgm:spPr/>
    </dgm:pt>
    <dgm:pt modelId="{ABCF49C0-8874-4B31-B410-5DB415051614}" type="pres">
      <dgm:prSet presAssocID="{B3579784-3B69-4309-B306-A3862F527C16}" presName="tx1" presStyleLbl="revTx" presStyleIdx="0" presStyleCnt="6"/>
      <dgm:spPr/>
      <dgm:t>
        <a:bodyPr/>
        <a:lstStyle/>
        <a:p>
          <a:endParaRPr lang="en-US"/>
        </a:p>
      </dgm:t>
    </dgm:pt>
    <dgm:pt modelId="{28DAB149-A8AE-4D25-9B33-0692A33A0E93}" type="pres">
      <dgm:prSet presAssocID="{B3579784-3B69-4309-B306-A3862F527C16}" presName="vert1" presStyleCnt="0"/>
      <dgm:spPr/>
    </dgm:pt>
    <dgm:pt modelId="{960AFB59-8117-4CE4-9D0E-A44400F72443}" type="pres">
      <dgm:prSet presAssocID="{C09E2AFF-052D-4351-9F91-048CCA60A08D}" presName="thickLine" presStyleLbl="alignNode1" presStyleIdx="1" presStyleCnt="6"/>
      <dgm:spPr/>
    </dgm:pt>
    <dgm:pt modelId="{6D0B908A-58A2-49AF-9103-A063703E328D}" type="pres">
      <dgm:prSet presAssocID="{C09E2AFF-052D-4351-9F91-048CCA60A08D}" presName="horz1" presStyleCnt="0"/>
      <dgm:spPr/>
    </dgm:pt>
    <dgm:pt modelId="{0AEF1EF6-E0F5-4918-99C9-E8DC590BFA03}" type="pres">
      <dgm:prSet presAssocID="{C09E2AFF-052D-4351-9F91-048CCA60A08D}" presName="tx1" presStyleLbl="revTx" presStyleIdx="1" presStyleCnt="6"/>
      <dgm:spPr/>
      <dgm:t>
        <a:bodyPr/>
        <a:lstStyle/>
        <a:p>
          <a:endParaRPr lang="en-US"/>
        </a:p>
      </dgm:t>
    </dgm:pt>
    <dgm:pt modelId="{361B035D-F959-4CF1-AD2F-D198213ED626}" type="pres">
      <dgm:prSet presAssocID="{C09E2AFF-052D-4351-9F91-048CCA60A08D}" presName="vert1" presStyleCnt="0"/>
      <dgm:spPr/>
    </dgm:pt>
    <dgm:pt modelId="{B04440DE-4FEE-4573-938A-A13ACA2C5127}" type="pres">
      <dgm:prSet presAssocID="{1906F007-FACD-4B5C-96DE-4BCD250C49E4}" presName="thickLine" presStyleLbl="alignNode1" presStyleIdx="2" presStyleCnt="6"/>
      <dgm:spPr/>
    </dgm:pt>
    <dgm:pt modelId="{65585138-A07B-4ADD-A7E9-5C4203B2ACA9}" type="pres">
      <dgm:prSet presAssocID="{1906F007-FACD-4B5C-96DE-4BCD250C49E4}" presName="horz1" presStyleCnt="0"/>
      <dgm:spPr/>
    </dgm:pt>
    <dgm:pt modelId="{CFBD7942-4BAA-4243-AE0D-02CE9E6170F1}" type="pres">
      <dgm:prSet presAssocID="{1906F007-FACD-4B5C-96DE-4BCD250C49E4}" presName="tx1" presStyleLbl="revTx" presStyleIdx="2" presStyleCnt="6"/>
      <dgm:spPr/>
      <dgm:t>
        <a:bodyPr/>
        <a:lstStyle/>
        <a:p>
          <a:endParaRPr lang="en-US"/>
        </a:p>
      </dgm:t>
    </dgm:pt>
    <dgm:pt modelId="{984DAE47-6810-45AA-B510-D7621A514D01}" type="pres">
      <dgm:prSet presAssocID="{1906F007-FACD-4B5C-96DE-4BCD250C49E4}" presName="vert1" presStyleCnt="0"/>
      <dgm:spPr/>
    </dgm:pt>
    <dgm:pt modelId="{F48835B4-61B9-4012-BEE7-C36BC0DA6CEE}" type="pres">
      <dgm:prSet presAssocID="{76CEAA86-7566-4637-8AFD-31BBCF701206}" presName="thickLine" presStyleLbl="alignNode1" presStyleIdx="3" presStyleCnt="6"/>
      <dgm:spPr/>
    </dgm:pt>
    <dgm:pt modelId="{0E48FACF-FE5B-41B1-B880-FB3203EF6ACB}" type="pres">
      <dgm:prSet presAssocID="{76CEAA86-7566-4637-8AFD-31BBCF701206}" presName="horz1" presStyleCnt="0"/>
      <dgm:spPr/>
    </dgm:pt>
    <dgm:pt modelId="{CD7D4D02-63D9-47C9-8CD7-206EB35FDBC8}" type="pres">
      <dgm:prSet presAssocID="{76CEAA86-7566-4637-8AFD-31BBCF701206}" presName="tx1" presStyleLbl="revTx" presStyleIdx="3" presStyleCnt="6"/>
      <dgm:spPr/>
      <dgm:t>
        <a:bodyPr/>
        <a:lstStyle/>
        <a:p>
          <a:endParaRPr lang="en-US"/>
        </a:p>
      </dgm:t>
    </dgm:pt>
    <dgm:pt modelId="{FB3BDF2D-CF8D-4FFD-A615-03A25289DD3E}" type="pres">
      <dgm:prSet presAssocID="{76CEAA86-7566-4637-8AFD-31BBCF701206}" presName="vert1" presStyleCnt="0"/>
      <dgm:spPr/>
    </dgm:pt>
    <dgm:pt modelId="{46D1D8D6-745A-45D1-98AA-E5F8AAFAECA3}" type="pres">
      <dgm:prSet presAssocID="{37D90972-9926-451F-900C-B74DDE0D4F42}" presName="thickLine" presStyleLbl="alignNode1" presStyleIdx="4" presStyleCnt="6"/>
      <dgm:spPr/>
    </dgm:pt>
    <dgm:pt modelId="{E775ECAF-AAA7-4093-80F0-EE6D318E00B9}" type="pres">
      <dgm:prSet presAssocID="{37D90972-9926-451F-900C-B74DDE0D4F42}" presName="horz1" presStyleCnt="0"/>
      <dgm:spPr/>
    </dgm:pt>
    <dgm:pt modelId="{D1CF69C0-1388-41EC-A9A8-2D0A6BA1BF99}" type="pres">
      <dgm:prSet presAssocID="{37D90972-9926-451F-900C-B74DDE0D4F42}" presName="tx1" presStyleLbl="revTx" presStyleIdx="4" presStyleCnt="6"/>
      <dgm:spPr/>
      <dgm:t>
        <a:bodyPr/>
        <a:lstStyle/>
        <a:p>
          <a:endParaRPr lang="en-US"/>
        </a:p>
      </dgm:t>
    </dgm:pt>
    <dgm:pt modelId="{B989015B-D80A-44F2-8461-D7CAC4B45457}" type="pres">
      <dgm:prSet presAssocID="{37D90972-9926-451F-900C-B74DDE0D4F42}" presName="vert1" presStyleCnt="0"/>
      <dgm:spPr/>
    </dgm:pt>
    <dgm:pt modelId="{033C2F6D-E2F6-4B0A-95C8-6EF18F988419}" type="pres">
      <dgm:prSet presAssocID="{F780F996-0173-4DBE-953B-06737781183F}" presName="thickLine" presStyleLbl="alignNode1" presStyleIdx="5" presStyleCnt="6"/>
      <dgm:spPr/>
    </dgm:pt>
    <dgm:pt modelId="{280A47A8-5470-4F36-9F65-9E8466615E4D}" type="pres">
      <dgm:prSet presAssocID="{F780F996-0173-4DBE-953B-06737781183F}" presName="horz1" presStyleCnt="0"/>
      <dgm:spPr/>
    </dgm:pt>
    <dgm:pt modelId="{969A1339-1C1E-44AB-95B9-41CD2824A008}" type="pres">
      <dgm:prSet presAssocID="{F780F996-0173-4DBE-953B-06737781183F}" presName="tx1" presStyleLbl="revTx" presStyleIdx="5" presStyleCnt="6"/>
      <dgm:spPr/>
      <dgm:t>
        <a:bodyPr/>
        <a:lstStyle/>
        <a:p>
          <a:endParaRPr lang="en-US"/>
        </a:p>
      </dgm:t>
    </dgm:pt>
    <dgm:pt modelId="{FE6E80F4-C1D6-404E-B55E-6658B42572D1}" type="pres">
      <dgm:prSet presAssocID="{F780F996-0173-4DBE-953B-06737781183F}" presName="vert1" presStyleCnt="0"/>
      <dgm:spPr/>
    </dgm:pt>
  </dgm:ptLst>
  <dgm:cxnLst>
    <dgm:cxn modelId="{BEBA5C64-0D5D-419E-8C88-5EC237186B71}" srcId="{6D92A910-6E2A-40A4-8B66-09D637347754}" destId="{1906F007-FACD-4B5C-96DE-4BCD250C49E4}" srcOrd="2" destOrd="0" parTransId="{20ECBF81-EE33-45A9-AAAE-C8A7A0822194}" sibTransId="{535E024B-26BD-4E83-9C8E-63AD97B3CD5C}"/>
    <dgm:cxn modelId="{AE1AE823-769E-4560-B562-4C8D99ABF5C7}" type="presOf" srcId="{C09E2AFF-052D-4351-9F91-048CCA60A08D}" destId="{0AEF1EF6-E0F5-4918-99C9-E8DC590BFA03}" srcOrd="0" destOrd="0" presId="urn:microsoft.com/office/officeart/2008/layout/LinedList"/>
    <dgm:cxn modelId="{ABD2E85D-24B8-48D5-A3C2-CBAD722E2C52}" type="presOf" srcId="{1906F007-FACD-4B5C-96DE-4BCD250C49E4}" destId="{CFBD7942-4BAA-4243-AE0D-02CE9E6170F1}" srcOrd="0" destOrd="0" presId="urn:microsoft.com/office/officeart/2008/layout/LinedList"/>
    <dgm:cxn modelId="{E93B0890-5347-48D7-9B5F-8D0BD2F2CBCD}" type="presOf" srcId="{F780F996-0173-4DBE-953B-06737781183F}" destId="{969A1339-1C1E-44AB-95B9-41CD2824A008}" srcOrd="0" destOrd="0" presId="urn:microsoft.com/office/officeart/2008/layout/LinedList"/>
    <dgm:cxn modelId="{D6AEDBAC-CE58-4550-BF94-583CBF38163C}" srcId="{6D92A910-6E2A-40A4-8B66-09D637347754}" destId="{B3579784-3B69-4309-B306-A3862F527C16}" srcOrd="0" destOrd="0" parTransId="{5B660846-55E5-49BA-8614-9B6F0473CF98}" sibTransId="{3DE60662-2298-4144-A0D0-ED428D553AE9}"/>
    <dgm:cxn modelId="{3D38E62F-61D8-4A68-A59C-F156788D3794}" srcId="{6D92A910-6E2A-40A4-8B66-09D637347754}" destId="{C09E2AFF-052D-4351-9F91-048CCA60A08D}" srcOrd="1" destOrd="0" parTransId="{19781C9C-ADB2-468E-8B8A-0BA5A84F37F2}" sibTransId="{F266F928-6B47-4D16-890C-36471F1962F1}"/>
    <dgm:cxn modelId="{3F418FF2-50DC-48F7-8650-0C30DBDD3BB7}" type="presOf" srcId="{B3579784-3B69-4309-B306-A3862F527C16}" destId="{ABCF49C0-8874-4B31-B410-5DB415051614}" srcOrd="0" destOrd="0" presId="urn:microsoft.com/office/officeart/2008/layout/LinedList"/>
    <dgm:cxn modelId="{5EE4194D-4D4F-45E0-8E77-C768EB224D8A}" srcId="{6D92A910-6E2A-40A4-8B66-09D637347754}" destId="{76CEAA86-7566-4637-8AFD-31BBCF701206}" srcOrd="3" destOrd="0" parTransId="{B9A8B2A8-AF61-4891-B95C-18B863C9799F}" sibTransId="{E20F2190-4645-4F84-9AEE-DE1AC0B1FC68}"/>
    <dgm:cxn modelId="{58CF9EAC-C3A5-4757-ABA4-20F290B6E02C}" srcId="{6D92A910-6E2A-40A4-8B66-09D637347754}" destId="{37D90972-9926-451F-900C-B74DDE0D4F42}" srcOrd="4" destOrd="0" parTransId="{DCC0BDF0-AB0F-44A4-8B39-A7AC8209221C}" sibTransId="{2320554D-BCC3-492D-861F-8A44449F49C0}"/>
    <dgm:cxn modelId="{B799E328-AAF7-4153-B37E-CDAB62703B08}" type="presOf" srcId="{76CEAA86-7566-4637-8AFD-31BBCF701206}" destId="{CD7D4D02-63D9-47C9-8CD7-206EB35FDBC8}" srcOrd="0" destOrd="0" presId="urn:microsoft.com/office/officeart/2008/layout/LinedList"/>
    <dgm:cxn modelId="{D1EED66C-2456-4E65-9FD1-4B19EB878E39}" type="presOf" srcId="{37D90972-9926-451F-900C-B74DDE0D4F42}" destId="{D1CF69C0-1388-41EC-A9A8-2D0A6BA1BF99}" srcOrd="0" destOrd="0" presId="urn:microsoft.com/office/officeart/2008/layout/LinedList"/>
    <dgm:cxn modelId="{25AC6A1C-6B30-4BD1-97A6-AEBC75EF0D5C}" type="presOf" srcId="{6D92A910-6E2A-40A4-8B66-09D637347754}" destId="{A4ED5F3F-289B-4023-9EE7-3D85E3469A09}" srcOrd="0" destOrd="0" presId="urn:microsoft.com/office/officeart/2008/layout/LinedList"/>
    <dgm:cxn modelId="{737D994B-0AA6-4064-AFB6-00950AA73BFD}" srcId="{6D92A910-6E2A-40A4-8B66-09D637347754}" destId="{F780F996-0173-4DBE-953B-06737781183F}" srcOrd="5" destOrd="0" parTransId="{E622A20A-F9F6-4750-B32C-5F797BD08DCB}" sibTransId="{17B18612-77BF-4D59-88D5-89982709F0FB}"/>
    <dgm:cxn modelId="{D3B0DD1B-6126-4EDA-9F7F-B3FE05B4A825}" type="presParOf" srcId="{A4ED5F3F-289B-4023-9EE7-3D85E3469A09}" destId="{78298A61-434F-48A7-B995-3330D728CC55}" srcOrd="0" destOrd="0" presId="urn:microsoft.com/office/officeart/2008/layout/LinedList"/>
    <dgm:cxn modelId="{4192631F-B3ED-45AE-8262-BC0507E47048}" type="presParOf" srcId="{A4ED5F3F-289B-4023-9EE7-3D85E3469A09}" destId="{5991106A-2FAF-4766-AF81-27F74FE6D27E}" srcOrd="1" destOrd="0" presId="urn:microsoft.com/office/officeart/2008/layout/LinedList"/>
    <dgm:cxn modelId="{E08DAE0B-5F89-4A5A-936D-7B2EEE8FE59B}" type="presParOf" srcId="{5991106A-2FAF-4766-AF81-27F74FE6D27E}" destId="{ABCF49C0-8874-4B31-B410-5DB415051614}" srcOrd="0" destOrd="0" presId="urn:microsoft.com/office/officeart/2008/layout/LinedList"/>
    <dgm:cxn modelId="{A78D66B8-F633-4557-AED1-F1BF83880C3F}" type="presParOf" srcId="{5991106A-2FAF-4766-AF81-27F74FE6D27E}" destId="{28DAB149-A8AE-4D25-9B33-0692A33A0E93}" srcOrd="1" destOrd="0" presId="urn:microsoft.com/office/officeart/2008/layout/LinedList"/>
    <dgm:cxn modelId="{49E66440-0046-4510-B01C-7FAB1C364C69}" type="presParOf" srcId="{A4ED5F3F-289B-4023-9EE7-3D85E3469A09}" destId="{960AFB59-8117-4CE4-9D0E-A44400F72443}" srcOrd="2" destOrd="0" presId="urn:microsoft.com/office/officeart/2008/layout/LinedList"/>
    <dgm:cxn modelId="{49AA4E06-2E21-428B-AA0A-037BE79348FE}" type="presParOf" srcId="{A4ED5F3F-289B-4023-9EE7-3D85E3469A09}" destId="{6D0B908A-58A2-49AF-9103-A063703E328D}" srcOrd="3" destOrd="0" presId="urn:microsoft.com/office/officeart/2008/layout/LinedList"/>
    <dgm:cxn modelId="{F946E04B-08D4-4CCD-9383-10F5D8A6E71D}" type="presParOf" srcId="{6D0B908A-58A2-49AF-9103-A063703E328D}" destId="{0AEF1EF6-E0F5-4918-99C9-E8DC590BFA03}" srcOrd="0" destOrd="0" presId="urn:microsoft.com/office/officeart/2008/layout/LinedList"/>
    <dgm:cxn modelId="{51F5BF6B-155A-45A9-934D-867B08CF6DE0}" type="presParOf" srcId="{6D0B908A-58A2-49AF-9103-A063703E328D}" destId="{361B035D-F959-4CF1-AD2F-D198213ED626}" srcOrd="1" destOrd="0" presId="urn:microsoft.com/office/officeart/2008/layout/LinedList"/>
    <dgm:cxn modelId="{25F4F45B-813F-4C9A-BD4A-9707A9E7D362}" type="presParOf" srcId="{A4ED5F3F-289B-4023-9EE7-3D85E3469A09}" destId="{B04440DE-4FEE-4573-938A-A13ACA2C5127}" srcOrd="4" destOrd="0" presId="urn:microsoft.com/office/officeart/2008/layout/LinedList"/>
    <dgm:cxn modelId="{01DA529D-4C21-439C-8DA3-9673F01420EA}" type="presParOf" srcId="{A4ED5F3F-289B-4023-9EE7-3D85E3469A09}" destId="{65585138-A07B-4ADD-A7E9-5C4203B2ACA9}" srcOrd="5" destOrd="0" presId="urn:microsoft.com/office/officeart/2008/layout/LinedList"/>
    <dgm:cxn modelId="{6044D3D3-AE46-495C-880F-631A9BC5B3E0}" type="presParOf" srcId="{65585138-A07B-4ADD-A7E9-5C4203B2ACA9}" destId="{CFBD7942-4BAA-4243-AE0D-02CE9E6170F1}" srcOrd="0" destOrd="0" presId="urn:microsoft.com/office/officeart/2008/layout/LinedList"/>
    <dgm:cxn modelId="{BBEFE20E-1DA3-42B2-BFF5-0E10FD9B98EA}" type="presParOf" srcId="{65585138-A07B-4ADD-A7E9-5C4203B2ACA9}" destId="{984DAE47-6810-45AA-B510-D7621A514D01}" srcOrd="1" destOrd="0" presId="urn:microsoft.com/office/officeart/2008/layout/LinedList"/>
    <dgm:cxn modelId="{972E44C0-8DB6-4EAD-9816-9A26A088A303}" type="presParOf" srcId="{A4ED5F3F-289B-4023-9EE7-3D85E3469A09}" destId="{F48835B4-61B9-4012-BEE7-C36BC0DA6CEE}" srcOrd="6" destOrd="0" presId="urn:microsoft.com/office/officeart/2008/layout/LinedList"/>
    <dgm:cxn modelId="{1B2A35C0-AFD2-46F2-A640-94CEBB78C6BD}" type="presParOf" srcId="{A4ED5F3F-289B-4023-9EE7-3D85E3469A09}" destId="{0E48FACF-FE5B-41B1-B880-FB3203EF6ACB}" srcOrd="7" destOrd="0" presId="urn:microsoft.com/office/officeart/2008/layout/LinedList"/>
    <dgm:cxn modelId="{70B4AE3E-C098-4B48-9543-FBEFA12948B8}" type="presParOf" srcId="{0E48FACF-FE5B-41B1-B880-FB3203EF6ACB}" destId="{CD7D4D02-63D9-47C9-8CD7-206EB35FDBC8}" srcOrd="0" destOrd="0" presId="urn:microsoft.com/office/officeart/2008/layout/LinedList"/>
    <dgm:cxn modelId="{3B280B9C-DED8-4BF8-A229-A862BB95A58D}" type="presParOf" srcId="{0E48FACF-FE5B-41B1-B880-FB3203EF6ACB}" destId="{FB3BDF2D-CF8D-4FFD-A615-03A25289DD3E}" srcOrd="1" destOrd="0" presId="urn:microsoft.com/office/officeart/2008/layout/LinedList"/>
    <dgm:cxn modelId="{5573935E-8102-45F3-A998-2A7052F5829C}" type="presParOf" srcId="{A4ED5F3F-289B-4023-9EE7-3D85E3469A09}" destId="{46D1D8D6-745A-45D1-98AA-E5F8AAFAECA3}" srcOrd="8" destOrd="0" presId="urn:microsoft.com/office/officeart/2008/layout/LinedList"/>
    <dgm:cxn modelId="{8AADB45A-2DB7-47E6-8708-430F8311DFD9}" type="presParOf" srcId="{A4ED5F3F-289B-4023-9EE7-3D85E3469A09}" destId="{E775ECAF-AAA7-4093-80F0-EE6D318E00B9}" srcOrd="9" destOrd="0" presId="urn:microsoft.com/office/officeart/2008/layout/LinedList"/>
    <dgm:cxn modelId="{89A40102-85E7-4E8A-B525-E4D69155CFBA}" type="presParOf" srcId="{E775ECAF-AAA7-4093-80F0-EE6D318E00B9}" destId="{D1CF69C0-1388-41EC-A9A8-2D0A6BA1BF99}" srcOrd="0" destOrd="0" presId="urn:microsoft.com/office/officeart/2008/layout/LinedList"/>
    <dgm:cxn modelId="{25E09405-CB0B-43BB-93FC-7F88137C4AAB}" type="presParOf" srcId="{E775ECAF-AAA7-4093-80F0-EE6D318E00B9}" destId="{B989015B-D80A-44F2-8461-D7CAC4B45457}" srcOrd="1" destOrd="0" presId="urn:microsoft.com/office/officeart/2008/layout/LinedList"/>
    <dgm:cxn modelId="{1FDDBC8B-6512-489A-AD8F-B8A9DEB9B072}" type="presParOf" srcId="{A4ED5F3F-289B-4023-9EE7-3D85E3469A09}" destId="{033C2F6D-E2F6-4B0A-95C8-6EF18F988419}" srcOrd="10" destOrd="0" presId="urn:microsoft.com/office/officeart/2008/layout/LinedList"/>
    <dgm:cxn modelId="{DFA8E757-EC87-4124-9A93-CC696EAF4266}" type="presParOf" srcId="{A4ED5F3F-289B-4023-9EE7-3D85E3469A09}" destId="{280A47A8-5470-4F36-9F65-9E8466615E4D}" srcOrd="11" destOrd="0" presId="urn:microsoft.com/office/officeart/2008/layout/LinedList"/>
    <dgm:cxn modelId="{92360E37-7B0C-4ABF-B100-E60578A10318}" type="presParOf" srcId="{280A47A8-5470-4F36-9F65-9E8466615E4D}" destId="{969A1339-1C1E-44AB-95B9-41CD2824A008}" srcOrd="0" destOrd="0" presId="urn:microsoft.com/office/officeart/2008/layout/LinedList"/>
    <dgm:cxn modelId="{A2F71938-F0E1-4ED1-A402-17AE648320F8}" type="presParOf" srcId="{280A47A8-5470-4F36-9F65-9E8466615E4D}" destId="{FE6E80F4-C1D6-404E-B55E-6658B42572D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32AFF-EE24-4D5E-A80F-694915F66F30}">
      <dsp:nvSpPr>
        <dsp:cNvPr id="0" name=""/>
        <dsp:cNvSpPr/>
      </dsp:nvSpPr>
      <dsp:spPr>
        <a:xfrm>
          <a:off x="0" y="507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0072F-CB12-4BE3-8265-A0EF52BE6A6E}">
      <dsp:nvSpPr>
        <dsp:cNvPr id="0" name=""/>
        <dsp:cNvSpPr/>
      </dsp:nvSpPr>
      <dsp:spPr>
        <a:xfrm>
          <a:off x="0" y="507"/>
          <a:ext cx="10515600" cy="415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/>
            <a:t>Introduction</a:t>
          </a:r>
          <a:endParaRPr lang="en-US" sz="1900" kern="1200" dirty="0"/>
        </a:p>
      </dsp:txBody>
      <dsp:txXfrm>
        <a:off x="0" y="507"/>
        <a:ext cx="10515600" cy="415982"/>
      </dsp:txXfrm>
    </dsp:sp>
    <dsp:sp modelId="{F4BFA054-F85B-4850-B340-EBF5F1C05E8F}">
      <dsp:nvSpPr>
        <dsp:cNvPr id="0" name=""/>
        <dsp:cNvSpPr/>
      </dsp:nvSpPr>
      <dsp:spPr>
        <a:xfrm>
          <a:off x="0" y="416490"/>
          <a:ext cx="10515600" cy="0"/>
        </a:xfrm>
        <a:prstGeom prst="line">
          <a:avLst/>
        </a:prstGeom>
        <a:solidFill>
          <a:schemeClr val="accent5">
            <a:hueOff val="-166068"/>
            <a:satOff val="530"/>
            <a:lumOff val="-174"/>
            <a:alphaOff val="0"/>
          </a:schemeClr>
        </a:solidFill>
        <a:ln w="12700" cap="flat" cmpd="sng" algn="ctr">
          <a:solidFill>
            <a:schemeClr val="accent5">
              <a:hueOff val="-166068"/>
              <a:satOff val="530"/>
              <a:lumOff val="-1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D02EC-B92D-4671-A7B0-C20B6A6360E1}">
      <dsp:nvSpPr>
        <dsp:cNvPr id="0" name=""/>
        <dsp:cNvSpPr/>
      </dsp:nvSpPr>
      <dsp:spPr>
        <a:xfrm>
          <a:off x="0" y="416490"/>
          <a:ext cx="10515600" cy="415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/>
            <a:t>Problem Statement</a:t>
          </a:r>
          <a:endParaRPr lang="en-US" sz="1900" kern="1200" dirty="0"/>
        </a:p>
      </dsp:txBody>
      <dsp:txXfrm>
        <a:off x="0" y="416490"/>
        <a:ext cx="10515600" cy="415982"/>
      </dsp:txXfrm>
    </dsp:sp>
    <dsp:sp modelId="{DEAD257D-4697-4F07-A133-FAEA24AF8E4F}">
      <dsp:nvSpPr>
        <dsp:cNvPr id="0" name=""/>
        <dsp:cNvSpPr/>
      </dsp:nvSpPr>
      <dsp:spPr>
        <a:xfrm>
          <a:off x="0" y="832472"/>
          <a:ext cx="10515600" cy="0"/>
        </a:xfrm>
        <a:prstGeom prst="line">
          <a:avLst/>
        </a:prstGeom>
        <a:solidFill>
          <a:schemeClr val="accent5">
            <a:hueOff val="-332136"/>
            <a:satOff val="1060"/>
            <a:lumOff val="-349"/>
            <a:alphaOff val="0"/>
          </a:schemeClr>
        </a:solidFill>
        <a:ln w="12700" cap="flat" cmpd="sng" algn="ctr">
          <a:solidFill>
            <a:schemeClr val="accent5">
              <a:hueOff val="-332136"/>
              <a:satOff val="1060"/>
              <a:lumOff val="-3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85940-C7ED-4BC9-BE9D-123FFE2F3181}">
      <dsp:nvSpPr>
        <dsp:cNvPr id="0" name=""/>
        <dsp:cNvSpPr/>
      </dsp:nvSpPr>
      <dsp:spPr>
        <a:xfrm>
          <a:off x="0" y="832472"/>
          <a:ext cx="10515600" cy="415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/>
            <a:t>Objective</a:t>
          </a:r>
          <a:endParaRPr lang="en-US" sz="1900" kern="1200" dirty="0"/>
        </a:p>
      </dsp:txBody>
      <dsp:txXfrm>
        <a:off x="0" y="832472"/>
        <a:ext cx="10515600" cy="415982"/>
      </dsp:txXfrm>
    </dsp:sp>
    <dsp:sp modelId="{923C3E38-0617-43F7-A6CD-021112E372D9}">
      <dsp:nvSpPr>
        <dsp:cNvPr id="0" name=""/>
        <dsp:cNvSpPr/>
      </dsp:nvSpPr>
      <dsp:spPr>
        <a:xfrm>
          <a:off x="0" y="1248454"/>
          <a:ext cx="10515600" cy="0"/>
        </a:xfrm>
        <a:prstGeom prst="line">
          <a:avLst/>
        </a:prstGeom>
        <a:solidFill>
          <a:schemeClr val="accent5">
            <a:hueOff val="-498204"/>
            <a:satOff val="1591"/>
            <a:lumOff val="-523"/>
            <a:alphaOff val="0"/>
          </a:schemeClr>
        </a:solidFill>
        <a:ln w="12700" cap="flat" cmpd="sng" algn="ctr">
          <a:solidFill>
            <a:schemeClr val="accent5">
              <a:hueOff val="-498204"/>
              <a:satOff val="1591"/>
              <a:lumOff val="-5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F9280-4431-4BC2-845A-FA39FE6D0EA3}">
      <dsp:nvSpPr>
        <dsp:cNvPr id="0" name=""/>
        <dsp:cNvSpPr/>
      </dsp:nvSpPr>
      <dsp:spPr>
        <a:xfrm>
          <a:off x="0" y="1248454"/>
          <a:ext cx="10515600" cy="415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/>
            <a:t>Literature Review</a:t>
          </a:r>
          <a:endParaRPr lang="en-US" sz="1900" kern="1200" dirty="0"/>
        </a:p>
      </dsp:txBody>
      <dsp:txXfrm>
        <a:off x="0" y="1248454"/>
        <a:ext cx="10515600" cy="415982"/>
      </dsp:txXfrm>
    </dsp:sp>
    <dsp:sp modelId="{CCC2539C-2A7B-44FB-B36C-B53A41028A28}">
      <dsp:nvSpPr>
        <dsp:cNvPr id="0" name=""/>
        <dsp:cNvSpPr/>
      </dsp:nvSpPr>
      <dsp:spPr>
        <a:xfrm>
          <a:off x="0" y="1664436"/>
          <a:ext cx="10515600" cy="0"/>
        </a:xfrm>
        <a:prstGeom prst="line">
          <a:avLst/>
        </a:prstGeom>
        <a:solidFill>
          <a:schemeClr val="accent5">
            <a:hueOff val="-664272"/>
            <a:satOff val="2121"/>
            <a:lumOff val="-697"/>
            <a:alphaOff val="0"/>
          </a:schemeClr>
        </a:solidFill>
        <a:ln w="12700" cap="flat" cmpd="sng" algn="ctr">
          <a:solidFill>
            <a:schemeClr val="accent5">
              <a:hueOff val="-664272"/>
              <a:satOff val="2121"/>
              <a:lumOff val="-6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895D2-CE97-4E50-B9E5-ADCAF1FF4E22}">
      <dsp:nvSpPr>
        <dsp:cNvPr id="0" name=""/>
        <dsp:cNvSpPr/>
      </dsp:nvSpPr>
      <dsp:spPr>
        <a:xfrm>
          <a:off x="0" y="1664436"/>
          <a:ext cx="10515600" cy="415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/>
            <a:t>Comparison			</a:t>
          </a:r>
          <a:endParaRPr lang="en-US" sz="1900" kern="1200" dirty="0"/>
        </a:p>
      </dsp:txBody>
      <dsp:txXfrm>
        <a:off x="0" y="1664436"/>
        <a:ext cx="10515600" cy="415982"/>
      </dsp:txXfrm>
    </dsp:sp>
    <dsp:sp modelId="{499004AA-D917-465F-8C9D-A81D55D8708D}">
      <dsp:nvSpPr>
        <dsp:cNvPr id="0" name=""/>
        <dsp:cNvSpPr/>
      </dsp:nvSpPr>
      <dsp:spPr>
        <a:xfrm>
          <a:off x="0" y="2080418"/>
          <a:ext cx="10515600" cy="0"/>
        </a:xfrm>
        <a:prstGeom prst="line">
          <a:avLst/>
        </a:prstGeom>
        <a:solidFill>
          <a:schemeClr val="accent5">
            <a:hueOff val="-830341"/>
            <a:satOff val="2651"/>
            <a:lumOff val="-872"/>
            <a:alphaOff val="0"/>
          </a:schemeClr>
        </a:solidFill>
        <a:ln w="12700" cap="flat" cmpd="sng" algn="ctr">
          <a:solidFill>
            <a:schemeClr val="accent5">
              <a:hueOff val="-830341"/>
              <a:satOff val="2651"/>
              <a:lumOff val="-8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0F9D3-FD4C-44A3-8F0A-D79E5DCFB900}">
      <dsp:nvSpPr>
        <dsp:cNvPr id="0" name=""/>
        <dsp:cNvSpPr/>
      </dsp:nvSpPr>
      <dsp:spPr>
        <a:xfrm>
          <a:off x="0" y="2080418"/>
          <a:ext cx="10515600" cy="415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/>
            <a:t>Gantt chart</a:t>
          </a:r>
          <a:endParaRPr lang="en-US" sz="1900" kern="1200" dirty="0"/>
        </a:p>
      </dsp:txBody>
      <dsp:txXfrm>
        <a:off x="0" y="2080418"/>
        <a:ext cx="10515600" cy="415982"/>
      </dsp:txXfrm>
    </dsp:sp>
    <dsp:sp modelId="{2C0FB9DF-69F5-4FB8-8A2B-F022D194BD46}">
      <dsp:nvSpPr>
        <dsp:cNvPr id="0" name=""/>
        <dsp:cNvSpPr/>
      </dsp:nvSpPr>
      <dsp:spPr>
        <a:xfrm>
          <a:off x="0" y="2496400"/>
          <a:ext cx="10515600" cy="0"/>
        </a:xfrm>
        <a:prstGeom prst="line">
          <a:avLst/>
        </a:prstGeom>
        <a:solidFill>
          <a:schemeClr val="accent5">
            <a:hueOff val="-996409"/>
            <a:satOff val="3181"/>
            <a:lumOff val="-1046"/>
            <a:alphaOff val="0"/>
          </a:schemeClr>
        </a:solidFill>
        <a:ln w="12700" cap="flat" cmpd="sng" algn="ctr">
          <a:solidFill>
            <a:schemeClr val="accent5">
              <a:hueOff val="-996409"/>
              <a:satOff val="3181"/>
              <a:lumOff val="-10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D0DA3-6FBF-4B71-BAF5-E762CC66D7B8}">
      <dsp:nvSpPr>
        <dsp:cNvPr id="0" name=""/>
        <dsp:cNvSpPr/>
      </dsp:nvSpPr>
      <dsp:spPr>
        <a:xfrm>
          <a:off x="0" y="2496400"/>
          <a:ext cx="10515600" cy="415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/>
            <a:t>Flow chart</a:t>
          </a:r>
          <a:endParaRPr lang="en-US" sz="1900" kern="1200" dirty="0"/>
        </a:p>
      </dsp:txBody>
      <dsp:txXfrm>
        <a:off x="0" y="2496400"/>
        <a:ext cx="10515600" cy="415982"/>
      </dsp:txXfrm>
    </dsp:sp>
    <dsp:sp modelId="{90657DA7-36DD-4526-AF9F-5F02668EEEDA}">
      <dsp:nvSpPr>
        <dsp:cNvPr id="0" name=""/>
        <dsp:cNvSpPr/>
      </dsp:nvSpPr>
      <dsp:spPr>
        <a:xfrm>
          <a:off x="0" y="2912382"/>
          <a:ext cx="10515600" cy="0"/>
        </a:xfrm>
        <a:prstGeom prst="line">
          <a:avLst/>
        </a:prstGeom>
        <a:solidFill>
          <a:schemeClr val="accent5">
            <a:hueOff val="-1162477"/>
            <a:satOff val="3712"/>
            <a:lumOff val="-1220"/>
            <a:alphaOff val="0"/>
          </a:schemeClr>
        </a:solidFill>
        <a:ln w="12700" cap="flat" cmpd="sng" algn="ctr">
          <a:solidFill>
            <a:schemeClr val="accent5">
              <a:hueOff val="-1162477"/>
              <a:satOff val="3712"/>
              <a:lumOff val="-12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0D9A0-369F-4594-BA01-1DCE49473477}">
      <dsp:nvSpPr>
        <dsp:cNvPr id="0" name=""/>
        <dsp:cNvSpPr/>
      </dsp:nvSpPr>
      <dsp:spPr>
        <a:xfrm>
          <a:off x="0" y="2912382"/>
          <a:ext cx="10515600" cy="415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/>
            <a:t>Project Architecture</a:t>
          </a:r>
          <a:endParaRPr lang="en-US" sz="1900" kern="1200" dirty="0"/>
        </a:p>
      </dsp:txBody>
      <dsp:txXfrm>
        <a:off x="0" y="2912382"/>
        <a:ext cx="10515600" cy="415982"/>
      </dsp:txXfrm>
    </dsp:sp>
    <dsp:sp modelId="{7F3BD5F7-A2DB-4608-9A99-BEF371D79986}">
      <dsp:nvSpPr>
        <dsp:cNvPr id="0" name=""/>
        <dsp:cNvSpPr/>
      </dsp:nvSpPr>
      <dsp:spPr>
        <a:xfrm>
          <a:off x="0" y="3328364"/>
          <a:ext cx="10515600" cy="0"/>
        </a:xfrm>
        <a:prstGeom prst="line">
          <a:avLst/>
        </a:prstGeom>
        <a:solidFill>
          <a:schemeClr val="accent5">
            <a:hueOff val="-1328545"/>
            <a:satOff val="4242"/>
            <a:lumOff val="-1395"/>
            <a:alphaOff val="0"/>
          </a:schemeClr>
        </a:solidFill>
        <a:ln w="12700" cap="flat" cmpd="sng" algn="ctr">
          <a:solidFill>
            <a:schemeClr val="accent5">
              <a:hueOff val="-1328545"/>
              <a:satOff val="4242"/>
              <a:lumOff val="-13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98A95-7685-4099-A88F-0082A2BD08C6}">
      <dsp:nvSpPr>
        <dsp:cNvPr id="0" name=""/>
        <dsp:cNvSpPr/>
      </dsp:nvSpPr>
      <dsp:spPr>
        <a:xfrm>
          <a:off x="0" y="3328364"/>
          <a:ext cx="10515600" cy="415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/>
            <a:t>Conclusion</a:t>
          </a:r>
          <a:endParaRPr lang="en-US" sz="1900" kern="1200" dirty="0"/>
        </a:p>
      </dsp:txBody>
      <dsp:txXfrm>
        <a:off x="0" y="3328364"/>
        <a:ext cx="10515600" cy="415982"/>
      </dsp:txXfrm>
    </dsp:sp>
    <dsp:sp modelId="{8F89592B-E433-47DA-8A94-A15FA3777D6E}">
      <dsp:nvSpPr>
        <dsp:cNvPr id="0" name=""/>
        <dsp:cNvSpPr/>
      </dsp:nvSpPr>
      <dsp:spPr>
        <a:xfrm>
          <a:off x="0" y="3744346"/>
          <a:ext cx="10515600" cy="0"/>
        </a:xfrm>
        <a:prstGeom prst="line">
          <a:avLst/>
        </a:prstGeom>
        <a:solidFill>
          <a:schemeClr val="accent5">
            <a:hueOff val="-1494613"/>
            <a:satOff val="4772"/>
            <a:lumOff val="-1569"/>
            <a:alphaOff val="0"/>
          </a:schemeClr>
        </a:solidFill>
        <a:ln w="12700" cap="flat" cmpd="sng" algn="ctr">
          <a:solidFill>
            <a:schemeClr val="accent5">
              <a:hueOff val="-1494613"/>
              <a:satOff val="4772"/>
              <a:lumOff val="-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EF128-8986-4752-BC8E-A64D6953E4FA}">
      <dsp:nvSpPr>
        <dsp:cNvPr id="0" name=""/>
        <dsp:cNvSpPr/>
      </dsp:nvSpPr>
      <dsp:spPr>
        <a:xfrm>
          <a:off x="0" y="3744346"/>
          <a:ext cx="10515600" cy="415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/>
            <a:t>Future Expansion</a:t>
          </a:r>
          <a:endParaRPr lang="en-US" sz="1900" kern="1200" dirty="0"/>
        </a:p>
      </dsp:txBody>
      <dsp:txXfrm>
        <a:off x="0" y="3744346"/>
        <a:ext cx="10515600" cy="4159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1EF26-C1BE-445E-A589-CB61476495FC}">
      <dsp:nvSpPr>
        <dsp:cNvPr id="0" name=""/>
        <dsp:cNvSpPr/>
      </dsp:nvSpPr>
      <dsp:spPr>
        <a:xfrm>
          <a:off x="0" y="2683"/>
          <a:ext cx="580323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16335-2A91-4CC2-AA0C-40D562275D71}">
      <dsp:nvSpPr>
        <dsp:cNvPr id="0" name=""/>
        <dsp:cNvSpPr/>
      </dsp:nvSpPr>
      <dsp:spPr>
        <a:xfrm>
          <a:off x="0" y="2683"/>
          <a:ext cx="5803231" cy="914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i="0" kern="1200" dirty="0"/>
            <a:t>Log analysers are essential tools in modern IT and cybersecurity, automating the collection and analysis of event logs from various sources.</a:t>
          </a:r>
          <a:endParaRPr lang="en-GB" sz="1400" kern="1200" dirty="0"/>
        </a:p>
      </dsp:txBody>
      <dsp:txXfrm>
        <a:off x="0" y="2683"/>
        <a:ext cx="5803231" cy="914936"/>
      </dsp:txXfrm>
    </dsp:sp>
    <dsp:sp modelId="{157AE69C-1677-4884-B1E4-D5A39C1189CD}">
      <dsp:nvSpPr>
        <dsp:cNvPr id="0" name=""/>
        <dsp:cNvSpPr/>
      </dsp:nvSpPr>
      <dsp:spPr>
        <a:xfrm>
          <a:off x="0" y="917619"/>
          <a:ext cx="5803231" cy="0"/>
        </a:xfrm>
        <a:prstGeom prst="line">
          <a:avLst/>
        </a:prstGeom>
        <a:solidFill>
          <a:schemeClr val="accent2">
            <a:hueOff val="-300433"/>
            <a:satOff val="-1951"/>
            <a:lumOff val="-431"/>
            <a:alphaOff val="0"/>
          </a:schemeClr>
        </a:solidFill>
        <a:ln w="12700" cap="flat" cmpd="sng" algn="ctr">
          <a:solidFill>
            <a:schemeClr val="accent2">
              <a:hueOff val="-300433"/>
              <a:satOff val="-1951"/>
              <a:lumOff val="-4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AEDFD-7022-4AA8-8095-EA44C612E9FB}">
      <dsp:nvSpPr>
        <dsp:cNvPr id="0" name=""/>
        <dsp:cNvSpPr/>
      </dsp:nvSpPr>
      <dsp:spPr>
        <a:xfrm>
          <a:off x="0" y="917619"/>
          <a:ext cx="5803231" cy="914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i="0" kern="1200" dirty="0"/>
            <a:t>These tools standardize log data, making it consistent and compatible, and then use pattern recognition and anomaly detection to identify regular activity patterns and anomalies</a:t>
          </a:r>
          <a:endParaRPr lang="en-GB" sz="1400" kern="1200" dirty="0"/>
        </a:p>
      </dsp:txBody>
      <dsp:txXfrm>
        <a:off x="0" y="917619"/>
        <a:ext cx="5803231" cy="914936"/>
      </dsp:txXfrm>
    </dsp:sp>
    <dsp:sp modelId="{CB00BD5E-CB1D-40C2-9F0A-6069701ADB5C}">
      <dsp:nvSpPr>
        <dsp:cNvPr id="0" name=""/>
        <dsp:cNvSpPr/>
      </dsp:nvSpPr>
      <dsp:spPr>
        <a:xfrm>
          <a:off x="0" y="1832555"/>
          <a:ext cx="5803231" cy="0"/>
        </a:xfrm>
        <a:prstGeom prst="line">
          <a:avLst/>
        </a:prstGeom>
        <a:solidFill>
          <a:schemeClr val="accent2">
            <a:hueOff val="-600867"/>
            <a:satOff val="-3903"/>
            <a:lumOff val="-862"/>
            <a:alphaOff val="0"/>
          </a:schemeClr>
        </a:solidFill>
        <a:ln w="12700" cap="flat" cmpd="sng" algn="ctr">
          <a:solidFill>
            <a:schemeClr val="accent2">
              <a:hueOff val="-600867"/>
              <a:satOff val="-3903"/>
              <a:lumOff val="-8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A21A3-FC55-49A3-BEA1-D3628DAA39D7}">
      <dsp:nvSpPr>
        <dsp:cNvPr id="0" name=""/>
        <dsp:cNvSpPr/>
      </dsp:nvSpPr>
      <dsp:spPr>
        <a:xfrm>
          <a:off x="0" y="1832555"/>
          <a:ext cx="5803231" cy="914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i="0" kern="1200" dirty="0"/>
            <a:t>Anomaly detection is a critical aspect of log analysis, as it helps detect deviations from baseline behaviour that may indicate security threats or system issues.</a:t>
          </a:r>
          <a:endParaRPr lang="en-GB" sz="1400" kern="1200" dirty="0"/>
        </a:p>
      </dsp:txBody>
      <dsp:txXfrm>
        <a:off x="0" y="1832555"/>
        <a:ext cx="5803231" cy="914936"/>
      </dsp:txXfrm>
    </dsp:sp>
    <dsp:sp modelId="{FFE8066B-0255-4B98-86E8-C0021F662D9D}">
      <dsp:nvSpPr>
        <dsp:cNvPr id="0" name=""/>
        <dsp:cNvSpPr/>
      </dsp:nvSpPr>
      <dsp:spPr>
        <a:xfrm>
          <a:off x="0" y="2747491"/>
          <a:ext cx="5803231" cy="0"/>
        </a:xfrm>
        <a:prstGeom prst="line">
          <a:avLst/>
        </a:prstGeom>
        <a:solidFill>
          <a:schemeClr val="accent2">
            <a:hueOff val="-901300"/>
            <a:satOff val="-5854"/>
            <a:lumOff val="-1294"/>
            <a:alphaOff val="0"/>
          </a:schemeClr>
        </a:solidFill>
        <a:ln w="12700" cap="flat" cmpd="sng" algn="ctr">
          <a:solidFill>
            <a:schemeClr val="accent2">
              <a:hueOff val="-901300"/>
              <a:satOff val="-5854"/>
              <a:lumOff val="-1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D1383-EC74-4143-8D2B-A0F8C8C79C37}">
      <dsp:nvSpPr>
        <dsp:cNvPr id="0" name=""/>
        <dsp:cNvSpPr/>
      </dsp:nvSpPr>
      <dsp:spPr>
        <a:xfrm>
          <a:off x="0" y="2747491"/>
          <a:ext cx="5803231" cy="914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i="0" kern="1200" dirty="0"/>
            <a:t>Log analysers generate alerts and notifications when anomalies or potential threats are detected, enabling timely responses from IT and security teams</a:t>
          </a:r>
          <a:endParaRPr lang="en-GB" sz="1400" kern="1200" dirty="0"/>
        </a:p>
      </dsp:txBody>
      <dsp:txXfrm>
        <a:off x="0" y="2747491"/>
        <a:ext cx="5803231" cy="914936"/>
      </dsp:txXfrm>
    </dsp:sp>
    <dsp:sp modelId="{995A00B6-17F3-48E4-9271-220D82546089}">
      <dsp:nvSpPr>
        <dsp:cNvPr id="0" name=""/>
        <dsp:cNvSpPr/>
      </dsp:nvSpPr>
      <dsp:spPr>
        <a:xfrm>
          <a:off x="0" y="3662427"/>
          <a:ext cx="5803231" cy="0"/>
        </a:xfrm>
        <a:prstGeom prst="line">
          <a:avLst/>
        </a:prstGeom>
        <a:solidFill>
          <a:schemeClr val="accent2">
            <a:hueOff val="-1201734"/>
            <a:satOff val="-7806"/>
            <a:lumOff val="-1725"/>
            <a:alphaOff val="0"/>
          </a:schemeClr>
        </a:solidFill>
        <a:ln w="12700" cap="flat" cmpd="sng" algn="ctr">
          <a:solidFill>
            <a:schemeClr val="accent2">
              <a:hueOff val="-1201734"/>
              <a:satOff val="-7806"/>
              <a:lumOff val="-17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2E850-7887-4B12-82C8-08BF15AD1F4C}">
      <dsp:nvSpPr>
        <dsp:cNvPr id="0" name=""/>
        <dsp:cNvSpPr/>
      </dsp:nvSpPr>
      <dsp:spPr>
        <a:xfrm>
          <a:off x="0" y="3662427"/>
          <a:ext cx="5803231" cy="914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i="0" kern="1200" dirty="0"/>
            <a:t>These tools provide detailed reports and insights based on log data analysis, including information on security incidents, system performance, and compliance.</a:t>
          </a:r>
          <a:endParaRPr lang="en-GB" sz="1400" kern="1200" dirty="0"/>
        </a:p>
      </dsp:txBody>
      <dsp:txXfrm>
        <a:off x="0" y="3662427"/>
        <a:ext cx="5803231" cy="914936"/>
      </dsp:txXfrm>
    </dsp:sp>
    <dsp:sp modelId="{355D3045-6620-4A20-B625-7355C3DF990C}">
      <dsp:nvSpPr>
        <dsp:cNvPr id="0" name=""/>
        <dsp:cNvSpPr/>
      </dsp:nvSpPr>
      <dsp:spPr>
        <a:xfrm>
          <a:off x="0" y="4577363"/>
          <a:ext cx="5803231" cy="0"/>
        </a:xfrm>
        <a:prstGeom prst="line">
          <a:avLst/>
        </a:prstGeom>
        <a:solidFill>
          <a:schemeClr val="accent2">
            <a:hueOff val="-1502167"/>
            <a:satOff val="-9757"/>
            <a:lumOff val="-2156"/>
            <a:alphaOff val="0"/>
          </a:schemeClr>
        </a:solidFill>
        <a:ln w="12700" cap="flat" cmpd="sng" algn="ctr">
          <a:solidFill>
            <a:schemeClr val="accent2">
              <a:hueOff val="-1502167"/>
              <a:satOff val="-9757"/>
              <a:lumOff val="-21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BBC68C-5721-4420-B01D-378CB6D9111D}">
      <dsp:nvSpPr>
        <dsp:cNvPr id="0" name=""/>
        <dsp:cNvSpPr/>
      </dsp:nvSpPr>
      <dsp:spPr>
        <a:xfrm>
          <a:off x="0" y="4577363"/>
          <a:ext cx="5803231" cy="914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i="0" kern="1200" dirty="0"/>
            <a:t>Log analysers continuously monitor incoming log data in real-time, integrate with other security tools, and archive data for compliance and forensic purposes, enhancing an organization's overall cybersecurity posture.</a:t>
          </a:r>
          <a:endParaRPr lang="en-GB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4577363"/>
        <a:ext cx="5803231" cy="9149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1EF26-C1BE-445E-A589-CB61476495FC}">
      <dsp:nvSpPr>
        <dsp:cNvPr id="0" name=""/>
        <dsp:cNvSpPr/>
      </dsp:nvSpPr>
      <dsp:spPr>
        <a:xfrm>
          <a:off x="0" y="2683"/>
          <a:ext cx="580323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16335-2A91-4CC2-AA0C-40D562275D71}">
      <dsp:nvSpPr>
        <dsp:cNvPr id="0" name=""/>
        <dsp:cNvSpPr/>
      </dsp:nvSpPr>
      <dsp:spPr>
        <a:xfrm>
          <a:off x="0" y="2683"/>
          <a:ext cx="5803231" cy="914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.</a:t>
          </a:r>
          <a:endParaRPr lang="en-GB" sz="1900" kern="1200" dirty="0"/>
        </a:p>
      </dsp:txBody>
      <dsp:txXfrm>
        <a:off x="0" y="2683"/>
        <a:ext cx="5803231" cy="914936"/>
      </dsp:txXfrm>
    </dsp:sp>
    <dsp:sp modelId="{157AE69C-1677-4884-B1E4-D5A39C1189CD}">
      <dsp:nvSpPr>
        <dsp:cNvPr id="0" name=""/>
        <dsp:cNvSpPr/>
      </dsp:nvSpPr>
      <dsp:spPr>
        <a:xfrm>
          <a:off x="0" y="917619"/>
          <a:ext cx="5803231" cy="0"/>
        </a:xfrm>
        <a:prstGeom prst="line">
          <a:avLst/>
        </a:prstGeom>
        <a:solidFill>
          <a:schemeClr val="accent2">
            <a:hueOff val="-300433"/>
            <a:satOff val="-1951"/>
            <a:lumOff val="-431"/>
            <a:alphaOff val="0"/>
          </a:schemeClr>
        </a:solidFill>
        <a:ln w="12700" cap="flat" cmpd="sng" algn="ctr">
          <a:solidFill>
            <a:schemeClr val="accent2">
              <a:hueOff val="-300433"/>
              <a:satOff val="-1951"/>
              <a:lumOff val="-4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AEDFD-7022-4AA8-8095-EA44C612E9FB}">
      <dsp:nvSpPr>
        <dsp:cNvPr id="0" name=""/>
        <dsp:cNvSpPr/>
      </dsp:nvSpPr>
      <dsp:spPr>
        <a:xfrm>
          <a:off x="0" y="917619"/>
          <a:ext cx="5803231" cy="914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>
              <a:latin typeface="Arial" panose="020B0604020202020204" pitchFamily="34" charset="0"/>
              <a:cs typeface="Arial" panose="020B0604020202020204" pitchFamily="34" charset="0"/>
            </a:rPr>
            <a:t>Two types of team i.e., Red team and Blue team.</a:t>
          </a:r>
          <a:endParaRPr lang="en-GB" sz="1900" kern="1200"/>
        </a:p>
      </dsp:txBody>
      <dsp:txXfrm>
        <a:off x="0" y="917619"/>
        <a:ext cx="5803231" cy="914936"/>
      </dsp:txXfrm>
    </dsp:sp>
    <dsp:sp modelId="{CB00BD5E-CB1D-40C2-9F0A-6069701ADB5C}">
      <dsp:nvSpPr>
        <dsp:cNvPr id="0" name=""/>
        <dsp:cNvSpPr/>
      </dsp:nvSpPr>
      <dsp:spPr>
        <a:xfrm>
          <a:off x="0" y="1832555"/>
          <a:ext cx="5803231" cy="0"/>
        </a:xfrm>
        <a:prstGeom prst="line">
          <a:avLst/>
        </a:prstGeom>
        <a:solidFill>
          <a:schemeClr val="accent2">
            <a:hueOff val="-600867"/>
            <a:satOff val="-3903"/>
            <a:lumOff val="-862"/>
            <a:alphaOff val="0"/>
          </a:schemeClr>
        </a:solidFill>
        <a:ln w="12700" cap="flat" cmpd="sng" algn="ctr">
          <a:solidFill>
            <a:schemeClr val="accent2">
              <a:hueOff val="-600867"/>
              <a:satOff val="-3903"/>
              <a:lumOff val="-8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A21A3-FC55-49A3-BEA1-D3628DAA39D7}">
      <dsp:nvSpPr>
        <dsp:cNvPr id="0" name=""/>
        <dsp:cNvSpPr/>
      </dsp:nvSpPr>
      <dsp:spPr>
        <a:xfrm>
          <a:off x="0" y="1832555"/>
          <a:ext cx="5803231" cy="914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>
              <a:latin typeface="Arial" panose="020B0604020202020204" pitchFamily="34" charset="0"/>
              <a:cs typeface="Arial" panose="020B0604020202020204" pitchFamily="34" charset="0"/>
            </a:rPr>
            <a:t>Port Scanning tool is usually used for reconnaissance and information gathering.</a:t>
          </a:r>
          <a:endParaRPr lang="en-GB" sz="1900" kern="1200"/>
        </a:p>
      </dsp:txBody>
      <dsp:txXfrm>
        <a:off x="0" y="1832555"/>
        <a:ext cx="5803231" cy="914936"/>
      </dsp:txXfrm>
    </dsp:sp>
    <dsp:sp modelId="{FFE8066B-0255-4B98-86E8-C0021F662D9D}">
      <dsp:nvSpPr>
        <dsp:cNvPr id="0" name=""/>
        <dsp:cNvSpPr/>
      </dsp:nvSpPr>
      <dsp:spPr>
        <a:xfrm>
          <a:off x="0" y="2747491"/>
          <a:ext cx="5803231" cy="0"/>
        </a:xfrm>
        <a:prstGeom prst="line">
          <a:avLst/>
        </a:prstGeom>
        <a:solidFill>
          <a:schemeClr val="accent2">
            <a:hueOff val="-901300"/>
            <a:satOff val="-5854"/>
            <a:lumOff val="-1294"/>
            <a:alphaOff val="0"/>
          </a:schemeClr>
        </a:solidFill>
        <a:ln w="12700" cap="flat" cmpd="sng" algn="ctr">
          <a:solidFill>
            <a:schemeClr val="accent2">
              <a:hueOff val="-901300"/>
              <a:satOff val="-5854"/>
              <a:lumOff val="-1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D1383-EC74-4143-8D2B-A0F8C8C79C37}">
      <dsp:nvSpPr>
        <dsp:cNvPr id="0" name=""/>
        <dsp:cNvSpPr/>
      </dsp:nvSpPr>
      <dsp:spPr>
        <a:xfrm>
          <a:off x="0" y="2747491"/>
          <a:ext cx="5803231" cy="914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>
              <a:latin typeface="Arial" panose="020B0604020202020204" pitchFamily="34" charset="0"/>
              <a:cs typeface="Arial" panose="020B0604020202020204" pitchFamily="34" charset="0"/>
            </a:rPr>
            <a:t>SQL injection is the process of injecting the vulnerable SQL queries in a website.</a:t>
          </a:r>
          <a:endParaRPr lang="en-GB" sz="1900" kern="1200"/>
        </a:p>
      </dsp:txBody>
      <dsp:txXfrm>
        <a:off x="0" y="2747491"/>
        <a:ext cx="5803231" cy="914936"/>
      </dsp:txXfrm>
    </dsp:sp>
    <dsp:sp modelId="{995A00B6-17F3-48E4-9271-220D82546089}">
      <dsp:nvSpPr>
        <dsp:cNvPr id="0" name=""/>
        <dsp:cNvSpPr/>
      </dsp:nvSpPr>
      <dsp:spPr>
        <a:xfrm>
          <a:off x="0" y="3662427"/>
          <a:ext cx="5803231" cy="0"/>
        </a:xfrm>
        <a:prstGeom prst="line">
          <a:avLst/>
        </a:prstGeom>
        <a:solidFill>
          <a:schemeClr val="accent2">
            <a:hueOff val="-1201734"/>
            <a:satOff val="-7806"/>
            <a:lumOff val="-1725"/>
            <a:alphaOff val="0"/>
          </a:schemeClr>
        </a:solidFill>
        <a:ln w="12700" cap="flat" cmpd="sng" algn="ctr">
          <a:solidFill>
            <a:schemeClr val="accent2">
              <a:hueOff val="-1201734"/>
              <a:satOff val="-7806"/>
              <a:lumOff val="-17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2E850-7887-4B12-82C8-08BF15AD1F4C}">
      <dsp:nvSpPr>
        <dsp:cNvPr id="0" name=""/>
        <dsp:cNvSpPr/>
      </dsp:nvSpPr>
      <dsp:spPr>
        <a:xfrm>
          <a:off x="0" y="3662427"/>
          <a:ext cx="5803231" cy="914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>
              <a:latin typeface="Arial" panose="020B0604020202020204" pitchFamily="34" charset="0"/>
              <a:cs typeface="Arial" panose="020B0604020202020204" pitchFamily="34" charset="0"/>
            </a:rPr>
            <a:t>It would be easy if there is a tool that has both the combination of port scanning and SQL injection vulnerability detection.</a:t>
          </a:r>
          <a:endParaRPr lang="en-GB" sz="1900" kern="1200"/>
        </a:p>
      </dsp:txBody>
      <dsp:txXfrm>
        <a:off x="0" y="3662427"/>
        <a:ext cx="5803231" cy="914936"/>
      </dsp:txXfrm>
    </dsp:sp>
    <dsp:sp modelId="{355D3045-6620-4A20-B625-7355C3DF990C}">
      <dsp:nvSpPr>
        <dsp:cNvPr id="0" name=""/>
        <dsp:cNvSpPr/>
      </dsp:nvSpPr>
      <dsp:spPr>
        <a:xfrm>
          <a:off x="0" y="4577363"/>
          <a:ext cx="5803231" cy="0"/>
        </a:xfrm>
        <a:prstGeom prst="line">
          <a:avLst/>
        </a:prstGeom>
        <a:solidFill>
          <a:schemeClr val="accent2">
            <a:hueOff val="-1502167"/>
            <a:satOff val="-9757"/>
            <a:lumOff val="-2156"/>
            <a:alphaOff val="0"/>
          </a:schemeClr>
        </a:solidFill>
        <a:ln w="12700" cap="flat" cmpd="sng" algn="ctr">
          <a:solidFill>
            <a:schemeClr val="accent2">
              <a:hueOff val="-1502167"/>
              <a:satOff val="-9757"/>
              <a:lumOff val="-21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BBC68C-5721-4420-B01D-378CB6D9111D}">
      <dsp:nvSpPr>
        <dsp:cNvPr id="0" name=""/>
        <dsp:cNvSpPr/>
      </dsp:nvSpPr>
      <dsp:spPr>
        <a:xfrm>
          <a:off x="0" y="4577363"/>
          <a:ext cx="5803231" cy="914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>
              <a:latin typeface="Arial" panose="020B0604020202020204" pitchFamily="34" charset="0"/>
              <a:cs typeface="Arial" panose="020B0604020202020204" pitchFamily="34" charset="0"/>
            </a:rPr>
            <a:t>O-port has the combination of both the port scanning and SQL vulnerability detection, done in less amount of time.</a:t>
          </a:r>
          <a:endParaRPr lang="en-GB" sz="19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4577363"/>
        <a:ext cx="5803231" cy="9149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1EF26-C1BE-445E-A589-CB61476495FC}">
      <dsp:nvSpPr>
        <dsp:cNvPr id="0" name=""/>
        <dsp:cNvSpPr/>
      </dsp:nvSpPr>
      <dsp:spPr>
        <a:xfrm>
          <a:off x="0" y="0"/>
          <a:ext cx="580323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16335-2A91-4CC2-AA0C-40D562275D71}">
      <dsp:nvSpPr>
        <dsp:cNvPr id="0" name=""/>
        <dsp:cNvSpPr/>
      </dsp:nvSpPr>
      <dsp:spPr>
        <a:xfrm>
          <a:off x="0" y="0"/>
          <a:ext cx="5803231" cy="1373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Develop Advanced Literature Review: Techniques</a:t>
          </a:r>
          <a:endParaRPr lang="en-GB" sz="2000" b="0" kern="1200" dirty="0"/>
        </a:p>
      </dsp:txBody>
      <dsp:txXfrm>
        <a:off x="0" y="0"/>
        <a:ext cx="5803231" cy="1373745"/>
      </dsp:txXfrm>
    </dsp:sp>
    <dsp:sp modelId="{157AE69C-1677-4884-B1E4-D5A39C1189CD}">
      <dsp:nvSpPr>
        <dsp:cNvPr id="0" name=""/>
        <dsp:cNvSpPr/>
      </dsp:nvSpPr>
      <dsp:spPr>
        <a:xfrm>
          <a:off x="0" y="1373745"/>
          <a:ext cx="5803231" cy="0"/>
        </a:xfrm>
        <a:prstGeom prst="line">
          <a:avLst/>
        </a:prstGeom>
        <a:solidFill>
          <a:schemeClr val="accent2">
            <a:hueOff val="-500722"/>
            <a:satOff val="-3252"/>
            <a:lumOff val="-719"/>
            <a:alphaOff val="0"/>
          </a:schemeClr>
        </a:solidFill>
        <a:ln w="12700" cap="flat" cmpd="sng" algn="ctr">
          <a:solidFill>
            <a:schemeClr val="accent2">
              <a:hueOff val="-500722"/>
              <a:satOff val="-3252"/>
              <a:lumOff val="-7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AEDFD-7022-4AA8-8095-EA44C612E9FB}">
      <dsp:nvSpPr>
        <dsp:cNvPr id="0" name=""/>
        <dsp:cNvSpPr/>
      </dsp:nvSpPr>
      <dsp:spPr>
        <a:xfrm>
          <a:off x="0" y="1373745"/>
          <a:ext cx="5803231" cy="1373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Create a simple, open-source Literature Review: tool that is free to use and requires little effort to setup and use</a:t>
          </a:r>
          <a:endParaRPr lang="en-GB" sz="2000" kern="1200" dirty="0"/>
        </a:p>
      </dsp:txBody>
      <dsp:txXfrm>
        <a:off x="0" y="1373745"/>
        <a:ext cx="5803231" cy="1373745"/>
      </dsp:txXfrm>
    </dsp:sp>
    <dsp:sp modelId="{CB00BD5E-CB1D-40C2-9F0A-6069701ADB5C}">
      <dsp:nvSpPr>
        <dsp:cNvPr id="0" name=""/>
        <dsp:cNvSpPr/>
      </dsp:nvSpPr>
      <dsp:spPr>
        <a:xfrm>
          <a:off x="0" y="2747491"/>
          <a:ext cx="5803231" cy="0"/>
        </a:xfrm>
        <a:prstGeom prst="line">
          <a:avLst/>
        </a:prstGeom>
        <a:solidFill>
          <a:schemeClr val="accent2">
            <a:hueOff val="-1001445"/>
            <a:satOff val="-6505"/>
            <a:lumOff val="-1437"/>
            <a:alphaOff val="0"/>
          </a:schemeClr>
        </a:solidFill>
        <a:ln w="12700" cap="flat" cmpd="sng" algn="ctr">
          <a:solidFill>
            <a:schemeClr val="accent2">
              <a:hueOff val="-1001445"/>
              <a:satOff val="-6505"/>
              <a:lumOff val="-14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A21A3-FC55-49A3-BEA1-D3628DAA39D7}">
      <dsp:nvSpPr>
        <dsp:cNvPr id="0" name=""/>
        <dsp:cNvSpPr/>
      </dsp:nvSpPr>
      <dsp:spPr>
        <a:xfrm>
          <a:off x="0" y="2747491"/>
          <a:ext cx="5803231" cy="1373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Detect Anomalies and Patterns: </a:t>
          </a:r>
          <a:r>
            <a:rPr lang="en-US" sz="2000" kern="1200" dirty="0"/>
            <a:t>Find strange things, patterns, and trends in event logs using different models. These could point to possible security risks or problems.</a:t>
          </a:r>
          <a:endParaRPr lang="en-GB" sz="2000" b="0" kern="1200" dirty="0"/>
        </a:p>
      </dsp:txBody>
      <dsp:txXfrm>
        <a:off x="0" y="2747491"/>
        <a:ext cx="5803231" cy="1373745"/>
      </dsp:txXfrm>
    </dsp:sp>
    <dsp:sp modelId="{FFE8066B-0255-4B98-86E8-C0021F662D9D}">
      <dsp:nvSpPr>
        <dsp:cNvPr id="0" name=""/>
        <dsp:cNvSpPr/>
      </dsp:nvSpPr>
      <dsp:spPr>
        <a:xfrm>
          <a:off x="0" y="4121237"/>
          <a:ext cx="5803231" cy="0"/>
        </a:xfrm>
        <a:prstGeom prst="line">
          <a:avLst/>
        </a:prstGeom>
        <a:solidFill>
          <a:schemeClr val="accent2">
            <a:hueOff val="-1502167"/>
            <a:satOff val="-9757"/>
            <a:lumOff val="-2156"/>
            <a:alphaOff val="0"/>
          </a:schemeClr>
        </a:solidFill>
        <a:ln w="12700" cap="flat" cmpd="sng" algn="ctr">
          <a:solidFill>
            <a:schemeClr val="accent2">
              <a:hueOff val="-1502167"/>
              <a:satOff val="-9757"/>
              <a:lumOff val="-21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D1383-EC74-4143-8D2B-A0F8C8C79C37}">
      <dsp:nvSpPr>
        <dsp:cNvPr id="0" name=""/>
        <dsp:cNvSpPr/>
      </dsp:nvSpPr>
      <dsp:spPr>
        <a:xfrm>
          <a:off x="0" y="4121237"/>
          <a:ext cx="5803231" cy="1373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Log Parsing: </a:t>
          </a:r>
          <a:r>
            <a:rPr lang="en-US" sz="2000" kern="1200" dirty="0"/>
            <a:t>Make programs that can correctly read both organized and unstructured log files.</a:t>
          </a:r>
          <a:endParaRPr lang="en-GB" sz="2000" b="0" kern="1200" dirty="0"/>
        </a:p>
      </dsp:txBody>
      <dsp:txXfrm>
        <a:off x="0" y="4121237"/>
        <a:ext cx="5803231" cy="13737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1F167E-DCAD-4D18-9AFB-8F9A464951E3}">
      <dsp:nvSpPr>
        <dsp:cNvPr id="0" name=""/>
        <dsp:cNvSpPr/>
      </dsp:nvSpPr>
      <dsp:spPr>
        <a:xfrm>
          <a:off x="973190" y="64381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21AB62-51E1-4F62-A2E6-832671789C55}">
      <dsp:nvSpPr>
        <dsp:cNvPr id="0" name=""/>
        <dsp:cNvSpPr/>
      </dsp:nvSpPr>
      <dsp:spPr>
        <a:xfrm>
          <a:off x="1242597" y="913222"/>
          <a:ext cx="725326" cy="72532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FC294-426D-4876-81E7-216073C0085E}">
      <dsp:nvSpPr>
        <dsp:cNvPr id="0" name=""/>
        <dsp:cNvSpPr/>
      </dsp:nvSpPr>
      <dsp:spPr>
        <a:xfrm>
          <a:off x="569079" y="2301704"/>
          <a:ext cx="2072362" cy="121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100" kern="1200"/>
            <a:t>Experts says that port scanning in reconnaissance and SQL injection in attacking are one of the most growing cyber threats  in today’s world.</a:t>
          </a:r>
        </a:p>
      </dsp:txBody>
      <dsp:txXfrm>
        <a:off x="569079" y="2301704"/>
        <a:ext cx="2072362" cy="1215000"/>
      </dsp:txXfrm>
    </dsp:sp>
    <dsp:sp modelId="{3E29D11E-DF21-45E7-BBF5-254310E87AB0}">
      <dsp:nvSpPr>
        <dsp:cNvPr id="0" name=""/>
        <dsp:cNvSpPr/>
      </dsp:nvSpPr>
      <dsp:spPr>
        <a:xfrm>
          <a:off x="3408216" y="64381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B822F-29D3-4168-A141-67289DEBB0A5}">
      <dsp:nvSpPr>
        <dsp:cNvPr id="0" name=""/>
        <dsp:cNvSpPr/>
      </dsp:nvSpPr>
      <dsp:spPr>
        <a:xfrm>
          <a:off x="3677623" y="913222"/>
          <a:ext cx="725326" cy="72532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9E949-2046-4863-96F2-368B667A5336}">
      <dsp:nvSpPr>
        <dsp:cNvPr id="0" name=""/>
        <dsp:cNvSpPr/>
      </dsp:nvSpPr>
      <dsp:spPr>
        <a:xfrm>
          <a:off x="3004105" y="2301704"/>
          <a:ext cx="2072362" cy="121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100" kern="1200"/>
            <a:t>Ralph Bonnell said- “The simplest and most popular form of network surveillance is port scanning, particularly across numerous workstations”.</a:t>
          </a:r>
        </a:p>
      </dsp:txBody>
      <dsp:txXfrm>
        <a:off x="3004105" y="2301704"/>
        <a:ext cx="2072362" cy="1215000"/>
      </dsp:txXfrm>
    </dsp:sp>
    <dsp:sp modelId="{02FAF836-AAF9-4FA8-9550-AD2E3FA8F7CA}">
      <dsp:nvSpPr>
        <dsp:cNvPr id="0" name=""/>
        <dsp:cNvSpPr/>
      </dsp:nvSpPr>
      <dsp:spPr>
        <a:xfrm>
          <a:off x="5843242" y="64381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917B86-44E6-4DDB-A67B-E9AAEC50E66B}">
      <dsp:nvSpPr>
        <dsp:cNvPr id="0" name=""/>
        <dsp:cNvSpPr/>
      </dsp:nvSpPr>
      <dsp:spPr>
        <a:xfrm>
          <a:off x="6112649" y="913222"/>
          <a:ext cx="725326" cy="725326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10BF3-EE90-4D4C-AA17-B33F78634BDF}">
      <dsp:nvSpPr>
        <dsp:cNvPr id="0" name=""/>
        <dsp:cNvSpPr/>
      </dsp:nvSpPr>
      <dsp:spPr>
        <a:xfrm>
          <a:off x="5439131" y="2301704"/>
          <a:ext cx="2072362" cy="121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100" kern="1200"/>
            <a:t>Joe Ariganello said- “The majority of their time is spent chasing false positives and carrying out manual processes that were created by these various toolkits”.</a:t>
          </a:r>
        </a:p>
      </dsp:txBody>
      <dsp:txXfrm>
        <a:off x="5439131" y="2301704"/>
        <a:ext cx="2072362" cy="1215000"/>
      </dsp:txXfrm>
    </dsp:sp>
    <dsp:sp modelId="{D2D70A28-CC21-42DB-87EB-DDC05C6DB3F7}">
      <dsp:nvSpPr>
        <dsp:cNvPr id="0" name=""/>
        <dsp:cNvSpPr/>
      </dsp:nvSpPr>
      <dsp:spPr>
        <a:xfrm>
          <a:off x="8278268" y="64381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3D922-8639-4FA6-822F-2C5A0ADAFDBD}">
      <dsp:nvSpPr>
        <dsp:cNvPr id="0" name=""/>
        <dsp:cNvSpPr/>
      </dsp:nvSpPr>
      <dsp:spPr>
        <a:xfrm>
          <a:off x="8547675" y="913222"/>
          <a:ext cx="725326" cy="725326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DA248-73F4-4FD2-8DC1-9073EB204FFC}">
      <dsp:nvSpPr>
        <dsp:cNvPr id="0" name=""/>
        <dsp:cNvSpPr/>
      </dsp:nvSpPr>
      <dsp:spPr>
        <a:xfrm>
          <a:off x="7874157" y="2301704"/>
          <a:ext cx="2072362" cy="121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GB" sz="1100" kern="1200"/>
            <a:t>Many cyber security professionals face time scarcity in using port scanning tools like Nmap, Zenmap etc.</a:t>
          </a:r>
          <a:endParaRPr lang="en-US" sz="1100" kern="1200"/>
        </a:p>
      </dsp:txBody>
      <dsp:txXfrm>
        <a:off x="7874157" y="2301704"/>
        <a:ext cx="2072362" cy="1215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=""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=""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5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=""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03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9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=""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3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=""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2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=""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3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=""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=""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2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8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=""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29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=""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5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9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sockets/" TargetMode="External"/><Relationship Id="rId2" Type="http://schemas.openxmlformats.org/officeDocument/2006/relationships/hyperlink" Target="https://pypi.org/project/python-tim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ag-it.com/the-latest-cyber-crime-statistics/" TargetMode="External"/><Relationship Id="rId5" Type="http://schemas.openxmlformats.org/officeDocument/2006/relationships/hyperlink" Target="https://docs.python.org/3/library/argparse.html#:~:text=The%20argparse%20module%20makes%20it,generates%20help%20and%20usage%20messages" TargetMode="External"/><Relationship Id="rId4" Type="http://schemas.openxmlformats.org/officeDocument/2006/relationships/hyperlink" Target="https://pypi.org/project/thread6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view of mint green workspace with laptop, coffee, notebook, pen, glasses, and mouse">
            <a:extLst>
              <a:ext uri="{FF2B5EF4-FFF2-40B4-BE49-F238E27FC236}">
                <a16:creationId xmlns="" xmlns:a16="http://schemas.microsoft.com/office/drawing/2014/main" id="{460A5F85-68A2-2C59-9422-61DA8048E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9BAEA7-C2BC-22F2-AC11-ECBF3023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714" y="3500677"/>
            <a:ext cx="5743625" cy="1015663"/>
          </a:xfrm>
        </p:spPr>
        <p:txBody>
          <a:bodyPr anchor="b">
            <a:normAutofit/>
          </a:bodyPr>
          <a:lstStyle/>
          <a:p>
            <a:pPr algn="ctr"/>
            <a:r>
              <a:rPr lang="en-US" sz="4400" i="0" dirty="0"/>
              <a:t>LOG8848</a:t>
            </a:r>
            <a:endParaRPr lang="en-GB" sz="4400" i="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79B8169-0057-14E5-7BC3-2F1BBEF92952}"/>
              </a:ext>
            </a:extLst>
          </p:cNvPr>
          <p:cNvSpPr txBox="1"/>
          <p:nvPr/>
        </p:nvSpPr>
        <p:spPr>
          <a:xfrm>
            <a:off x="8499108" y="5347251"/>
            <a:ext cx="3119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w Cen MT" panose="020B0602020104020603" pitchFamily="34" charset="0"/>
              </a:rPr>
              <a:t>Swapnil Prakash Shrestha</a:t>
            </a:r>
          </a:p>
          <a:p>
            <a:r>
              <a:rPr lang="en-US" sz="2000" kern="0" dirty="0">
                <a:effectLst/>
                <a:latin typeface="Tw Cen MT" panose="020B0602020104020603" pitchFamily="34" charset="0"/>
                <a:ea typeface="Calibri" panose="020F0502020204030204" pitchFamily="34" charset="0"/>
              </a:rPr>
              <a:t>LC00017001100</a:t>
            </a:r>
            <a:endParaRPr lang="en-GB" sz="2000" kern="0" dirty="0">
              <a:effectLst/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r>
              <a:rPr lang="en-GB" sz="2000" kern="0" dirty="0">
                <a:latin typeface="Tw Cen MT" panose="020B0602020104020603" pitchFamily="34" charset="0"/>
                <a:ea typeface="Calibri" panose="020F0502020204030204" pitchFamily="34" charset="0"/>
              </a:rPr>
              <a:t>5</a:t>
            </a:r>
            <a:r>
              <a:rPr lang="en-GB" sz="2000" kern="0" baseline="30000" dirty="0">
                <a:latin typeface="Tw Cen MT" panose="020B0602020104020603" pitchFamily="34" charset="0"/>
                <a:ea typeface="Calibri" panose="020F0502020204030204" pitchFamily="34" charset="0"/>
              </a:rPr>
              <a:t>th</a:t>
            </a:r>
            <a:r>
              <a:rPr lang="en-GB" sz="2000" kern="0" dirty="0">
                <a:latin typeface="Tw Cen MT" panose="020B0602020104020603" pitchFamily="34" charset="0"/>
                <a:ea typeface="Calibri" panose="020F0502020204030204" pitchFamily="34" charset="0"/>
              </a:rPr>
              <a:t> Semester, 3</a:t>
            </a:r>
            <a:r>
              <a:rPr lang="en-GB" sz="2000" kern="0" baseline="30000" dirty="0">
                <a:latin typeface="Tw Cen MT" panose="020B0602020104020603" pitchFamily="34" charset="0"/>
                <a:ea typeface="Calibri" panose="020F0502020204030204" pitchFamily="34" charset="0"/>
              </a:rPr>
              <a:t>rd</a:t>
            </a:r>
            <a:r>
              <a:rPr lang="en-GB" sz="2000" kern="0" dirty="0">
                <a:latin typeface="Tw Cen MT" panose="020B0602020104020603" pitchFamily="34" charset="0"/>
                <a:ea typeface="Calibri" panose="020F0502020204030204" pitchFamily="34" charset="0"/>
              </a:rPr>
              <a:t> Year</a:t>
            </a:r>
            <a:endParaRPr lang="en-US" sz="2000" kern="0" dirty="0">
              <a:effectLst/>
              <a:latin typeface="Tw Cen MT" panose="020B0602020104020603" pitchFamily="34" charset="0"/>
              <a:ea typeface="Calibri" panose="020F0502020204030204" pitchFamily="34" charset="0"/>
            </a:endParaRPr>
          </a:p>
        </p:txBody>
      </p:sp>
      <p:pic>
        <p:nvPicPr>
          <p:cNvPr id="8" name="Picture 7" descr="A close-up of a hexagon&#10;&#10;Description automatically generated">
            <a:extLst>
              <a:ext uri="{FF2B5EF4-FFF2-40B4-BE49-F238E27FC236}">
                <a16:creationId xmlns="" xmlns:a16="http://schemas.microsoft.com/office/drawing/2014/main" id="{B421777C-DB20-8317-0927-940885A241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488" y="25277"/>
            <a:ext cx="3232030" cy="28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18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08953E74-D241-4DDF-8508-F0365EA13A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5C3C901A-B2F4-4A3C-BCDD-7C8D587ECA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860E7F-F78F-4A62-237C-954AFE523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/>
          </a:bodyPr>
          <a:lstStyle/>
          <a:p>
            <a:r>
              <a:rPr lang="en-US" sz="4000" i="1">
                <a:solidFill>
                  <a:srgbClr val="FFFFFF"/>
                </a:solidFill>
                <a:latin typeface="+mj-lt"/>
              </a:rPr>
              <a:t>Architecture</a:t>
            </a:r>
            <a:endParaRPr lang="en-GB" i="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6" name="Picture 5" descr="A diagram of a software system&#10;&#10;Description automatically generated with medium confidence">
            <a:extLst>
              <a:ext uri="{FF2B5EF4-FFF2-40B4-BE49-F238E27FC236}">
                <a16:creationId xmlns="" xmlns:a16="http://schemas.microsoft.com/office/drawing/2014/main" id="{FFF81A7F-4DE7-C121-04F6-FFD06837AF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7" y="2065868"/>
            <a:ext cx="11446933" cy="479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792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="" xmlns:a16="http://schemas.microsoft.com/office/drawing/2014/main" id="{BEC393DE-1394-4E5E-8479-8B46B8EE74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033334BC-A5C9-4E98-B2FE-3FB7AD4D0E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B1BBF9-1A0F-1CA5-607D-73D7F882B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200400" cy="5431376"/>
          </a:xfrm>
        </p:spPr>
        <p:txBody>
          <a:bodyPr>
            <a:normAutofit/>
          </a:bodyPr>
          <a:lstStyle/>
          <a:p>
            <a:r>
              <a:rPr lang="en-US" i="0">
                <a:solidFill>
                  <a:srgbClr val="96A3C6"/>
                </a:solidFill>
                <a:latin typeface="Tw Cen MT" panose="020B0602020104020603" pitchFamily="34" charset="0"/>
              </a:rPr>
              <a:t>Conclusion</a:t>
            </a:r>
            <a:endParaRPr lang="en-GB" i="0">
              <a:solidFill>
                <a:srgbClr val="96A3C6"/>
              </a:solidFill>
              <a:latin typeface="Tw Cen MT" panose="020B0602020104020603" pitchFamily="34" charset="0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="" xmlns:a16="http://schemas.microsoft.com/office/drawing/2014/main" id="{F7BB91D9-FCCF-4464-A06C-903EF4F376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144081" y="-3482"/>
            <a:ext cx="8047921" cy="6861482"/>
          </a:xfrm>
          <a:custGeom>
            <a:avLst/>
            <a:gdLst>
              <a:gd name="connsiteX0" fmla="*/ 58769 w 8047921"/>
              <a:gd name="connsiteY0" fmla="*/ 4239616 h 6861482"/>
              <a:gd name="connsiteX1" fmla="*/ 58894 w 8047921"/>
              <a:gd name="connsiteY1" fmla="*/ 4240495 h 6861482"/>
              <a:gd name="connsiteX2" fmla="*/ 59045 w 8047921"/>
              <a:gd name="connsiteY2" fmla="*/ 4241609 h 6861482"/>
              <a:gd name="connsiteX3" fmla="*/ 527473 w 8047921"/>
              <a:gd name="connsiteY3" fmla="*/ 0 h 6861482"/>
              <a:gd name="connsiteX4" fmla="*/ 8047921 w 8047921"/>
              <a:gd name="connsiteY4" fmla="*/ 0 h 6861482"/>
              <a:gd name="connsiteX5" fmla="*/ 8047921 w 8047921"/>
              <a:gd name="connsiteY5" fmla="*/ 6861482 h 6861482"/>
              <a:gd name="connsiteX6" fmla="*/ 1319860 w 8047921"/>
              <a:gd name="connsiteY6" fmla="*/ 6861482 h 6861482"/>
              <a:gd name="connsiteX7" fmla="*/ 1297994 w 8047921"/>
              <a:gd name="connsiteY7" fmla="*/ 6831011 h 6861482"/>
              <a:gd name="connsiteX8" fmla="*/ 1024504 w 8047921"/>
              <a:gd name="connsiteY8" fmla="*/ 6405892 h 6861482"/>
              <a:gd name="connsiteX9" fmla="*/ 843366 w 8047921"/>
              <a:gd name="connsiteY9" fmla="*/ 6082357 h 6861482"/>
              <a:gd name="connsiteX10" fmla="*/ 690198 w 8047921"/>
              <a:gd name="connsiteY10" fmla="*/ 5793573 h 6861482"/>
              <a:gd name="connsiteX11" fmla="*/ 777021 w 8047921"/>
              <a:gd name="connsiteY11" fmla="*/ 5729320 h 6861482"/>
              <a:gd name="connsiteX12" fmla="*/ 670606 w 8047921"/>
              <a:gd name="connsiteY12" fmla="*/ 5463560 h 6861482"/>
              <a:gd name="connsiteX13" fmla="*/ 332307 w 8047921"/>
              <a:gd name="connsiteY13" fmla="*/ 4640688 h 6861482"/>
              <a:gd name="connsiteX14" fmla="*/ 178764 w 8047921"/>
              <a:gd name="connsiteY14" fmla="*/ 4440302 h 6861482"/>
              <a:gd name="connsiteX15" fmla="*/ 102405 w 8047921"/>
              <a:gd name="connsiteY15" fmla="*/ 4371063 h 6861482"/>
              <a:gd name="connsiteX16" fmla="*/ 82464 w 8047921"/>
              <a:gd name="connsiteY16" fmla="*/ 4327380 h 6861482"/>
              <a:gd name="connsiteX17" fmla="*/ 72595 w 8047921"/>
              <a:gd name="connsiteY17" fmla="*/ 4327380 h 6861482"/>
              <a:gd name="connsiteX18" fmla="*/ 71105 w 8047921"/>
              <a:gd name="connsiteY18" fmla="*/ 4319440 h 6861482"/>
              <a:gd name="connsiteX19" fmla="*/ 63234 w 8047921"/>
              <a:gd name="connsiteY19" fmla="*/ 4265601 h 6861482"/>
              <a:gd name="connsiteX20" fmla="*/ 58391 w 8047921"/>
              <a:gd name="connsiteY20" fmla="*/ 4236887 h 6861482"/>
              <a:gd name="connsiteX21" fmla="*/ 58769 w 8047921"/>
              <a:gd name="connsiteY21" fmla="*/ 4239616 h 6861482"/>
              <a:gd name="connsiteX22" fmla="*/ 57161 w 8047921"/>
              <a:gd name="connsiteY22" fmla="*/ 4228245 h 6861482"/>
              <a:gd name="connsiteX23" fmla="*/ 55444 w 8047921"/>
              <a:gd name="connsiteY23" fmla="*/ 4216187 h 6861482"/>
              <a:gd name="connsiteX24" fmla="*/ 57173 w 8047921"/>
              <a:gd name="connsiteY24" fmla="*/ 4216187 h 6861482"/>
              <a:gd name="connsiteX25" fmla="*/ 46978 w 8047921"/>
              <a:gd name="connsiteY25" fmla="*/ 4153970 h 6861482"/>
              <a:gd name="connsiteX26" fmla="*/ 23198 w 8047921"/>
              <a:gd name="connsiteY26" fmla="*/ 4042035 h 6861482"/>
              <a:gd name="connsiteX27" fmla="*/ 12577 w 8047921"/>
              <a:gd name="connsiteY27" fmla="*/ 4017890 h 6861482"/>
              <a:gd name="connsiteX28" fmla="*/ 144506 w 8047921"/>
              <a:gd name="connsiteY28" fmla="*/ 3860429 h 6861482"/>
              <a:gd name="connsiteX29" fmla="*/ 22695 w 8047921"/>
              <a:gd name="connsiteY29" fmla="*/ 3800021 h 6861482"/>
              <a:gd name="connsiteX30" fmla="*/ 24220 w 8047921"/>
              <a:gd name="connsiteY30" fmla="*/ 3771718 h 6861482"/>
              <a:gd name="connsiteX31" fmla="*/ 27584 w 8047921"/>
              <a:gd name="connsiteY31" fmla="*/ 3757935 h 6861482"/>
              <a:gd name="connsiteX32" fmla="*/ 33375 w 8047921"/>
              <a:gd name="connsiteY32" fmla="*/ 3747325 h 6861482"/>
              <a:gd name="connsiteX33" fmla="*/ 77078 w 8047921"/>
              <a:gd name="connsiteY33" fmla="*/ 3705028 h 6861482"/>
              <a:gd name="connsiteX34" fmla="*/ 31331 w 8047921"/>
              <a:gd name="connsiteY34" fmla="*/ 3445525 h 6861482"/>
              <a:gd name="connsiteX35" fmla="*/ 3341 w 8047921"/>
              <a:gd name="connsiteY35" fmla="*/ 3405686 h 6861482"/>
              <a:gd name="connsiteX36" fmla="*/ 0 w 8047921"/>
              <a:gd name="connsiteY36" fmla="*/ 3393684 h 6861482"/>
              <a:gd name="connsiteX37" fmla="*/ 5588 w 8047921"/>
              <a:gd name="connsiteY37" fmla="*/ 3363918 h 6861482"/>
              <a:gd name="connsiteX38" fmla="*/ 28563 w 8047921"/>
              <a:gd name="connsiteY38" fmla="*/ 3279721 h 6861482"/>
              <a:gd name="connsiteX39" fmla="*/ 31618 w 8047921"/>
              <a:gd name="connsiteY39" fmla="*/ 3274732 h 6861482"/>
              <a:gd name="connsiteX40" fmla="*/ 54143 w 8047921"/>
              <a:gd name="connsiteY40" fmla="*/ 3204655 h 6861482"/>
              <a:gd name="connsiteX41" fmla="*/ 54066 w 8047921"/>
              <a:gd name="connsiteY41" fmla="*/ 3198166 h 6861482"/>
              <a:gd name="connsiteX42" fmla="*/ 59893 w 8047921"/>
              <a:gd name="connsiteY42" fmla="*/ 3181568 h 6861482"/>
              <a:gd name="connsiteX43" fmla="*/ 182871 w 8047921"/>
              <a:gd name="connsiteY43" fmla="*/ 3024678 h 6861482"/>
              <a:gd name="connsiteX44" fmla="*/ 305944 w 8047921"/>
              <a:gd name="connsiteY44" fmla="*/ 2810127 h 6861482"/>
              <a:gd name="connsiteX45" fmla="*/ 326259 w 8047921"/>
              <a:gd name="connsiteY45" fmla="*/ 2596949 h 6861482"/>
              <a:gd name="connsiteX46" fmla="*/ 556280 w 8047921"/>
              <a:gd name="connsiteY46" fmla="*/ 2524080 h 6861482"/>
              <a:gd name="connsiteX47" fmla="*/ 358274 w 8047921"/>
              <a:gd name="connsiteY47" fmla="*/ 2014028 h 6861482"/>
              <a:gd name="connsiteX48" fmla="*/ 340119 w 8047921"/>
              <a:gd name="connsiteY48" fmla="*/ 1914129 h 6861482"/>
              <a:gd name="connsiteX49" fmla="*/ 478258 w 8047921"/>
              <a:gd name="connsiteY49" fmla="*/ 1606217 h 6861482"/>
              <a:gd name="connsiteX50" fmla="*/ 500664 w 8047921"/>
              <a:gd name="connsiteY50" fmla="*/ 1556554 h 6861482"/>
              <a:gd name="connsiteX51" fmla="*/ 551219 w 8047921"/>
              <a:gd name="connsiteY51" fmla="*/ 1459414 h 6861482"/>
              <a:gd name="connsiteX52" fmla="*/ 687152 w 8047921"/>
              <a:gd name="connsiteY52" fmla="*/ 1466109 h 6861482"/>
              <a:gd name="connsiteX53" fmla="*/ 619370 w 8047921"/>
              <a:gd name="connsiteY53" fmla="*/ 1372761 h 6861482"/>
              <a:gd name="connsiteX54" fmla="*/ 491520 w 8047921"/>
              <a:gd name="connsiteY54" fmla="*/ 1080052 h 6861482"/>
              <a:gd name="connsiteX55" fmla="*/ 589761 w 8047921"/>
              <a:gd name="connsiteY55" fmla="*/ 854014 h 6861482"/>
              <a:gd name="connsiteX56" fmla="*/ 617929 w 8047921"/>
              <a:gd name="connsiteY56" fmla="*/ 821285 h 6861482"/>
              <a:gd name="connsiteX57" fmla="*/ 583503 w 8047921"/>
              <a:gd name="connsiteY57" fmla="*/ 760897 h 6861482"/>
              <a:gd name="connsiteX58" fmla="*/ 515241 w 8047921"/>
              <a:gd name="connsiteY58" fmla="*/ 560313 h 6861482"/>
              <a:gd name="connsiteX59" fmla="*/ 480798 w 8047921"/>
              <a:gd name="connsiteY59" fmla="*/ 423850 h 6861482"/>
              <a:gd name="connsiteX60" fmla="*/ 436755 w 8047921"/>
              <a:gd name="connsiteY60" fmla="*/ 361124 h 6861482"/>
              <a:gd name="connsiteX61" fmla="*/ 428051 w 8047921"/>
              <a:gd name="connsiteY61" fmla="*/ 314763 h 6861482"/>
              <a:gd name="connsiteX62" fmla="*/ 457954 w 8047921"/>
              <a:gd name="connsiteY62" fmla="*/ 104693 h 6861482"/>
              <a:gd name="connsiteX63" fmla="*/ 472694 w 8047921"/>
              <a:gd name="connsiteY63" fmla="*/ 52392 h 6861482"/>
              <a:gd name="connsiteX64" fmla="*/ 512572 w 8047921"/>
              <a:gd name="connsiteY64" fmla="*/ 23688 h 686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8047921" h="6861482">
                <a:moveTo>
                  <a:pt x="58769" y="4239616"/>
                </a:moveTo>
                <a:lnTo>
                  <a:pt x="58894" y="4240495"/>
                </a:lnTo>
                <a:cubicBezTo>
                  <a:pt x="59164" y="4242428"/>
                  <a:pt x="59171" y="4242505"/>
                  <a:pt x="59045" y="4241609"/>
                </a:cubicBezTo>
                <a:close/>
                <a:moveTo>
                  <a:pt x="527473" y="0"/>
                </a:moveTo>
                <a:lnTo>
                  <a:pt x="8047921" y="0"/>
                </a:lnTo>
                <a:lnTo>
                  <a:pt x="8047921" y="6861482"/>
                </a:lnTo>
                <a:lnTo>
                  <a:pt x="1319860" y="6861482"/>
                </a:lnTo>
                <a:lnTo>
                  <a:pt x="1297994" y="6831011"/>
                </a:lnTo>
                <a:cubicBezTo>
                  <a:pt x="1121436" y="6580901"/>
                  <a:pt x="1026069" y="6413841"/>
                  <a:pt x="1024504" y="6405892"/>
                </a:cubicBezTo>
                <a:cubicBezTo>
                  <a:pt x="995790" y="6256850"/>
                  <a:pt x="915502" y="6175982"/>
                  <a:pt x="843366" y="6082357"/>
                </a:cubicBezTo>
                <a:cubicBezTo>
                  <a:pt x="780556" y="6000311"/>
                  <a:pt x="713540" y="5913360"/>
                  <a:pt x="690198" y="5793573"/>
                </a:cubicBezTo>
                <a:cubicBezTo>
                  <a:pt x="659374" y="5634705"/>
                  <a:pt x="756440" y="5782527"/>
                  <a:pt x="777021" y="5729320"/>
                </a:cubicBezTo>
                <a:cubicBezTo>
                  <a:pt x="741019" y="5642157"/>
                  <a:pt x="683667" y="5556007"/>
                  <a:pt x="670606" y="5463560"/>
                </a:cubicBezTo>
                <a:cubicBezTo>
                  <a:pt x="624014" y="5129308"/>
                  <a:pt x="509280" y="4866180"/>
                  <a:pt x="332307" y="4640688"/>
                </a:cubicBezTo>
                <a:cubicBezTo>
                  <a:pt x="281557" y="4575550"/>
                  <a:pt x="249914" y="4473150"/>
                  <a:pt x="178764" y="4440302"/>
                </a:cubicBezTo>
                <a:cubicBezTo>
                  <a:pt x="144180" y="4424583"/>
                  <a:pt x="119969" y="4400506"/>
                  <a:pt x="102405" y="4371063"/>
                </a:cubicBezTo>
                <a:lnTo>
                  <a:pt x="82464" y="4327380"/>
                </a:lnTo>
                <a:lnTo>
                  <a:pt x="72595" y="4327380"/>
                </a:lnTo>
                <a:lnTo>
                  <a:pt x="71105" y="4319440"/>
                </a:lnTo>
                <a:cubicBezTo>
                  <a:pt x="68098" y="4300784"/>
                  <a:pt x="63569" y="4267782"/>
                  <a:pt x="63234" y="4265601"/>
                </a:cubicBezTo>
                <a:cubicBezTo>
                  <a:pt x="56185" y="4219786"/>
                  <a:pt x="57328" y="4229054"/>
                  <a:pt x="58391" y="4236887"/>
                </a:cubicBezTo>
                <a:lnTo>
                  <a:pt x="58769" y="4239616"/>
                </a:lnTo>
                <a:lnTo>
                  <a:pt x="57161" y="4228245"/>
                </a:lnTo>
                <a:lnTo>
                  <a:pt x="55444" y="4216187"/>
                </a:lnTo>
                <a:lnTo>
                  <a:pt x="57173" y="4216187"/>
                </a:lnTo>
                <a:lnTo>
                  <a:pt x="46978" y="4153970"/>
                </a:lnTo>
                <a:cubicBezTo>
                  <a:pt x="41098" y="4115040"/>
                  <a:pt x="34414" y="4076730"/>
                  <a:pt x="23198" y="4042035"/>
                </a:cubicBezTo>
                <a:lnTo>
                  <a:pt x="12577" y="4017890"/>
                </a:lnTo>
                <a:lnTo>
                  <a:pt x="144506" y="3860429"/>
                </a:lnTo>
                <a:cubicBezTo>
                  <a:pt x="103351" y="3777846"/>
                  <a:pt x="58276" y="3834526"/>
                  <a:pt x="22695" y="3800021"/>
                </a:cubicBezTo>
                <a:cubicBezTo>
                  <a:pt x="23786" y="3791627"/>
                  <a:pt x="23716" y="3781009"/>
                  <a:pt x="24220" y="3771718"/>
                </a:cubicBezTo>
                <a:lnTo>
                  <a:pt x="27584" y="3757935"/>
                </a:lnTo>
                <a:lnTo>
                  <a:pt x="33375" y="3747325"/>
                </a:lnTo>
                <a:lnTo>
                  <a:pt x="77078" y="3705028"/>
                </a:lnTo>
                <a:cubicBezTo>
                  <a:pt x="173055" y="3608961"/>
                  <a:pt x="158512" y="3588143"/>
                  <a:pt x="31331" y="3445525"/>
                </a:cubicBezTo>
                <a:cubicBezTo>
                  <a:pt x="18649" y="3431228"/>
                  <a:pt x="9488" y="3418102"/>
                  <a:pt x="3341" y="3405686"/>
                </a:cubicBezTo>
                <a:lnTo>
                  <a:pt x="0" y="3393684"/>
                </a:lnTo>
                <a:lnTo>
                  <a:pt x="5588" y="3363918"/>
                </a:lnTo>
                <a:lnTo>
                  <a:pt x="28563" y="3279721"/>
                </a:lnTo>
                <a:lnTo>
                  <a:pt x="31618" y="3274732"/>
                </a:lnTo>
                <a:cubicBezTo>
                  <a:pt x="41998" y="3256804"/>
                  <a:pt x="51127" y="3236251"/>
                  <a:pt x="54143" y="3204655"/>
                </a:cubicBezTo>
                <a:lnTo>
                  <a:pt x="54066" y="3198166"/>
                </a:lnTo>
                <a:lnTo>
                  <a:pt x="59893" y="3181568"/>
                </a:lnTo>
                <a:cubicBezTo>
                  <a:pt x="95562" y="3088781"/>
                  <a:pt x="138958" y="3020054"/>
                  <a:pt x="182871" y="3024678"/>
                </a:cubicBezTo>
                <a:cubicBezTo>
                  <a:pt x="138662" y="2798901"/>
                  <a:pt x="138662" y="2798901"/>
                  <a:pt x="305944" y="2810127"/>
                </a:cubicBezTo>
                <a:cubicBezTo>
                  <a:pt x="246290" y="2658988"/>
                  <a:pt x="247386" y="2624324"/>
                  <a:pt x="326259" y="2596949"/>
                </a:cubicBezTo>
                <a:cubicBezTo>
                  <a:pt x="402195" y="2570407"/>
                  <a:pt x="485357" y="2575904"/>
                  <a:pt x="556280" y="2524080"/>
                </a:cubicBezTo>
                <a:cubicBezTo>
                  <a:pt x="498302" y="2335317"/>
                  <a:pt x="486850" y="2130710"/>
                  <a:pt x="358274" y="2014028"/>
                </a:cubicBezTo>
                <a:cubicBezTo>
                  <a:pt x="338015" y="1995898"/>
                  <a:pt x="325730" y="1940125"/>
                  <a:pt x="340119" y="1914129"/>
                </a:cubicBezTo>
                <a:cubicBezTo>
                  <a:pt x="391157" y="1817105"/>
                  <a:pt x="329468" y="1592503"/>
                  <a:pt x="478258" y="1606217"/>
                </a:cubicBezTo>
                <a:cubicBezTo>
                  <a:pt x="496627" y="1607581"/>
                  <a:pt x="514137" y="1590108"/>
                  <a:pt x="500664" y="1556554"/>
                </a:cubicBezTo>
                <a:cubicBezTo>
                  <a:pt x="454384" y="1442049"/>
                  <a:pt x="514266" y="1463610"/>
                  <a:pt x="551219" y="1459414"/>
                </a:cubicBezTo>
                <a:cubicBezTo>
                  <a:pt x="595940" y="1454776"/>
                  <a:pt x="644530" y="1511622"/>
                  <a:pt x="687152" y="1466109"/>
                </a:cubicBezTo>
                <a:cubicBezTo>
                  <a:pt x="679388" y="1405223"/>
                  <a:pt x="643786" y="1397333"/>
                  <a:pt x="619370" y="1372761"/>
                </a:cubicBezTo>
                <a:cubicBezTo>
                  <a:pt x="548020" y="1300280"/>
                  <a:pt x="490448" y="1221065"/>
                  <a:pt x="491520" y="1080052"/>
                </a:cubicBezTo>
                <a:cubicBezTo>
                  <a:pt x="492222" y="966113"/>
                  <a:pt x="487698" y="864105"/>
                  <a:pt x="589761" y="854014"/>
                </a:cubicBezTo>
                <a:cubicBezTo>
                  <a:pt x="605798" y="852486"/>
                  <a:pt x="614435" y="839840"/>
                  <a:pt x="617929" y="821285"/>
                </a:cubicBezTo>
                <a:cubicBezTo>
                  <a:pt x="606975" y="799992"/>
                  <a:pt x="596528" y="778040"/>
                  <a:pt x="583503" y="760897"/>
                </a:cubicBezTo>
                <a:cubicBezTo>
                  <a:pt x="539748" y="704450"/>
                  <a:pt x="526482" y="633687"/>
                  <a:pt x="515241" y="560313"/>
                </a:cubicBezTo>
                <a:cubicBezTo>
                  <a:pt x="508001" y="513531"/>
                  <a:pt x="499292" y="467166"/>
                  <a:pt x="480798" y="423850"/>
                </a:cubicBezTo>
                <a:cubicBezTo>
                  <a:pt x="469533" y="397046"/>
                  <a:pt x="455191" y="375704"/>
                  <a:pt x="436755" y="361124"/>
                </a:cubicBezTo>
                <a:cubicBezTo>
                  <a:pt x="420701" y="347903"/>
                  <a:pt x="416284" y="334407"/>
                  <a:pt x="428051" y="314763"/>
                </a:cubicBezTo>
                <a:cubicBezTo>
                  <a:pt x="461326" y="258432"/>
                  <a:pt x="476043" y="191375"/>
                  <a:pt x="457954" y="104693"/>
                </a:cubicBezTo>
                <a:cubicBezTo>
                  <a:pt x="452484" y="78523"/>
                  <a:pt x="457495" y="58007"/>
                  <a:pt x="472694" y="52392"/>
                </a:cubicBezTo>
                <a:cubicBezTo>
                  <a:pt x="488509" y="46345"/>
                  <a:pt x="501512" y="36363"/>
                  <a:pt x="512572" y="2368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32E2E6FF-0D61-6394-DF64-969E655522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952964"/>
              </p:ext>
            </p:extLst>
          </p:nvPr>
        </p:nvGraphicFramePr>
        <p:xfrm>
          <a:off x="5550568" y="713312"/>
          <a:ext cx="5803231" cy="549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1886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="" xmlns:a16="http://schemas.microsoft.com/office/drawing/2014/main" id="{DF36526D-0F1F-46DD-8DDC-385EF7FFF4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C926ABA4-C8CE-4D75-AC96-BAC602AFF5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-3482"/>
            <a:ext cx="5463940" cy="6861482"/>
          </a:xfrm>
          <a:custGeom>
            <a:avLst/>
            <a:gdLst>
              <a:gd name="connsiteX0" fmla="*/ 5463940 w 5463940"/>
              <a:gd name="connsiteY0" fmla="*/ 0 h 6861482"/>
              <a:gd name="connsiteX1" fmla="*/ 792388 w 5463940"/>
              <a:gd name="connsiteY1" fmla="*/ 0 h 6861482"/>
              <a:gd name="connsiteX2" fmla="*/ 807288 w 5463940"/>
              <a:gd name="connsiteY2" fmla="*/ 23688 h 6861482"/>
              <a:gd name="connsiteX3" fmla="*/ 847167 w 5463940"/>
              <a:gd name="connsiteY3" fmla="*/ 52392 h 6861482"/>
              <a:gd name="connsiteX4" fmla="*/ 861906 w 5463940"/>
              <a:gd name="connsiteY4" fmla="*/ 104693 h 6861482"/>
              <a:gd name="connsiteX5" fmla="*/ 891809 w 5463940"/>
              <a:gd name="connsiteY5" fmla="*/ 314763 h 6861482"/>
              <a:gd name="connsiteX6" fmla="*/ 883105 w 5463940"/>
              <a:gd name="connsiteY6" fmla="*/ 361124 h 6861482"/>
              <a:gd name="connsiteX7" fmla="*/ 839062 w 5463940"/>
              <a:gd name="connsiteY7" fmla="*/ 423850 h 6861482"/>
              <a:gd name="connsiteX8" fmla="*/ 804620 w 5463940"/>
              <a:gd name="connsiteY8" fmla="*/ 560313 h 6861482"/>
              <a:gd name="connsiteX9" fmla="*/ 736357 w 5463940"/>
              <a:gd name="connsiteY9" fmla="*/ 760897 h 6861482"/>
              <a:gd name="connsiteX10" fmla="*/ 701931 w 5463940"/>
              <a:gd name="connsiteY10" fmla="*/ 821285 h 6861482"/>
              <a:gd name="connsiteX11" fmla="*/ 730099 w 5463940"/>
              <a:gd name="connsiteY11" fmla="*/ 854014 h 6861482"/>
              <a:gd name="connsiteX12" fmla="*/ 828340 w 5463940"/>
              <a:gd name="connsiteY12" fmla="*/ 1080052 h 6861482"/>
              <a:gd name="connsiteX13" fmla="*/ 700490 w 5463940"/>
              <a:gd name="connsiteY13" fmla="*/ 1372761 h 6861482"/>
              <a:gd name="connsiteX14" fmla="*/ 632708 w 5463940"/>
              <a:gd name="connsiteY14" fmla="*/ 1466109 h 6861482"/>
              <a:gd name="connsiteX15" fmla="*/ 768641 w 5463940"/>
              <a:gd name="connsiteY15" fmla="*/ 1459414 h 6861482"/>
              <a:gd name="connsiteX16" fmla="*/ 819196 w 5463940"/>
              <a:gd name="connsiteY16" fmla="*/ 1556554 h 6861482"/>
              <a:gd name="connsiteX17" fmla="*/ 841602 w 5463940"/>
              <a:gd name="connsiteY17" fmla="*/ 1606217 h 6861482"/>
              <a:gd name="connsiteX18" fmla="*/ 979741 w 5463940"/>
              <a:gd name="connsiteY18" fmla="*/ 1914129 h 6861482"/>
              <a:gd name="connsiteX19" fmla="*/ 961586 w 5463940"/>
              <a:gd name="connsiteY19" fmla="*/ 2014028 h 6861482"/>
              <a:gd name="connsiteX20" fmla="*/ 763580 w 5463940"/>
              <a:gd name="connsiteY20" fmla="*/ 2524080 h 6861482"/>
              <a:gd name="connsiteX21" fmla="*/ 993601 w 5463940"/>
              <a:gd name="connsiteY21" fmla="*/ 2596949 h 6861482"/>
              <a:gd name="connsiteX22" fmla="*/ 1013917 w 5463940"/>
              <a:gd name="connsiteY22" fmla="*/ 2810127 h 6861482"/>
              <a:gd name="connsiteX23" fmla="*/ 1136989 w 5463940"/>
              <a:gd name="connsiteY23" fmla="*/ 3024678 h 6861482"/>
              <a:gd name="connsiteX24" fmla="*/ 1259967 w 5463940"/>
              <a:gd name="connsiteY24" fmla="*/ 3181568 h 6861482"/>
              <a:gd name="connsiteX25" fmla="*/ 1265794 w 5463940"/>
              <a:gd name="connsiteY25" fmla="*/ 3198166 h 6861482"/>
              <a:gd name="connsiteX26" fmla="*/ 1265717 w 5463940"/>
              <a:gd name="connsiteY26" fmla="*/ 3204655 h 6861482"/>
              <a:gd name="connsiteX27" fmla="*/ 1288242 w 5463940"/>
              <a:gd name="connsiteY27" fmla="*/ 3274732 h 6861482"/>
              <a:gd name="connsiteX28" fmla="*/ 1291297 w 5463940"/>
              <a:gd name="connsiteY28" fmla="*/ 3279721 h 6861482"/>
              <a:gd name="connsiteX29" fmla="*/ 1314272 w 5463940"/>
              <a:gd name="connsiteY29" fmla="*/ 3363918 h 6861482"/>
              <a:gd name="connsiteX30" fmla="*/ 1319860 w 5463940"/>
              <a:gd name="connsiteY30" fmla="*/ 3393684 h 6861482"/>
              <a:gd name="connsiteX31" fmla="*/ 1316519 w 5463940"/>
              <a:gd name="connsiteY31" fmla="*/ 3405686 h 6861482"/>
              <a:gd name="connsiteX32" fmla="*/ 1288529 w 5463940"/>
              <a:gd name="connsiteY32" fmla="*/ 3445525 h 6861482"/>
              <a:gd name="connsiteX33" fmla="*/ 1242782 w 5463940"/>
              <a:gd name="connsiteY33" fmla="*/ 3705028 h 6861482"/>
              <a:gd name="connsiteX34" fmla="*/ 1286485 w 5463940"/>
              <a:gd name="connsiteY34" fmla="*/ 3747325 h 6861482"/>
              <a:gd name="connsiteX35" fmla="*/ 1292276 w 5463940"/>
              <a:gd name="connsiteY35" fmla="*/ 3757935 h 6861482"/>
              <a:gd name="connsiteX36" fmla="*/ 1295640 w 5463940"/>
              <a:gd name="connsiteY36" fmla="*/ 3771718 h 6861482"/>
              <a:gd name="connsiteX37" fmla="*/ 1297165 w 5463940"/>
              <a:gd name="connsiteY37" fmla="*/ 3800021 h 6861482"/>
              <a:gd name="connsiteX38" fmla="*/ 1175354 w 5463940"/>
              <a:gd name="connsiteY38" fmla="*/ 3860429 h 6861482"/>
              <a:gd name="connsiteX39" fmla="*/ 1307283 w 5463940"/>
              <a:gd name="connsiteY39" fmla="*/ 4017890 h 6861482"/>
              <a:gd name="connsiteX40" fmla="*/ 1296662 w 5463940"/>
              <a:gd name="connsiteY40" fmla="*/ 4042035 h 6861482"/>
              <a:gd name="connsiteX41" fmla="*/ 1272882 w 5463940"/>
              <a:gd name="connsiteY41" fmla="*/ 4153970 h 6861482"/>
              <a:gd name="connsiteX42" fmla="*/ 1262688 w 5463940"/>
              <a:gd name="connsiteY42" fmla="*/ 4216187 h 6861482"/>
              <a:gd name="connsiteX43" fmla="*/ 1264417 w 5463940"/>
              <a:gd name="connsiteY43" fmla="*/ 4216187 h 6861482"/>
              <a:gd name="connsiteX44" fmla="*/ 1262699 w 5463940"/>
              <a:gd name="connsiteY44" fmla="*/ 4228245 h 6861482"/>
              <a:gd name="connsiteX45" fmla="*/ 1261091 w 5463940"/>
              <a:gd name="connsiteY45" fmla="*/ 4239616 h 6861482"/>
              <a:gd name="connsiteX46" fmla="*/ 1260815 w 5463940"/>
              <a:gd name="connsiteY46" fmla="*/ 4241609 h 6861482"/>
              <a:gd name="connsiteX47" fmla="*/ 1260967 w 5463940"/>
              <a:gd name="connsiteY47" fmla="*/ 4240495 h 6861482"/>
              <a:gd name="connsiteX48" fmla="*/ 1261091 w 5463940"/>
              <a:gd name="connsiteY48" fmla="*/ 4239616 h 6861482"/>
              <a:gd name="connsiteX49" fmla="*/ 1261469 w 5463940"/>
              <a:gd name="connsiteY49" fmla="*/ 4236887 h 6861482"/>
              <a:gd name="connsiteX50" fmla="*/ 1256626 w 5463940"/>
              <a:gd name="connsiteY50" fmla="*/ 4265601 h 6861482"/>
              <a:gd name="connsiteX51" fmla="*/ 1248755 w 5463940"/>
              <a:gd name="connsiteY51" fmla="*/ 4319440 h 6861482"/>
              <a:gd name="connsiteX52" fmla="*/ 1247265 w 5463940"/>
              <a:gd name="connsiteY52" fmla="*/ 4327380 h 6861482"/>
              <a:gd name="connsiteX53" fmla="*/ 1237396 w 5463940"/>
              <a:gd name="connsiteY53" fmla="*/ 4327380 h 6861482"/>
              <a:gd name="connsiteX54" fmla="*/ 1217455 w 5463940"/>
              <a:gd name="connsiteY54" fmla="*/ 4371063 h 6861482"/>
              <a:gd name="connsiteX55" fmla="*/ 1141096 w 5463940"/>
              <a:gd name="connsiteY55" fmla="*/ 4440302 h 6861482"/>
              <a:gd name="connsiteX56" fmla="*/ 987553 w 5463940"/>
              <a:gd name="connsiteY56" fmla="*/ 4640688 h 6861482"/>
              <a:gd name="connsiteX57" fmla="*/ 649254 w 5463940"/>
              <a:gd name="connsiteY57" fmla="*/ 5463560 h 6861482"/>
              <a:gd name="connsiteX58" fmla="*/ 542839 w 5463940"/>
              <a:gd name="connsiteY58" fmla="*/ 5729320 h 6861482"/>
              <a:gd name="connsiteX59" fmla="*/ 629662 w 5463940"/>
              <a:gd name="connsiteY59" fmla="*/ 5793573 h 6861482"/>
              <a:gd name="connsiteX60" fmla="*/ 476494 w 5463940"/>
              <a:gd name="connsiteY60" fmla="*/ 6082357 h 6861482"/>
              <a:gd name="connsiteX61" fmla="*/ 295356 w 5463940"/>
              <a:gd name="connsiteY61" fmla="*/ 6405892 h 6861482"/>
              <a:gd name="connsiteX62" fmla="*/ 21866 w 5463940"/>
              <a:gd name="connsiteY62" fmla="*/ 6831011 h 6861482"/>
              <a:gd name="connsiteX63" fmla="*/ 0 w 5463940"/>
              <a:gd name="connsiteY63" fmla="*/ 6861482 h 6861482"/>
              <a:gd name="connsiteX64" fmla="*/ 5463940 w 5463940"/>
              <a:gd name="connsiteY64" fmla="*/ 6861482 h 686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463940" h="6861482">
                <a:moveTo>
                  <a:pt x="5463940" y="0"/>
                </a:moveTo>
                <a:lnTo>
                  <a:pt x="792388" y="0"/>
                </a:lnTo>
                <a:lnTo>
                  <a:pt x="807288" y="23688"/>
                </a:lnTo>
                <a:cubicBezTo>
                  <a:pt x="818348" y="36363"/>
                  <a:pt x="831351" y="46345"/>
                  <a:pt x="847167" y="52392"/>
                </a:cubicBezTo>
                <a:cubicBezTo>
                  <a:pt x="862365" y="58007"/>
                  <a:pt x="867376" y="78523"/>
                  <a:pt x="861906" y="104693"/>
                </a:cubicBezTo>
                <a:cubicBezTo>
                  <a:pt x="843817" y="191375"/>
                  <a:pt x="858534" y="258432"/>
                  <a:pt x="891809" y="314763"/>
                </a:cubicBezTo>
                <a:cubicBezTo>
                  <a:pt x="903576" y="334407"/>
                  <a:pt x="899159" y="347903"/>
                  <a:pt x="883105" y="361124"/>
                </a:cubicBezTo>
                <a:cubicBezTo>
                  <a:pt x="864669" y="375704"/>
                  <a:pt x="850327" y="397046"/>
                  <a:pt x="839062" y="423850"/>
                </a:cubicBezTo>
                <a:cubicBezTo>
                  <a:pt x="820568" y="467166"/>
                  <a:pt x="811859" y="513531"/>
                  <a:pt x="804620" y="560313"/>
                </a:cubicBezTo>
                <a:cubicBezTo>
                  <a:pt x="793378" y="633687"/>
                  <a:pt x="780112" y="704450"/>
                  <a:pt x="736357" y="760897"/>
                </a:cubicBezTo>
                <a:cubicBezTo>
                  <a:pt x="723332" y="778040"/>
                  <a:pt x="712885" y="799992"/>
                  <a:pt x="701931" y="821285"/>
                </a:cubicBezTo>
                <a:cubicBezTo>
                  <a:pt x="705425" y="839840"/>
                  <a:pt x="714063" y="852486"/>
                  <a:pt x="730099" y="854014"/>
                </a:cubicBezTo>
                <a:cubicBezTo>
                  <a:pt x="832163" y="864105"/>
                  <a:pt x="827638" y="966113"/>
                  <a:pt x="828340" y="1080052"/>
                </a:cubicBezTo>
                <a:cubicBezTo>
                  <a:pt x="829412" y="1221065"/>
                  <a:pt x="771840" y="1300280"/>
                  <a:pt x="700490" y="1372761"/>
                </a:cubicBezTo>
                <a:cubicBezTo>
                  <a:pt x="676074" y="1397333"/>
                  <a:pt x="640472" y="1405223"/>
                  <a:pt x="632708" y="1466109"/>
                </a:cubicBezTo>
                <a:cubicBezTo>
                  <a:pt x="675330" y="1511622"/>
                  <a:pt x="723920" y="1454776"/>
                  <a:pt x="768641" y="1459414"/>
                </a:cubicBezTo>
                <a:cubicBezTo>
                  <a:pt x="805594" y="1463610"/>
                  <a:pt x="865476" y="1442049"/>
                  <a:pt x="819196" y="1556554"/>
                </a:cubicBezTo>
                <a:cubicBezTo>
                  <a:pt x="805723" y="1590108"/>
                  <a:pt x="823233" y="1607581"/>
                  <a:pt x="841602" y="1606217"/>
                </a:cubicBezTo>
                <a:cubicBezTo>
                  <a:pt x="990393" y="1592503"/>
                  <a:pt x="928704" y="1817105"/>
                  <a:pt x="979741" y="1914129"/>
                </a:cubicBezTo>
                <a:cubicBezTo>
                  <a:pt x="994130" y="1940125"/>
                  <a:pt x="981845" y="1995898"/>
                  <a:pt x="961586" y="2014028"/>
                </a:cubicBezTo>
                <a:cubicBezTo>
                  <a:pt x="833010" y="2130710"/>
                  <a:pt x="821559" y="2335317"/>
                  <a:pt x="763580" y="2524080"/>
                </a:cubicBezTo>
                <a:cubicBezTo>
                  <a:pt x="834503" y="2575904"/>
                  <a:pt x="917665" y="2570407"/>
                  <a:pt x="993601" y="2596949"/>
                </a:cubicBezTo>
                <a:cubicBezTo>
                  <a:pt x="1072474" y="2624324"/>
                  <a:pt x="1073570" y="2658988"/>
                  <a:pt x="1013917" y="2810127"/>
                </a:cubicBezTo>
                <a:cubicBezTo>
                  <a:pt x="1181198" y="2798901"/>
                  <a:pt x="1181198" y="2798901"/>
                  <a:pt x="1136989" y="3024678"/>
                </a:cubicBezTo>
                <a:cubicBezTo>
                  <a:pt x="1180902" y="3020054"/>
                  <a:pt x="1224298" y="3088781"/>
                  <a:pt x="1259967" y="3181568"/>
                </a:cubicBezTo>
                <a:lnTo>
                  <a:pt x="1265794" y="3198166"/>
                </a:lnTo>
                <a:lnTo>
                  <a:pt x="1265717" y="3204655"/>
                </a:lnTo>
                <a:cubicBezTo>
                  <a:pt x="1268733" y="3236251"/>
                  <a:pt x="1277862" y="3256804"/>
                  <a:pt x="1288242" y="3274732"/>
                </a:cubicBezTo>
                <a:lnTo>
                  <a:pt x="1291297" y="3279721"/>
                </a:lnTo>
                <a:lnTo>
                  <a:pt x="1314272" y="3363918"/>
                </a:lnTo>
                <a:lnTo>
                  <a:pt x="1319860" y="3393684"/>
                </a:lnTo>
                <a:lnTo>
                  <a:pt x="1316519" y="3405686"/>
                </a:lnTo>
                <a:cubicBezTo>
                  <a:pt x="1310372" y="3418102"/>
                  <a:pt x="1301211" y="3431228"/>
                  <a:pt x="1288529" y="3445525"/>
                </a:cubicBezTo>
                <a:cubicBezTo>
                  <a:pt x="1161348" y="3588143"/>
                  <a:pt x="1146805" y="3608961"/>
                  <a:pt x="1242782" y="3705028"/>
                </a:cubicBezTo>
                <a:lnTo>
                  <a:pt x="1286485" y="3747325"/>
                </a:lnTo>
                <a:lnTo>
                  <a:pt x="1292276" y="3757935"/>
                </a:lnTo>
                <a:lnTo>
                  <a:pt x="1295640" y="3771718"/>
                </a:lnTo>
                <a:cubicBezTo>
                  <a:pt x="1296144" y="3781009"/>
                  <a:pt x="1296074" y="3791627"/>
                  <a:pt x="1297165" y="3800021"/>
                </a:cubicBezTo>
                <a:cubicBezTo>
                  <a:pt x="1261584" y="3834526"/>
                  <a:pt x="1216509" y="3777846"/>
                  <a:pt x="1175354" y="3860429"/>
                </a:cubicBezTo>
                <a:lnTo>
                  <a:pt x="1307283" y="4017890"/>
                </a:lnTo>
                <a:lnTo>
                  <a:pt x="1296662" y="4042035"/>
                </a:lnTo>
                <a:cubicBezTo>
                  <a:pt x="1285446" y="4076730"/>
                  <a:pt x="1278762" y="4115040"/>
                  <a:pt x="1272882" y="4153970"/>
                </a:cubicBezTo>
                <a:lnTo>
                  <a:pt x="1262688" y="4216187"/>
                </a:lnTo>
                <a:lnTo>
                  <a:pt x="1264417" y="4216187"/>
                </a:lnTo>
                <a:lnTo>
                  <a:pt x="1262699" y="4228245"/>
                </a:lnTo>
                <a:lnTo>
                  <a:pt x="1261091" y="4239616"/>
                </a:lnTo>
                <a:lnTo>
                  <a:pt x="1260815" y="4241609"/>
                </a:lnTo>
                <a:cubicBezTo>
                  <a:pt x="1260689" y="4242505"/>
                  <a:pt x="1260696" y="4242428"/>
                  <a:pt x="1260967" y="4240495"/>
                </a:cubicBezTo>
                <a:lnTo>
                  <a:pt x="1261091" y="4239616"/>
                </a:lnTo>
                <a:lnTo>
                  <a:pt x="1261469" y="4236887"/>
                </a:lnTo>
                <a:cubicBezTo>
                  <a:pt x="1262532" y="4229054"/>
                  <a:pt x="1263675" y="4219786"/>
                  <a:pt x="1256626" y="4265601"/>
                </a:cubicBezTo>
                <a:cubicBezTo>
                  <a:pt x="1256291" y="4267782"/>
                  <a:pt x="1251762" y="4300784"/>
                  <a:pt x="1248755" y="4319440"/>
                </a:cubicBezTo>
                <a:lnTo>
                  <a:pt x="1247265" y="4327380"/>
                </a:lnTo>
                <a:lnTo>
                  <a:pt x="1237396" y="4327380"/>
                </a:lnTo>
                <a:lnTo>
                  <a:pt x="1217455" y="4371063"/>
                </a:lnTo>
                <a:cubicBezTo>
                  <a:pt x="1199891" y="4400506"/>
                  <a:pt x="1175680" y="4424583"/>
                  <a:pt x="1141096" y="4440302"/>
                </a:cubicBezTo>
                <a:cubicBezTo>
                  <a:pt x="1069946" y="4473150"/>
                  <a:pt x="1038303" y="4575550"/>
                  <a:pt x="987553" y="4640688"/>
                </a:cubicBezTo>
                <a:cubicBezTo>
                  <a:pt x="810580" y="4866180"/>
                  <a:pt x="695846" y="5129308"/>
                  <a:pt x="649254" y="5463560"/>
                </a:cubicBezTo>
                <a:cubicBezTo>
                  <a:pt x="636193" y="5556007"/>
                  <a:pt x="578841" y="5642157"/>
                  <a:pt x="542839" y="5729320"/>
                </a:cubicBezTo>
                <a:cubicBezTo>
                  <a:pt x="563420" y="5782527"/>
                  <a:pt x="660486" y="5634705"/>
                  <a:pt x="629662" y="5793573"/>
                </a:cubicBezTo>
                <a:cubicBezTo>
                  <a:pt x="606320" y="5913360"/>
                  <a:pt x="539304" y="6000311"/>
                  <a:pt x="476494" y="6082357"/>
                </a:cubicBezTo>
                <a:cubicBezTo>
                  <a:pt x="404358" y="6175982"/>
                  <a:pt x="324070" y="6256850"/>
                  <a:pt x="295356" y="6405892"/>
                </a:cubicBezTo>
                <a:cubicBezTo>
                  <a:pt x="293791" y="6413841"/>
                  <a:pt x="198424" y="6580901"/>
                  <a:pt x="21866" y="6831011"/>
                </a:cubicBezTo>
                <a:lnTo>
                  <a:pt x="0" y="6861482"/>
                </a:lnTo>
                <a:lnTo>
                  <a:pt x="5463940" y="68614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BC899E-7B26-7699-860E-09DA063BE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200400" cy="5431376"/>
          </a:xfrm>
        </p:spPr>
        <p:txBody>
          <a:bodyPr>
            <a:normAutofit/>
          </a:bodyPr>
          <a:lstStyle/>
          <a:p>
            <a:r>
              <a:rPr lang="en-US" i="0">
                <a:solidFill>
                  <a:schemeClr val="bg1"/>
                </a:solidFill>
                <a:latin typeface="Tw Cen MT" panose="020B0602020104020603" pitchFamily="34" charset="0"/>
              </a:rPr>
              <a:t>Future Expansion</a:t>
            </a:r>
            <a:endParaRPr lang="en-GB" i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3A223A25-1FDB-A2EC-FCAC-502A41FC5C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6798859"/>
              </p:ext>
            </p:extLst>
          </p:nvPr>
        </p:nvGraphicFramePr>
        <p:xfrm>
          <a:off x="5550568" y="713312"/>
          <a:ext cx="5803231" cy="549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7098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7718681-A12E-49D6-9925-DD7C68176D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FBD77573-9EF2-4C35-8285-A1CF6FBB0E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96A3C6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3FA0CA-C00E-7EC4-C4E8-60C8E8C1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461084" cy="5431376"/>
          </a:xfrm>
        </p:spPr>
        <p:txBody>
          <a:bodyPr>
            <a:normAutofit/>
          </a:bodyPr>
          <a:lstStyle/>
          <a:p>
            <a:r>
              <a:rPr lang="en-US" i="0">
                <a:solidFill>
                  <a:srgbClr val="FFFFFF"/>
                </a:solidFill>
                <a:latin typeface="Tw Cen MT" panose="020B0602020104020603" pitchFamily="34" charset="0"/>
              </a:rPr>
              <a:t>References</a:t>
            </a:r>
            <a:endParaRPr lang="en-GB" i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54F92F-A6DC-D230-C871-B112A2474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9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"python-time" on PyPI, (2023) Available at: </a:t>
            </a:r>
            <a:r>
              <a:rPr lang="en-US" sz="1900" u="sng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https://pypi.org/project/python-time/</a:t>
            </a:r>
            <a:r>
              <a:rPr lang="en-US" sz="19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(Accessed: 06 September 2023).</a:t>
            </a:r>
            <a:endParaRPr lang="en-GB" sz="19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9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"sockets" on PyPI, (2023) Available at: </a:t>
            </a:r>
            <a:r>
              <a:rPr lang="en-US" sz="1900" u="sng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https://pypi.org/project/sockets/</a:t>
            </a:r>
            <a:r>
              <a:rPr lang="en-US" sz="19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(Accessed: 06 September 2023).</a:t>
            </a:r>
            <a:endParaRPr lang="en-GB" sz="19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9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"thread6" on PyPI, (2023) Available at: </a:t>
            </a:r>
            <a:r>
              <a:rPr lang="en-US" sz="1900" u="sng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https://pypi.org/project/thread6/</a:t>
            </a:r>
            <a:r>
              <a:rPr lang="en-US" sz="19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(Accessed: 06 September 2023).</a:t>
            </a:r>
            <a:endParaRPr lang="en-GB" sz="19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9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argparse documentation, (2023) Available at: </a:t>
            </a:r>
            <a:r>
              <a:rPr lang="en-US" sz="1900" u="sng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https://docs.python.org/3/library/argparse.html#:~:text=The%20argparse%20module%20makes%20it,generates%20help%20and%20usage%20messages</a:t>
            </a:r>
            <a:r>
              <a:rPr lang="en-US" sz="19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(Accessed: 06 September 2023).</a:t>
            </a:r>
            <a:endParaRPr lang="en-GB" sz="19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9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"The Latest Cyber Crime Statistics" on aag-it.com, (2023) Available at: </a:t>
            </a:r>
            <a:r>
              <a:rPr lang="en-US" sz="1900" u="sng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https://aag-it.com/the-latest-cyber-crime-statistics/</a:t>
            </a:r>
            <a:r>
              <a:rPr lang="en-US" sz="19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(Accessed: 06 September 2023).</a:t>
            </a:r>
            <a:endParaRPr lang="en-GB" sz="19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GB" sz="1900"/>
          </a:p>
        </p:txBody>
      </p:sp>
    </p:spTree>
    <p:extLst>
      <p:ext uri="{BB962C8B-B14F-4D97-AF65-F5344CB8AC3E}">
        <p14:creationId xmlns:p14="http://schemas.microsoft.com/office/powerpoint/2010/main" val="13149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="" xmlns:a16="http://schemas.microsoft.com/office/drawing/2014/main" id="{388F20F8-60BF-42FE-A252-DFD5A74451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98A68847-134F-4AF1-B1C6-332344C9C9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96A3C6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F18C1C6-AA0B-A7E5-8AA7-13FBF3B50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i="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="" xmlns:a16="http://schemas.microsoft.com/office/drawing/2014/main" id="{38EE0A31-C631-7A05-3BCB-B2069E2BD6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480922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111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48">
            <a:extLst>
              <a:ext uri="{FF2B5EF4-FFF2-40B4-BE49-F238E27FC236}">
                <a16:creationId xmlns="" xmlns:a16="http://schemas.microsoft.com/office/drawing/2014/main" id="{BEC393DE-1394-4E5E-8479-8B46B8EE74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0">
            <a:extLst>
              <a:ext uri="{FF2B5EF4-FFF2-40B4-BE49-F238E27FC236}">
                <a16:creationId xmlns="" xmlns:a16="http://schemas.microsoft.com/office/drawing/2014/main" id="{033334BC-A5C9-4E98-B2FE-3FB7AD4D0E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6E1C26-F355-1458-C272-800C3D11B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200400" cy="5431376"/>
          </a:xfrm>
        </p:spPr>
        <p:txBody>
          <a:bodyPr>
            <a:normAutofit/>
          </a:bodyPr>
          <a:lstStyle/>
          <a:p>
            <a:r>
              <a:rPr lang="en-US" i="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</a:rPr>
              <a:t>Introduction</a:t>
            </a:r>
            <a:endParaRPr lang="en-GB" i="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</a:endParaRPr>
          </a:p>
        </p:txBody>
      </p:sp>
      <p:sp useBgFill="1">
        <p:nvSpPr>
          <p:cNvPr id="53" name="Freeform: Shape 52">
            <a:extLst>
              <a:ext uri="{FF2B5EF4-FFF2-40B4-BE49-F238E27FC236}">
                <a16:creationId xmlns="" xmlns:a16="http://schemas.microsoft.com/office/drawing/2014/main" id="{F7BB91D9-FCCF-4464-A06C-903EF4F376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144081" y="-3482"/>
            <a:ext cx="8047921" cy="6861482"/>
          </a:xfrm>
          <a:custGeom>
            <a:avLst/>
            <a:gdLst>
              <a:gd name="connsiteX0" fmla="*/ 58769 w 8047921"/>
              <a:gd name="connsiteY0" fmla="*/ 4239616 h 6861482"/>
              <a:gd name="connsiteX1" fmla="*/ 58894 w 8047921"/>
              <a:gd name="connsiteY1" fmla="*/ 4240495 h 6861482"/>
              <a:gd name="connsiteX2" fmla="*/ 59045 w 8047921"/>
              <a:gd name="connsiteY2" fmla="*/ 4241609 h 6861482"/>
              <a:gd name="connsiteX3" fmla="*/ 527473 w 8047921"/>
              <a:gd name="connsiteY3" fmla="*/ 0 h 6861482"/>
              <a:gd name="connsiteX4" fmla="*/ 8047921 w 8047921"/>
              <a:gd name="connsiteY4" fmla="*/ 0 h 6861482"/>
              <a:gd name="connsiteX5" fmla="*/ 8047921 w 8047921"/>
              <a:gd name="connsiteY5" fmla="*/ 6861482 h 6861482"/>
              <a:gd name="connsiteX6" fmla="*/ 1319860 w 8047921"/>
              <a:gd name="connsiteY6" fmla="*/ 6861482 h 6861482"/>
              <a:gd name="connsiteX7" fmla="*/ 1297994 w 8047921"/>
              <a:gd name="connsiteY7" fmla="*/ 6831011 h 6861482"/>
              <a:gd name="connsiteX8" fmla="*/ 1024504 w 8047921"/>
              <a:gd name="connsiteY8" fmla="*/ 6405892 h 6861482"/>
              <a:gd name="connsiteX9" fmla="*/ 843366 w 8047921"/>
              <a:gd name="connsiteY9" fmla="*/ 6082357 h 6861482"/>
              <a:gd name="connsiteX10" fmla="*/ 690198 w 8047921"/>
              <a:gd name="connsiteY10" fmla="*/ 5793573 h 6861482"/>
              <a:gd name="connsiteX11" fmla="*/ 777021 w 8047921"/>
              <a:gd name="connsiteY11" fmla="*/ 5729320 h 6861482"/>
              <a:gd name="connsiteX12" fmla="*/ 670606 w 8047921"/>
              <a:gd name="connsiteY12" fmla="*/ 5463560 h 6861482"/>
              <a:gd name="connsiteX13" fmla="*/ 332307 w 8047921"/>
              <a:gd name="connsiteY13" fmla="*/ 4640688 h 6861482"/>
              <a:gd name="connsiteX14" fmla="*/ 178764 w 8047921"/>
              <a:gd name="connsiteY14" fmla="*/ 4440302 h 6861482"/>
              <a:gd name="connsiteX15" fmla="*/ 102405 w 8047921"/>
              <a:gd name="connsiteY15" fmla="*/ 4371063 h 6861482"/>
              <a:gd name="connsiteX16" fmla="*/ 82464 w 8047921"/>
              <a:gd name="connsiteY16" fmla="*/ 4327380 h 6861482"/>
              <a:gd name="connsiteX17" fmla="*/ 72595 w 8047921"/>
              <a:gd name="connsiteY17" fmla="*/ 4327380 h 6861482"/>
              <a:gd name="connsiteX18" fmla="*/ 71105 w 8047921"/>
              <a:gd name="connsiteY18" fmla="*/ 4319440 h 6861482"/>
              <a:gd name="connsiteX19" fmla="*/ 63234 w 8047921"/>
              <a:gd name="connsiteY19" fmla="*/ 4265601 h 6861482"/>
              <a:gd name="connsiteX20" fmla="*/ 58391 w 8047921"/>
              <a:gd name="connsiteY20" fmla="*/ 4236887 h 6861482"/>
              <a:gd name="connsiteX21" fmla="*/ 58769 w 8047921"/>
              <a:gd name="connsiteY21" fmla="*/ 4239616 h 6861482"/>
              <a:gd name="connsiteX22" fmla="*/ 57161 w 8047921"/>
              <a:gd name="connsiteY22" fmla="*/ 4228245 h 6861482"/>
              <a:gd name="connsiteX23" fmla="*/ 55444 w 8047921"/>
              <a:gd name="connsiteY23" fmla="*/ 4216187 h 6861482"/>
              <a:gd name="connsiteX24" fmla="*/ 57173 w 8047921"/>
              <a:gd name="connsiteY24" fmla="*/ 4216187 h 6861482"/>
              <a:gd name="connsiteX25" fmla="*/ 46978 w 8047921"/>
              <a:gd name="connsiteY25" fmla="*/ 4153970 h 6861482"/>
              <a:gd name="connsiteX26" fmla="*/ 23198 w 8047921"/>
              <a:gd name="connsiteY26" fmla="*/ 4042035 h 6861482"/>
              <a:gd name="connsiteX27" fmla="*/ 12577 w 8047921"/>
              <a:gd name="connsiteY27" fmla="*/ 4017890 h 6861482"/>
              <a:gd name="connsiteX28" fmla="*/ 144506 w 8047921"/>
              <a:gd name="connsiteY28" fmla="*/ 3860429 h 6861482"/>
              <a:gd name="connsiteX29" fmla="*/ 22695 w 8047921"/>
              <a:gd name="connsiteY29" fmla="*/ 3800021 h 6861482"/>
              <a:gd name="connsiteX30" fmla="*/ 24220 w 8047921"/>
              <a:gd name="connsiteY30" fmla="*/ 3771718 h 6861482"/>
              <a:gd name="connsiteX31" fmla="*/ 27584 w 8047921"/>
              <a:gd name="connsiteY31" fmla="*/ 3757935 h 6861482"/>
              <a:gd name="connsiteX32" fmla="*/ 33375 w 8047921"/>
              <a:gd name="connsiteY32" fmla="*/ 3747325 h 6861482"/>
              <a:gd name="connsiteX33" fmla="*/ 77078 w 8047921"/>
              <a:gd name="connsiteY33" fmla="*/ 3705028 h 6861482"/>
              <a:gd name="connsiteX34" fmla="*/ 31331 w 8047921"/>
              <a:gd name="connsiteY34" fmla="*/ 3445525 h 6861482"/>
              <a:gd name="connsiteX35" fmla="*/ 3341 w 8047921"/>
              <a:gd name="connsiteY35" fmla="*/ 3405686 h 6861482"/>
              <a:gd name="connsiteX36" fmla="*/ 0 w 8047921"/>
              <a:gd name="connsiteY36" fmla="*/ 3393684 h 6861482"/>
              <a:gd name="connsiteX37" fmla="*/ 5588 w 8047921"/>
              <a:gd name="connsiteY37" fmla="*/ 3363918 h 6861482"/>
              <a:gd name="connsiteX38" fmla="*/ 28563 w 8047921"/>
              <a:gd name="connsiteY38" fmla="*/ 3279721 h 6861482"/>
              <a:gd name="connsiteX39" fmla="*/ 31618 w 8047921"/>
              <a:gd name="connsiteY39" fmla="*/ 3274732 h 6861482"/>
              <a:gd name="connsiteX40" fmla="*/ 54143 w 8047921"/>
              <a:gd name="connsiteY40" fmla="*/ 3204655 h 6861482"/>
              <a:gd name="connsiteX41" fmla="*/ 54066 w 8047921"/>
              <a:gd name="connsiteY41" fmla="*/ 3198166 h 6861482"/>
              <a:gd name="connsiteX42" fmla="*/ 59893 w 8047921"/>
              <a:gd name="connsiteY42" fmla="*/ 3181568 h 6861482"/>
              <a:gd name="connsiteX43" fmla="*/ 182871 w 8047921"/>
              <a:gd name="connsiteY43" fmla="*/ 3024678 h 6861482"/>
              <a:gd name="connsiteX44" fmla="*/ 305944 w 8047921"/>
              <a:gd name="connsiteY44" fmla="*/ 2810127 h 6861482"/>
              <a:gd name="connsiteX45" fmla="*/ 326259 w 8047921"/>
              <a:gd name="connsiteY45" fmla="*/ 2596949 h 6861482"/>
              <a:gd name="connsiteX46" fmla="*/ 556280 w 8047921"/>
              <a:gd name="connsiteY46" fmla="*/ 2524080 h 6861482"/>
              <a:gd name="connsiteX47" fmla="*/ 358274 w 8047921"/>
              <a:gd name="connsiteY47" fmla="*/ 2014028 h 6861482"/>
              <a:gd name="connsiteX48" fmla="*/ 340119 w 8047921"/>
              <a:gd name="connsiteY48" fmla="*/ 1914129 h 6861482"/>
              <a:gd name="connsiteX49" fmla="*/ 478258 w 8047921"/>
              <a:gd name="connsiteY49" fmla="*/ 1606217 h 6861482"/>
              <a:gd name="connsiteX50" fmla="*/ 500664 w 8047921"/>
              <a:gd name="connsiteY50" fmla="*/ 1556554 h 6861482"/>
              <a:gd name="connsiteX51" fmla="*/ 551219 w 8047921"/>
              <a:gd name="connsiteY51" fmla="*/ 1459414 h 6861482"/>
              <a:gd name="connsiteX52" fmla="*/ 687152 w 8047921"/>
              <a:gd name="connsiteY52" fmla="*/ 1466109 h 6861482"/>
              <a:gd name="connsiteX53" fmla="*/ 619370 w 8047921"/>
              <a:gd name="connsiteY53" fmla="*/ 1372761 h 6861482"/>
              <a:gd name="connsiteX54" fmla="*/ 491520 w 8047921"/>
              <a:gd name="connsiteY54" fmla="*/ 1080052 h 6861482"/>
              <a:gd name="connsiteX55" fmla="*/ 589761 w 8047921"/>
              <a:gd name="connsiteY55" fmla="*/ 854014 h 6861482"/>
              <a:gd name="connsiteX56" fmla="*/ 617929 w 8047921"/>
              <a:gd name="connsiteY56" fmla="*/ 821285 h 6861482"/>
              <a:gd name="connsiteX57" fmla="*/ 583503 w 8047921"/>
              <a:gd name="connsiteY57" fmla="*/ 760897 h 6861482"/>
              <a:gd name="connsiteX58" fmla="*/ 515241 w 8047921"/>
              <a:gd name="connsiteY58" fmla="*/ 560313 h 6861482"/>
              <a:gd name="connsiteX59" fmla="*/ 480798 w 8047921"/>
              <a:gd name="connsiteY59" fmla="*/ 423850 h 6861482"/>
              <a:gd name="connsiteX60" fmla="*/ 436755 w 8047921"/>
              <a:gd name="connsiteY60" fmla="*/ 361124 h 6861482"/>
              <a:gd name="connsiteX61" fmla="*/ 428051 w 8047921"/>
              <a:gd name="connsiteY61" fmla="*/ 314763 h 6861482"/>
              <a:gd name="connsiteX62" fmla="*/ 457954 w 8047921"/>
              <a:gd name="connsiteY62" fmla="*/ 104693 h 6861482"/>
              <a:gd name="connsiteX63" fmla="*/ 472694 w 8047921"/>
              <a:gd name="connsiteY63" fmla="*/ 52392 h 6861482"/>
              <a:gd name="connsiteX64" fmla="*/ 512572 w 8047921"/>
              <a:gd name="connsiteY64" fmla="*/ 23688 h 686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8047921" h="6861482">
                <a:moveTo>
                  <a:pt x="58769" y="4239616"/>
                </a:moveTo>
                <a:lnTo>
                  <a:pt x="58894" y="4240495"/>
                </a:lnTo>
                <a:cubicBezTo>
                  <a:pt x="59164" y="4242428"/>
                  <a:pt x="59171" y="4242505"/>
                  <a:pt x="59045" y="4241609"/>
                </a:cubicBezTo>
                <a:close/>
                <a:moveTo>
                  <a:pt x="527473" y="0"/>
                </a:moveTo>
                <a:lnTo>
                  <a:pt x="8047921" y="0"/>
                </a:lnTo>
                <a:lnTo>
                  <a:pt x="8047921" y="6861482"/>
                </a:lnTo>
                <a:lnTo>
                  <a:pt x="1319860" y="6861482"/>
                </a:lnTo>
                <a:lnTo>
                  <a:pt x="1297994" y="6831011"/>
                </a:lnTo>
                <a:cubicBezTo>
                  <a:pt x="1121436" y="6580901"/>
                  <a:pt x="1026069" y="6413841"/>
                  <a:pt x="1024504" y="6405892"/>
                </a:cubicBezTo>
                <a:cubicBezTo>
                  <a:pt x="995790" y="6256850"/>
                  <a:pt x="915502" y="6175982"/>
                  <a:pt x="843366" y="6082357"/>
                </a:cubicBezTo>
                <a:cubicBezTo>
                  <a:pt x="780556" y="6000311"/>
                  <a:pt x="713540" y="5913360"/>
                  <a:pt x="690198" y="5793573"/>
                </a:cubicBezTo>
                <a:cubicBezTo>
                  <a:pt x="659374" y="5634705"/>
                  <a:pt x="756440" y="5782527"/>
                  <a:pt x="777021" y="5729320"/>
                </a:cubicBezTo>
                <a:cubicBezTo>
                  <a:pt x="741019" y="5642157"/>
                  <a:pt x="683667" y="5556007"/>
                  <a:pt x="670606" y="5463560"/>
                </a:cubicBezTo>
                <a:cubicBezTo>
                  <a:pt x="624014" y="5129308"/>
                  <a:pt x="509280" y="4866180"/>
                  <a:pt x="332307" y="4640688"/>
                </a:cubicBezTo>
                <a:cubicBezTo>
                  <a:pt x="281557" y="4575550"/>
                  <a:pt x="249914" y="4473150"/>
                  <a:pt x="178764" y="4440302"/>
                </a:cubicBezTo>
                <a:cubicBezTo>
                  <a:pt x="144180" y="4424583"/>
                  <a:pt x="119969" y="4400506"/>
                  <a:pt x="102405" y="4371063"/>
                </a:cubicBezTo>
                <a:lnTo>
                  <a:pt x="82464" y="4327380"/>
                </a:lnTo>
                <a:lnTo>
                  <a:pt x="72595" y="4327380"/>
                </a:lnTo>
                <a:lnTo>
                  <a:pt x="71105" y="4319440"/>
                </a:lnTo>
                <a:cubicBezTo>
                  <a:pt x="68098" y="4300784"/>
                  <a:pt x="63569" y="4267782"/>
                  <a:pt x="63234" y="4265601"/>
                </a:cubicBezTo>
                <a:cubicBezTo>
                  <a:pt x="56185" y="4219786"/>
                  <a:pt x="57328" y="4229054"/>
                  <a:pt x="58391" y="4236887"/>
                </a:cubicBezTo>
                <a:lnTo>
                  <a:pt x="58769" y="4239616"/>
                </a:lnTo>
                <a:lnTo>
                  <a:pt x="57161" y="4228245"/>
                </a:lnTo>
                <a:lnTo>
                  <a:pt x="55444" y="4216187"/>
                </a:lnTo>
                <a:lnTo>
                  <a:pt x="57173" y="4216187"/>
                </a:lnTo>
                <a:lnTo>
                  <a:pt x="46978" y="4153970"/>
                </a:lnTo>
                <a:cubicBezTo>
                  <a:pt x="41098" y="4115040"/>
                  <a:pt x="34414" y="4076730"/>
                  <a:pt x="23198" y="4042035"/>
                </a:cubicBezTo>
                <a:lnTo>
                  <a:pt x="12577" y="4017890"/>
                </a:lnTo>
                <a:lnTo>
                  <a:pt x="144506" y="3860429"/>
                </a:lnTo>
                <a:cubicBezTo>
                  <a:pt x="103351" y="3777846"/>
                  <a:pt x="58276" y="3834526"/>
                  <a:pt x="22695" y="3800021"/>
                </a:cubicBezTo>
                <a:cubicBezTo>
                  <a:pt x="23786" y="3791627"/>
                  <a:pt x="23716" y="3781009"/>
                  <a:pt x="24220" y="3771718"/>
                </a:cubicBezTo>
                <a:lnTo>
                  <a:pt x="27584" y="3757935"/>
                </a:lnTo>
                <a:lnTo>
                  <a:pt x="33375" y="3747325"/>
                </a:lnTo>
                <a:lnTo>
                  <a:pt x="77078" y="3705028"/>
                </a:lnTo>
                <a:cubicBezTo>
                  <a:pt x="173055" y="3608961"/>
                  <a:pt x="158512" y="3588143"/>
                  <a:pt x="31331" y="3445525"/>
                </a:cubicBezTo>
                <a:cubicBezTo>
                  <a:pt x="18649" y="3431228"/>
                  <a:pt x="9488" y="3418102"/>
                  <a:pt x="3341" y="3405686"/>
                </a:cubicBezTo>
                <a:lnTo>
                  <a:pt x="0" y="3393684"/>
                </a:lnTo>
                <a:lnTo>
                  <a:pt x="5588" y="3363918"/>
                </a:lnTo>
                <a:lnTo>
                  <a:pt x="28563" y="3279721"/>
                </a:lnTo>
                <a:lnTo>
                  <a:pt x="31618" y="3274732"/>
                </a:lnTo>
                <a:cubicBezTo>
                  <a:pt x="41998" y="3256804"/>
                  <a:pt x="51127" y="3236251"/>
                  <a:pt x="54143" y="3204655"/>
                </a:cubicBezTo>
                <a:lnTo>
                  <a:pt x="54066" y="3198166"/>
                </a:lnTo>
                <a:lnTo>
                  <a:pt x="59893" y="3181568"/>
                </a:lnTo>
                <a:cubicBezTo>
                  <a:pt x="95562" y="3088781"/>
                  <a:pt x="138958" y="3020054"/>
                  <a:pt x="182871" y="3024678"/>
                </a:cubicBezTo>
                <a:cubicBezTo>
                  <a:pt x="138662" y="2798901"/>
                  <a:pt x="138662" y="2798901"/>
                  <a:pt x="305944" y="2810127"/>
                </a:cubicBezTo>
                <a:cubicBezTo>
                  <a:pt x="246290" y="2658988"/>
                  <a:pt x="247386" y="2624324"/>
                  <a:pt x="326259" y="2596949"/>
                </a:cubicBezTo>
                <a:cubicBezTo>
                  <a:pt x="402195" y="2570407"/>
                  <a:pt x="485357" y="2575904"/>
                  <a:pt x="556280" y="2524080"/>
                </a:cubicBezTo>
                <a:cubicBezTo>
                  <a:pt x="498302" y="2335317"/>
                  <a:pt x="486850" y="2130710"/>
                  <a:pt x="358274" y="2014028"/>
                </a:cubicBezTo>
                <a:cubicBezTo>
                  <a:pt x="338015" y="1995898"/>
                  <a:pt x="325730" y="1940125"/>
                  <a:pt x="340119" y="1914129"/>
                </a:cubicBezTo>
                <a:cubicBezTo>
                  <a:pt x="391157" y="1817105"/>
                  <a:pt x="329468" y="1592503"/>
                  <a:pt x="478258" y="1606217"/>
                </a:cubicBezTo>
                <a:cubicBezTo>
                  <a:pt x="496627" y="1607581"/>
                  <a:pt x="514137" y="1590108"/>
                  <a:pt x="500664" y="1556554"/>
                </a:cubicBezTo>
                <a:cubicBezTo>
                  <a:pt x="454384" y="1442049"/>
                  <a:pt x="514266" y="1463610"/>
                  <a:pt x="551219" y="1459414"/>
                </a:cubicBezTo>
                <a:cubicBezTo>
                  <a:pt x="595940" y="1454776"/>
                  <a:pt x="644530" y="1511622"/>
                  <a:pt x="687152" y="1466109"/>
                </a:cubicBezTo>
                <a:cubicBezTo>
                  <a:pt x="679388" y="1405223"/>
                  <a:pt x="643786" y="1397333"/>
                  <a:pt x="619370" y="1372761"/>
                </a:cubicBezTo>
                <a:cubicBezTo>
                  <a:pt x="548020" y="1300280"/>
                  <a:pt x="490448" y="1221065"/>
                  <a:pt x="491520" y="1080052"/>
                </a:cubicBezTo>
                <a:cubicBezTo>
                  <a:pt x="492222" y="966113"/>
                  <a:pt x="487698" y="864105"/>
                  <a:pt x="589761" y="854014"/>
                </a:cubicBezTo>
                <a:cubicBezTo>
                  <a:pt x="605798" y="852486"/>
                  <a:pt x="614435" y="839840"/>
                  <a:pt x="617929" y="821285"/>
                </a:cubicBezTo>
                <a:cubicBezTo>
                  <a:pt x="606975" y="799992"/>
                  <a:pt x="596528" y="778040"/>
                  <a:pt x="583503" y="760897"/>
                </a:cubicBezTo>
                <a:cubicBezTo>
                  <a:pt x="539748" y="704450"/>
                  <a:pt x="526482" y="633687"/>
                  <a:pt x="515241" y="560313"/>
                </a:cubicBezTo>
                <a:cubicBezTo>
                  <a:pt x="508001" y="513531"/>
                  <a:pt x="499292" y="467166"/>
                  <a:pt x="480798" y="423850"/>
                </a:cubicBezTo>
                <a:cubicBezTo>
                  <a:pt x="469533" y="397046"/>
                  <a:pt x="455191" y="375704"/>
                  <a:pt x="436755" y="361124"/>
                </a:cubicBezTo>
                <a:cubicBezTo>
                  <a:pt x="420701" y="347903"/>
                  <a:pt x="416284" y="334407"/>
                  <a:pt x="428051" y="314763"/>
                </a:cubicBezTo>
                <a:cubicBezTo>
                  <a:pt x="461326" y="258432"/>
                  <a:pt x="476043" y="191375"/>
                  <a:pt x="457954" y="104693"/>
                </a:cubicBezTo>
                <a:cubicBezTo>
                  <a:pt x="452484" y="78523"/>
                  <a:pt x="457495" y="58007"/>
                  <a:pt x="472694" y="52392"/>
                </a:cubicBezTo>
                <a:cubicBezTo>
                  <a:pt x="488509" y="46345"/>
                  <a:pt x="501512" y="36363"/>
                  <a:pt x="512572" y="2368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8A8EFC-C3BA-CE57-3AC7-9954D1DA6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63" y="6993583"/>
            <a:ext cx="10515600" cy="4160520"/>
          </a:xfrm>
        </p:spPr>
        <p:txBody>
          <a:bodyPr>
            <a:normAutofit/>
          </a:bodyPr>
          <a:lstStyle/>
          <a:p>
            <a:r>
              <a:rPr lang="en-US" sz="2000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Programs are being developed day by day and being used day by day for different cyber-attacks.</a:t>
            </a:r>
          </a:p>
          <a:p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Two types of team i.e., Red team and Blue team.</a:t>
            </a:r>
          </a:p>
          <a:p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Port Scanning tool is usually used for reconnaissance and information gathering.</a:t>
            </a:r>
          </a:p>
          <a:p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SQL injection is the process of injecting the vulnerable SQL queries in a website.</a:t>
            </a:r>
          </a:p>
          <a:p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It would be easy if there is a tool that has both the combination of port scanning and SQL injection vulnerability detection.</a:t>
            </a:r>
          </a:p>
          <a:p>
            <a:pPr marL="976313" indent="-342900">
              <a:buSzPct val="50000"/>
              <a:buFont typeface="Wingdings" panose="05000000000000000000" pitchFamily="2" charset="2"/>
              <a:buChar char="Ø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Time saving</a:t>
            </a:r>
          </a:p>
          <a:p>
            <a:pPr marL="976313" indent="-342900">
              <a:buSzPct val="50000"/>
              <a:buFont typeface="Wingdings" panose="05000000000000000000" pitchFamily="2" charset="2"/>
              <a:buChar char="Ø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Dual functionality in a single tool.</a:t>
            </a:r>
          </a:p>
          <a:p>
            <a:endParaRPr lang="en-US" sz="1800" kern="0" dirty="0">
              <a:latin typeface="Times New Roman" panose="02020603050405020304" pitchFamily="18" charset="0"/>
            </a:endParaRPr>
          </a:p>
          <a:p>
            <a:endParaRPr lang="en-US" sz="1800" kern="0" dirty="0">
              <a:latin typeface="Times New Roman" panose="02020603050405020304" pitchFamily="18" charset="0"/>
            </a:endParaRPr>
          </a:p>
          <a:p>
            <a:endParaRPr lang="en-GB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9C6EDE81-C129-C7AA-29E2-4BAE05263A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6006297"/>
              </p:ext>
            </p:extLst>
          </p:nvPr>
        </p:nvGraphicFramePr>
        <p:xfrm>
          <a:off x="5550568" y="713312"/>
          <a:ext cx="5803231" cy="549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6080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48">
            <a:extLst>
              <a:ext uri="{FF2B5EF4-FFF2-40B4-BE49-F238E27FC236}">
                <a16:creationId xmlns="" xmlns:a16="http://schemas.microsoft.com/office/drawing/2014/main" id="{BEC393DE-1394-4E5E-8479-8B46B8EE74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0">
            <a:extLst>
              <a:ext uri="{FF2B5EF4-FFF2-40B4-BE49-F238E27FC236}">
                <a16:creationId xmlns="" xmlns:a16="http://schemas.microsoft.com/office/drawing/2014/main" id="{033334BC-A5C9-4E98-B2FE-3FB7AD4D0E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6E1C26-F355-1458-C272-800C3D11B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200400" cy="5431376"/>
          </a:xfrm>
        </p:spPr>
        <p:txBody>
          <a:bodyPr>
            <a:normAutofit/>
          </a:bodyPr>
          <a:lstStyle/>
          <a:p>
            <a:r>
              <a:rPr lang="en-US" i="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</a:rPr>
              <a:t>Problem Statement</a:t>
            </a:r>
            <a:endParaRPr lang="en-GB" i="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</a:endParaRPr>
          </a:p>
        </p:txBody>
      </p:sp>
      <p:sp useBgFill="1">
        <p:nvSpPr>
          <p:cNvPr id="53" name="Freeform: Shape 52">
            <a:extLst>
              <a:ext uri="{FF2B5EF4-FFF2-40B4-BE49-F238E27FC236}">
                <a16:creationId xmlns="" xmlns:a16="http://schemas.microsoft.com/office/drawing/2014/main" id="{F7BB91D9-FCCF-4464-A06C-903EF4F376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144081" y="-3482"/>
            <a:ext cx="8047921" cy="6861482"/>
          </a:xfrm>
          <a:custGeom>
            <a:avLst/>
            <a:gdLst>
              <a:gd name="connsiteX0" fmla="*/ 58769 w 8047921"/>
              <a:gd name="connsiteY0" fmla="*/ 4239616 h 6861482"/>
              <a:gd name="connsiteX1" fmla="*/ 58894 w 8047921"/>
              <a:gd name="connsiteY1" fmla="*/ 4240495 h 6861482"/>
              <a:gd name="connsiteX2" fmla="*/ 59045 w 8047921"/>
              <a:gd name="connsiteY2" fmla="*/ 4241609 h 6861482"/>
              <a:gd name="connsiteX3" fmla="*/ 527473 w 8047921"/>
              <a:gd name="connsiteY3" fmla="*/ 0 h 6861482"/>
              <a:gd name="connsiteX4" fmla="*/ 8047921 w 8047921"/>
              <a:gd name="connsiteY4" fmla="*/ 0 h 6861482"/>
              <a:gd name="connsiteX5" fmla="*/ 8047921 w 8047921"/>
              <a:gd name="connsiteY5" fmla="*/ 6861482 h 6861482"/>
              <a:gd name="connsiteX6" fmla="*/ 1319860 w 8047921"/>
              <a:gd name="connsiteY6" fmla="*/ 6861482 h 6861482"/>
              <a:gd name="connsiteX7" fmla="*/ 1297994 w 8047921"/>
              <a:gd name="connsiteY7" fmla="*/ 6831011 h 6861482"/>
              <a:gd name="connsiteX8" fmla="*/ 1024504 w 8047921"/>
              <a:gd name="connsiteY8" fmla="*/ 6405892 h 6861482"/>
              <a:gd name="connsiteX9" fmla="*/ 843366 w 8047921"/>
              <a:gd name="connsiteY9" fmla="*/ 6082357 h 6861482"/>
              <a:gd name="connsiteX10" fmla="*/ 690198 w 8047921"/>
              <a:gd name="connsiteY10" fmla="*/ 5793573 h 6861482"/>
              <a:gd name="connsiteX11" fmla="*/ 777021 w 8047921"/>
              <a:gd name="connsiteY11" fmla="*/ 5729320 h 6861482"/>
              <a:gd name="connsiteX12" fmla="*/ 670606 w 8047921"/>
              <a:gd name="connsiteY12" fmla="*/ 5463560 h 6861482"/>
              <a:gd name="connsiteX13" fmla="*/ 332307 w 8047921"/>
              <a:gd name="connsiteY13" fmla="*/ 4640688 h 6861482"/>
              <a:gd name="connsiteX14" fmla="*/ 178764 w 8047921"/>
              <a:gd name="connsiteY14" fmla="*/ 4440302 h 6861482"/>
              <a:gd name="connsiteX15" fmla="*/ 102405 w 8047921"/>
              <a:gd name="connsiteY15" fmla="*/ 4371063 h 6861482"/>
              <a:gd name="connsiteX16" fmla="*/ 82464 w 8047921"/>
              <a:gd name="connsiteY16" fmla="*/ 4327380 h 6861482"/>
              <a:gd name="connsiteX17" fmla="*/ 72595 w 8047921"/>
              <a:gd name="connsiteY17" fmla="*/ 4327380 h 6861482"/>
              <a:gd name="connsiteX18" fmla="*/ 71105 w 8047921"/>
              <a:gd name="connsiteY18" fmla="*/ 4319440 h 6861482"/>
              <a:gd name="connsiteX19" fmla="*/ 63234 w 8047921"/>
              <a:gd name="connsiteY19" fmla="*/ 4265601 h 6861482"/>
              <a:gd name="connsiteX20" fmla="*/ 58391 w 8047921"/>
              <a:gd name="connsiteY20" fmla="*/ 4236887 h 6861482"/>
              <a:gd name="connsiteX21" fmla="*/ 58769 w 8047921"/>
              <a:gd name="connsiteY21" fmla="*/ 4239616 h 6861482"/>
              <a:gd name="connsiteX22" fmla="*/ 57161 w 8047921"/>
              <a:gd name="connsiteY22" fmla="*/ 4228245 h 6861482"/>
              <a:gd name="connsiteX23" fmla="*/ 55444 w 8047921"/>
              <a:gd name="connsiteY23" fmla="*/ 4216187 h 6861482"/>
              <a:gd name="connsiteX24" fmla="*/ 57173 w 8047921"/>
              <a:gd name="connsiteY24" fmla="*/ 4216187 h 6861482"/>
              <a:gd name="connsiteX25" fmla="*/ 46978 w 8047921"/>
              <a:gd name="connsiteY25" fmla="*/ 4153970 h 6861482"/>
              <a:gd name="connsiteX26" fmla="*/ 23198 w 8047921"/>
              <a:gd name="connsiteY26" fmla="*/ 4042035 h 6861482"/>
              <a:gd name="connsiteX27" fmla="*/ 12577 w 8047921"/>
              <a:gd name="connsiteY27" fmla="*/ 4017890 h 6861482"/>
              <a:gd name="connsiteX28" fmla="*/ 144506 w 8047921"/>
              <a:gd name="connsiteY28" fmla="*/ 3860429 h 6861482"/>
              <a:gd name="connsiteX29" fmla="*/ 22695 w 8047921"/>
              <a:gd name="connsiteY29" fmla="*/ 3800021 h 6861482"/>
              <a:gd name="connsiteX30" fmla="*/ 24220 w 8047921"/>
              <a:gd name="connsiteY30" fmla="*/ 3771718 h 6861482"/>
              <a:gd name="connsiteX31" fmla="*/ 27584 w 8047921"/>
              <a:gd name="connsiteY31" fmla="*/ 3757935 h 6861482"/>
              <a:gd name="connsiteX32" fmla="*/ 33375 w 8047921"/>
              <a:gd name="connsiteY32" fmla="*/ 3747325 h 6861482"/>
              <a:gd name="connsiteX33" fmla="*/ 77078 w 8047921"/>
              <a:gd name="connsiteY33" fmla="*/ 3705028 h 6861482"/>
              <a:gd name="connsiteX34" fmla="*/ 31331 w 8047921"/>
              <a:gd name="connsiteY34" fmla="*/ 3445525 h 6861482"/>
              <a:gd name="connsiteX35" fmla="*/ 3341 w 8047921"/>
              <a:gd name="connsiteY35" fmla="*/ 3405686 h 6861482"/>
              <a:gd name="connsiteX36" fmla="*/ 0 w 8047921"/>
              <a:gd name="connsiteY36" fmla="*/ 3393684 h 6861482"/>
              <a:gd name="connsiteX37" fmla="*/ 5588 w 8047921"/>
              <a:gd name="connsiteY37" fmla="*/ 3363918 h 6861482"/>
              <a:gd name="connsiteX38" fmla="*/ 28563 w 8047921"/>
              <a:gd name="connsiteY38" fmla="*/ 3279721 h 6861482"/>
              <a:gd name="connsiteX39" fmla="*/ 31618 w 8047921"/>
              <a:gd name="connsiteY39" fmla="*/ 3274732 h 6861482"/>
              <a:gd name="connsiteX40" fmla="*/ 54143 w 8047921"/>
              <a:gd name="connsiteY40" fmla="*/ 3204655 h 6861482"/>
              <a:gd name="connsiteX41" fmla="*/ 54066 w 8047921"/>
              <a:gd name="connsiteY41" fmla="*/ 3198166 h 6861482"/>
              <a:gd name="connsiteX42" fmla="*/ 59893 w 8047921"/>
              <a:gd name="connsiteY42" fmla="*/ 3181568 h 6861482"/>
              <a:gd name="connsiteX43" fmla="*/ 182871 w 8047921"/>
              <a:gd name="connsiteY43" fmla="*/ 3024678 h 6861482"/>
              <a:gd name="connsiteX44" fmla="*/ 305944 w 8047921"/>
              <a:gd name="connsiteY44" fmla="*/ 2810127 h 6861482"/>
              <a:gd name="connsiteX45" fmla="*/ 326259 w 8047921"/>
              <a:gd name="connsiteY45" fmla="*/ 2596949 h 6861482"/>
              <a:gd name="connsiteX46" fmla="*/ 556280 w 8047921"/>
              <a:gd name="connsiteY46" fmla="*/ 2524080 h 6861482"/>
              <a:gd name="connsiteX47" fmla="*/ 358274 w 8047921"/>
              <a:gd name="connsiteY47" fmla="*/ 2014028 h 6861482"/>
              <a:gd name="connsiteX48" fmla="*/ 340119 w 8047921"/>
              <a:gd name="connsiteY48" fmla="*/ 1914129 h 6861482"/>
              <a:gd name="connsiteX49" fmla="*/ 478258 w 8047921"/>
              <a:gd name="connsiteY49" fmla="*/ 1606217 h 6861482"/>
              <a:gd name="connsiteX50" fmla="*/ 500664 w 8047921"/>
              <a:gd name="connsiteY50" fmla="*/ 1556554 h 6861482"/>
              <a:gd name="connsiteX51" fmla="*/ 551219 w 8047921"/>
              <a:gd name="connsiteY51" fmla="*/ 1459414 h 6861482"/>
              <a:gd name="connsiteX52" fmla="*/ 687152 w 8047921"/>
              <a:gd name="connsiteY52" fmla="*/ 1466109 h 6861482"/>
              <a:gd name="connsiteX53" fmla="*/ 619370 w 8047921"/>
              <a:gd name="connsiteY53" fmla="*/ 1372761 h 6861482"/>
              <a:gd name="connsiteX54" fmla="*/ 491520 w 8047921"/>
              <a:gd name="connsiteY54" fmla="*/ 1080052 h 6861482"/>
              <a:gd name="connsiteX55" fmla="*/ 589761 w 8047921"/>
              <a:gd name="connsiteY55" fmla="*/ 854014 h 6861482"/>
              <a:gd name="connsiteX56" fmla="*/ 617929 w 8047921"/>
              <a:gd name="connsiteY56" fmla="*/ 821285 h 6861482"/>
              <a:gd name="connsiteX57" fmla="*/ 583503 w 8047921"/>
              <a:gd name="connsiteY57" fmla="*/ 760897 h 6861482"/>
              <a:gd name="connsiteX58" fmla="*/ 515241 w 8047921"/>
              <a:gd name="connsiteY58" fmla="*/ 560313 h 6861482"/>
              <a:gd name="connsiteX59" fmla="*/ 480798 w 8047921"/>
              <a:gd name="connsiteY59" fmla="*/ 423850 h 6861482"/>
              <a:gd name="connsiteX60" fmla="*/ 436755 w 8047921"/>
              <a:gd name="connsiteY60" fmla="*/ 361124 h 6861482"/>
              <a:gd name="connsiteX61" fmla="*/ 428051 w 8047921"/>
              <a:gd name="connsiteY61" fmla="*/ 314763 h 6861482"/>
              <a:gd name="connsiteX62" fmla="*/ 457954 w 8047921"/>
              <a:gd name="connsiteY62" fmla="*/ 104693 h 6861482"/>
              <a:gd name="connsiteX63" fmla="*/ 472694 w 8047921"/>
              <a:gd name="connsiteY63" fmla="*/ 52392 h 6861482"/>
              <a:gd name="connsiteX64" fmla="*/ 512572 w 8047921"/>
              <a:gd name="connsiteY64" fmla="*/ 23688 h 686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8047921" h="6861482">
                <a:moveTo>
                  <a:pt x="58769" y="4239616"/>
                </a:moveTo>
                <a:lnTo>
                  <a:pt x="58894" y="4240495"/>
                </a:lnTo>
                <a:cubicBezTo>
                  <a:pt x="59164" y="4242428"/>
                  <a:pt x="59171" y="4242505"/>
                  <a:pt x="59045" y="4241609"/>
                </a:cubicBezTo>
                <a:close/>
                <a:moveTo>
                  <a:pt x="527473" y="0"/>
                </a:moveTo>
                <a:lnTo>
                  <a:pt x="8047921" y="0"/>
                </a:lnTo>
                <a:lnTo>
                  <a:pt x="8047921" y="6861482"/>
                </a:lnTo>
                <a:lnTo>
                  <a:pt x="1319860" y="6861482"/>
                </a:lnTo>
                <a:lnTo>
                  <a:pt x="1297994" y="6831011"/>
                </a:lnTo>
                <a:cubicBezTo>
                  <a:pt x="1121436" y="6580901"/>
                  <a:pt x="1026069" y="6413841"/>
                  <a:pt x="1024504" y="6405892"/>
                </a:cubicBezTo>
                <a:cubicBezTo>
                  <a:pt x="995790" y="6256850"/>
                  <a:pt x="915502" y="6175982"/>
                  <a:pt x="843366" y="6082357"/>
                </a:cubicBezTo>
                <a:cubicBezTo>
                  <a:pt x="780556" y="6000311"/>
                  <a:pt x="713540" y="5913360"/>
                  <a:pt x="690198" y="5793573"/>
                </a:cubicBezTo>
                <a:cubicBezTo>
                  <a:pt x="659374" y="5634705"/>
                  <a:pt x="756440" y="5782527"/>
                  <a:pt x="777021" y="5729320"/>
                </a:cubicBezTo>
                <a:cubicBezTo>
                  <a:pt x="741019" y="5642157"/>
                  <a:pt x="683667" y="5556007"/>
                  <a:pt x="670606" y="5463560"/>
                </a:cubicBezTo>
                <a:cubicBezTo>
                  <a:pt x="624014" y="5129308"/>
                  <a:pt x="509280" y="4866180"/>
                  <a:pt x="332307" y="4640688"/>
                </a:cubicBezTo>
                <a:cubicBezTo>
                  <a:pt x="281557" y="4575550"/>
                  <a:pt x="249914" y="4473150"/>
                  <a:pt x="178764" y="4440302"/>
                </a:cubicBezTo>
                <a:cubicBezTo>
                  <a:pt x="144180" y="4424583"/>
                  <a:pt x="119969" y="4400506"/>
                  <a:pt x="102405" y="4371063"/>
                </a:cubicBezTo>
                <a:lnTo>
                  <a:pt x="82464" y="4327380"/>
                </a:lnTo>
                <a:lnTo>
                  <a:pt x="72595" y="4327380"/>
                </a:lnTo>
                <a:lnTo>
                  <a:pt x="71105" y="4319440"/>
                </a:lnTo>
                <a:cubicBezTo>
                  <a:pt x="68098" y="4300784"/>
                  <a:pt x="63569" y="4267782"/>
                  <a:pt x="63234" y="4265601"/>
                </a:cubicBezTo>
                <a:cubicBezTo>
                  <a:pt x="56185" y="4219786"/>
                  <a:pt x="57328" y="4229054"/>
                  <a:pt x="58391" y="4236887"/>
                </a:cubicBezTo>
                <a:lnTo>
                  <a:pt x="58769" y="4239616"/>
                </a:lnTo>
                <a:lnTo>
                  <a:pt x="57161" y="4228245"/>
                </a:lnTo>
                <a:lnTo>
                  <a:pt x="55444" y="4216187"/>
                </a:lnTo>
                <a:lnTo>
                  <a:pt x="57173" y="4216187"/>
                </a:lnTo>
                <a:lnTo>
                  <a:pt x="46978" y="4153970"/>
                </a:lnTo>
                <a:cubicBezTo>
                  <a:pt x="41098" y="4115040"/>
                  <a:pt x="34414" y="4076730"/>
                  <a:pt x="23198" y="4042035"/>
                </a:cubicBezTo>
                <a:lnTo>
                  <a:pt x="12577" y="4017890"/>
                </a:lnTo>
                <a:lnTo>
                  <a:pt x="144506" y="3860429"/>
                </a:lnTo>
                <a:cubicBezTo>
                  <a:pt x="103351" y="3777846"/>
                  <a:pt x="58276" y="3834526"/>
                  <a:pt x="22695" y="3800021"/>
                </a:cubicBezTo>
                <a:cubicBezTo>
                  <a:pt x="23786" y="3791627"/>
                  <a:pt x="23716" y="3781009"/>
                  <a:pt x="24220" y="3771718"/>
                </a:cubicBezTo>
                <a:lnTo>
                  <a:pt x="27584" y="3757935"/>
                </a:lnTo>
                <a:lnTo>
                  <a:pt x="33375" y="3747325"/>
                </a:lnTo>
                <a:lnTo>
                  <a:pt x="77078" y="3705028"/>
                </a:lnTo>
                <a:cubicBezTo>
                  <a:pt x="173055" y="3608961"/>
                  <a:pt x="158512" y="3588143"/>
                  <a:pt x="31331" y="3445525"/>
                </a:cubicBezTo>
                <a:cubicBezTo>
                  <a:pt x="18649" y="3431228"/>
                  <a:pt x="9488" y="3418102"/>
                  <a:pt x="3341" y="3405686"/>
                </a:cubicBezTo>
                <a:lnTo>
                  <a:pt x="0" y="3393684"/>
                </a:lnTo>
                <a:lnTo>
                  <a:pt x="5588" y="3363918"/>
                </a:lnTo>
                <a:lnTo>
                  <a:pt x="28563" y="3279721"/>
                </a:lnTo>
                <a:lnTo>
                  <a:pt x="31618" y="3274732"/>
                </a:lnTo>
                <a:cubicBezTo>
                  <a:pt x="41998" y="3256804"/>
                  <a:pt x="51127" y="3236251"/>
                  <a:pt x="54143" y="3204655"/>
                </a:cubicBezTo>
                <a:lnTo>
                  <a:pt x="54066" y="3198166"/>
                </a:lnTo>
                <a:lnTo>
                  <a:pt x="59893" y="3181568"/>
                </a:lnTo>
                <a:cubicBezTo>
                  <a:pt x="95562" y="3088781"/>
                  <a:pt x="138958" y="3020054"/>
                  <a:pt x="182871" y="3024678"/>
                </a:cubicBezTo>
                <a:cubicBezTo>
                  <a:pt x="138662" y="2798901"/>
                  <a:pt x="138662" y="2798901"/>
                  <a:pt x="305944" y="2810127"/>
                </a:cubicBezTo>
                <a:cubicBezTo>
                  <a:pt x="246290" y="2658988"/>
                  <a:pt x="247386" y="2624324"/>
                  <a:pt x="326259" y="2596949"/>
                </a:cubicBezTo>
                <a:cubicBezTo>
                  <a:pt x="402195" y="2570407"/>
                  <a:pt x="485357" y="2575904"/>
                  <a:pt x="556280" y="2524080"/>
                </a:cubicBezTo>
                <a:cubicBezTo>
                  <a:pt x="498302" y="2335317"/>
                  <a:pt x="486850" y="2130710"/>
                  <a:pt x="358274" y="2014028"/>
                </a:cubicBezTo>
                <a:cubicBezTo>
                  <a:pt x="338015" y="1995898"/>
                  <a:pt x="325730" y="1940125"/>
                  <a:pt x="340119" y="1914129"/>
                </a:cubicBezTo>
                <a:cubicBezTo>
                  <a:pt x="391157" y="1817105"/>
                  <a:pt x="329468" y="1592503"/>
                  <a:pt x="478258" y="1606217"/>
                </a:cubicBezTo>
                <a:cubicBezTo>
                  <a:pt x="496627" y="1607581"/>
                  <a:pt x="514137" y="1590108"/>
                  <a:pt x="500664" y="1556554"/>
                </a:cubicBezTo>
                <a:cubicBezTo>
                  <a:pt x="454384" y="1442049"/>
                  <a:pt x="514266" y="1463610"/>
                  <a:pt x="551219" y="1459414"/>
                </a:cubicBezTo>
                <a:cubicBezTo>
                  <a:pt x="595940" y="1454776"/>
                  <a:pt x="644530" y="1511622"/>
                  <a:pt x="687152" y="1466109"/>
                </a:cubicBezTo>
                <a:cubicBezTo>
                  <a:pt x="679388" y="1405223"/>
                  <a:pt x="643786" y="1397333"/>
                  <a:pt x="619370" y="1372761"/>
                </a:cubicBezTo>
                <a:cubicBezTo>
                  <a:pt x="548020" y="1300280"/>
                  <a:pt x="490448" y="1221065"/>
                  <a:pt x="491520" y="1080052"/>
                </a:cubicBezTo>
                <a:cubicBezTo>
                  <a:pt x="492222" y="966113"/>
                  <a:pt x="487698" y="864105"/>
                  <a:pt x="589761" y="854014"/>
                </a:cubicBezTo>
                <a:cubicBezTo>
                  <a:pt x="605798" y="852486"/>
                  <a:pt x="614435" y="839840"/>
                  <a:pt x="617929" y="821285"/>
                </a:cubicBezTo>
                <a:cubicBezTo>
                  <a:pt x="606975" y="799992"/>
                  <a:pt x="596528" y="778040"/>
                  <a:pt x="583503" y="760897"/>
                </a:cubicBezTo>
                <a:cubicBezTo>
                  <a:pt x="539748" y="704450"/>
                  <a:pt x="526482" y="633687"/>
                  <a:pt x="515241" y="560313"/>
                </a:cubicBezTo>
                <a:cubicBezTo>
                  <a:pt x="508001" y="513531"/>
                  <a:pt x="499292" y="467166"/>
                  <a:pt x="480798" y="423850"/>
                </a:cubicBezTo>
                <a:cubicBezTo>
                  <a:pt x="469533" y="397046"/>
                  <a:pt x="455191" y="375704"/>
                  <a:pt x="436755" y="361124"/>
                </a:cubicBezTo>
                <a:cubicBezTo>
                  <a:pt x="420701" y="347903"/>
                  <a:pt x="416284" y="334407"/>
                  <a:pt x="428051" y="314763"/>
                </a:cubicBezTo>
                <a:cubicBezTo>
                  <a:pt x="461326" y="258432"/>
                  <a:pt x="476043" y="191375"/>
                  <a:pt x="457954" y="104693"/>
                </a:cubicBezTo>
                <a:cubicBezTo>
                  <a:pt x="452484" y="78523"/>
                  <a:pt x="457495" y="58007"/>
                  <a:pt x="472694" y="52392"/>
                </a:cubicBezTo>
                <a:cubicBezTo>
                  <a:pt x="488509" y="46345"/>
                  <a:pt x="501512" y="36363"/>
                  <a:pt x="512572" y="2368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8A8EFC-C3BA-CE57-3AC7-9954D1DA6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63" y="6993583"/>
            <a:ext cx="10515600" cy="4160520"/>
          </a:xfrm>
        </p:spPr>
        <p:txBody>
          <a:bodyPr>
            <a:normAutofit/>
          </a:bodyPr>
          <a:lstStyle/>
          <a:p>
            <a:r>
              <a:rPr lang="en-US" sz="2000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Programs are being developed day by day and being used day by day for different cyber-attacks.</a:t>
            </a:r>
          </a:p>
          <a:p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Two types of team i.e., Red team and Blue team.</a:t>
            </a:r>
          </a:p>
          <a:p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Port Scanning tool is usually used for reconnaissance and information gathering.</a:t>
            </a:r>
          </a:p>
          <a:p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SQL injection is the process of injecting the vulnerable SQL queries in a website.</a:t>
            </a:r>
          </a:p>
          <a:p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It would be easy if there is a tool that has both the combination of port scanning and SQL injection vulnerability detection.</a:t>
            </a:r>
          </a:p>
          <a:p>
            <a:pPr marL="976313" indent="-342900">
              <a:buSzPct val="50000"/>
              <a:buFont typeface="Wingdings" panose="05000000000000000000" pitchFamily="2" charset="2"/>
              <a:buChar char="Ø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Time saving</a:t>
            </a:r>
          </a:p>
          <a:p>
            <a:pPr marL="976313" indent="-342900">
              <a:buSzPct val="50000"/>
              <a:buFont typeface="Wingdings" panose="05000000000000000000" pitchFamily="2" charset="2"/>
              <a:buChar char="Ø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Dual functionality in a single tool.</a:t>
            </a:r>
          </a:p>
          <a:p>
            <a:endParaRPr lang="en-US" sz="1800" kern="0" dirty="0">
              <a:latin typeface="Times New Roman" panose="02020603050405020304" pitchFamily="18" charset="0"/>
            </a:endParaRPr>
          </a:p>
          <a:p>
            <a:endParaRPr lang="en-US" sz="1800" kern="0" dirty="0">
              <a:latin typeface="Times New Roman" panose="02020603050405020304" pitchFamily="18" charset="0"/>
            </a:endParaRPr>
          </a:p>
          <a:p>
            <a:endParaRPr lang="en-GB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9C6EDE81-C129-C7AA-29E2-4BAE05263A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0290884"/>
              </p:ext>
            </p:extLst>
          </p:nvPr>
        </p:nvGraphicFramePr>
        <p:xfrm>
          <a:off x="5550568" y="713312"/>
          <a:ext cx="5803231" cy="549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817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48">
            <a:extLst>
              <a:ext uri="{FF2B5EF4-FFF2-40B4-BE49-F238E27FC236}">
                <a16:creationId xmlns="" xmlns:a16="http://schemas.microsoft.com/office/drawing/2014/main" id="{BEC393DE-1394-4E5E-8479-8B46B8EE74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0">
            <a:extLst>
              <a:ext uri="{FF2B5EF4-FFF2-40B4-BE49-F238E27FC236}">
                <a16:creationId xmlns="" xmlns:a16="http://schemas.microsoft.com/office/drawing/2014/main" id="{033334BC-A5C9-4E98-B2FE-3FB7AD4D0E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6E1C26-F355-1458-C272-800C3D11B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200400" cy="5431376"/>
          </a:xfrm>
        </p:spPr>
        <p:txBody>
          <a:bodyPr>
            <a:normAutofit/>
          </a:bodyPr>
          <a:lstStyle/>
          <a:p>
            <a:r>
              <a:rPr lang="en-US" i="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</a:rPr>
              <a:t>Objective</a:t>
            </a:r>
            <a:endParaRPr lang="en-GB" i="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</a:endParaRPr>
          </a:p>
        </p:txBody>
      </p:sp>
      <p:sp useBgFill="1">
        <p:nvSpPr>
          <p:cNvPr id="53" name="Freeform: Shape 52">
            <a:extLst>
              <a:ext uri="{FF2B5EF4-FFF2-40B4-BE49-F238E27FC236}">
                <a16:creationId xmlns="" xmlns:a16="http://schemas.microsoft.com/office/drawing/2014/main" id="{F7BB91D9-FCCF-4464-A06C-903EF4F376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144081" y="-3482"/>
            <a:ext cx="8047921" cy="6861482"/>
          </a:xfrm>
          <a:custGeom>
            <a:avLst/>
            <a:gdLst>
              <a:gd name="connsiteX0" fmla="*/ 58769 w 8047921"/>
              <a:gd name="connsiteY0" fmla="*/ 4239616 h 6861482"/>
              <a:gd name="connsiteX1" fmla="*/ 58894 w 8047921"/>
              <a:gd name="connsiteY1" fmla="*/ 4240495 h 6861482"/>
              <a:gd name="connsiteX2" fmla="*/ 59045 w 8047921"/>
              <a:gd name="connsiteY2" fmla="*/ 4241609 h 6861482"/>
              <a:gd name="connsiteX3" fmla="*/ 527473 w 8047921"/>
              <a:gd name="connsiteY3" fmla="*/ 0 h 6861482"/>
              <a:gd name="connsiteX4" fmla="*/ 8047921 w 8047921"/>
              <a:gd name="connsiteY4" fmla="*/ 0 h 6861482"/>
              <a:gd name="connsiteX5" fmla="*/ 8047921 w 8047921"/>
              <a:gd name="connsiteY5" fmla="*/ 6861482 h 6861482"/>
              <a:gd name="connsiteX6" fmla="*/ 1319860 w 8047921"/>
              <a:gd name="connsiteY6" fmla="*/ 6861482 h 6861482"/>
              <a:gd name="connsiteX7" fmla="*/ 1297994 w 8047921"/>
              <a:gd name="connsiteY7" fmla="*/ 6831011 h 6861482"/>
              <a:gd name="connsiteX8" fmla="*/ 1024504 w 8047921"/>
              <a:gd name="connsiteY8" fmla="*/ 6405892 h 6861482"/>
              <a:gd name="connsiteX9" fmla="*/ 843366 w 8047921"/>
              <a:gd name="connsiteY9" fmla="*/ 6082357 h 6861482"/>
              <a:gd name="connsiteX10" fmla="*/ 690198 w 8047921"/>
              <a:gd name="connsiteY10" fmla="*/ 5793573 h 6861482"/>
              <a:gd name="connsiteX11" fmla="*/ 777021 w 8047921"/>
              <a:gd name="connsiteY11" fmla="*/ 5729320 h 6861482"/>
              <a:gd name="connsiteX12" fmla="*/ 670606 w 8047921"/>
              <a:gd name="connsiteY12" fmla="*/ 5463560 h 6861482"/>
              <a:gd name="connsiteX13" fmla="*/ 332307 w 8047921"/>
              <a:gd name="connsiteY13" fmla="*/ 4640688 h 6861482"/>
              <a:gd name="connsiteX14" fmla="*/ 178764 w 8047921"/>
              <a:gd name="connsiteY14" fmla="*/ 4440302 h 6861482"/>
              <a:gd name="connsiteX15" fmla="*/ 102405 w 8047921"/>
              <a:gd name="connsiteY15" fmla="*/ 4371063 h 6861482"/>
              <a:gd name="connsiteX16" fmla="*/ 82464 w 8047921"/>
              <a:gd name="connsiteY16" fmla="*/ 4327380 h 6861482"/>
              <a:gd name="connsiteX17" fmla="*/ 72595 w 8047921"/>
              <a:gd name="connsiteY17" fmla="*/ 4327380 h 6861482"/>
              <a:gd name="connsiteX18" fmla="*/ 71105 w 8047921"/>
              <a:gd name="connsiteY18" fmla="*/ 4319440 h 6861482"/>
              <a:gd name="connsiteX19" fmla="*/ 63234 w 8047921"/>
              <a:gd name="connsiteY19" fmla="*/ 4265601 h 6861482"/>
              <a:gd name="connsiteX20" fmla="*/ 58391 w 8047921"/>
              <a:gd name="connsiteY20" fmla="*/ 4236887 h 6861482"/>
              <a:gd name="connsiteX21" fmla="*/ 58769 w 8047921"/>
              <a:gd name="connsiteY21" fmla="*/ 4239616 h 6861482"/>
              <a:gd name="connsiteX22" fmla="*/ 57161 w 8047921"/>
              <a:gd name="connsiteY22" fmla="*/ 4228245 h 6861482"/>
              <a:gd name="connsiteX23" fmla="*/ 55444 w 8047921"/>
              <a:gd name="connsiteY23" fmla="*/ 4216187 h 6861482"/>
              <a:gd name="connsiteX24" fmla="*/ 57173 w 8047921"/>
              <a:gd name="connsiteY24" fmla="*/ 4216187 h 6861482"/>
              <a:gd name="connsiteX25" fmla="*/ 46978 w 8047921"/>
              <a:gd name="connsiteY25" fmla="*/ 4153970 h 6861482"/>
              <a:gd name="connsiteX26" fmla="*/ 23198 w 8047921"/>
              <a:gd name="connsiteY26" fmla="*/ 4042035 h 6861482"/>
              <a:gd name="connsiteX27" fmla="*/ 12577 w 8047921"/>
              <a:gd name="connsiteY27" fmla="*/ 4017890 h 6861482"/>
              <a:gd name="connsiteX28" fmla="*/ 144506 w 8047921"/>
              <a:gd name="connsiteY28" fmla="*/ 3860429 h 6861482"/>
              <a:gd name="connsiteX29" fmla="*/ 22695 w 8047921"/>
              <a:gd name="connsiteY29" fmla="*/ 3800021 h 6861482"/>
              <a:gd name="connsiteX30" fmla="*/ 24220 w 8047921"/>
              <a:gd name="connsiteY30" fmla="*/ 3771718 h 6861482"/>
              <a:gd name="connsiteX31" fmla="*/ 27584 w 8047921"/>
              <a:gd name="connsiteY31" fmla="*/ 3757935 h 6861482"/>
              <a:gd name="connsiteX32" fmla="*/ 33375 w 8047921"/>
              <a:gd name="connsiteY32" fmla="*/ 3747325 h 6861482"/>
              <a:gd name="connsiteX33" fmla="*/ 77078 w 8047921"/>
              <a:gd name="connsiteY33" fmla="*/ 3705028 h 6861482"/>
              <a:gd name="connsiteX34" fmla="*/ 31331 w 8047921"/>
              <a:gd name="connsiteY34" fmla="*/ 3445525 h 6861482"/>
              <a:gd name="connsiteX35" fmla="*/ 3341 w 8047921"/>
              <a:gd name="connsiteY35" fmla="*/ 3405686 h 6861482"/>
              <a:gd name="connsiteX36" fmla="*/ 0 w 8047921"/>
              <a:gd name="connsiteY36" fmla="*/ 3393684 h 6861482"/>
              <a:gd name="connsiteX37" fmla="*/ 5588 w 8047921"/>
              <a:gd name="connsiteY37" fmla="*/ 3363918 h 6861482"/>
              <a:gd name="connsiteX38" fmla="*/ 28563 w 8047921"/>
              <a:gd name="connsiteY38" fmla="*/ 3279721 h 6861482"/>
              <a:gd name="connsiteX39" fmla="*/ 31618 w 8047921"/>
              <a:gd name="connsiteY39" fmla="*/ 3274732 h 6861482"/>
              <a:gd name="connsiteX40" fmla="*/ 54143 w 8047921"/>
              <a:gd name="connsiteY40" fmla="*/ 3204655 h 6861482"/>
              <a:gd name="connsiteX41" fmla="*/ 54066 w 8047921"/>
              <a:gd name="connsiteY41" fmla="*/ 3198166 h 6861482"/>
              <a:gd name="connsiteX42" fmla="*/ 59893 w 8047921"/>
              <a:gd name="connsiteY42" fmla="*/ 3181568 h 6861482"/>
              <a:gd name="connsiteX43" fmla="*/ 182871 w 8047921"/>
              <a:gd name="connsiteY43" fmla="*/ 3024678 h 6861482"/>
              <a:gd name="connsiteX44" fmla="*/ 305944 w 8047921"/>
              <a:gd name="connsiteY44" fmla="*/ 2810127 h 6861482"/>
              <a:gd name="connsiteX45" fmla="*/ 326259 w 8047921"/>
              <a:gd name="connsiteY45" fmla="*/ 2596949 h 6861482"/>
              <a:gd name="connsiteX46" fmla="*/ 556280 w 8047921"/>
              <a:gd name="connsiteY46" fmla="*/ 2524080 h 6861482"/>
              <a:gd name="connsiteX47" fmla="*/ 358274 w 8047921"/>
              <a:gd name="connsiteY47" fmla="*/ 2014028 h 6861482"/>
              <a:gd name="connsiteX48" fmla="*/ 340119 w 8047921"/>
              <a:gd name="connsiteY48" fmla="*/ 1914129 h 6861482"/>
              <a:gd name="connsiteX49" fmla="*/ 478258 w 8047921"/>
              <a:gd name="connsiteY49" fmla="*/ 1606217 h 6861482"/>
              <a:gd name="connsiteX50" fmla="*/ 500664 w 8047921"/>
              <a:gd name="connsiteY50" fmla="*/ 1556554 h 6861482"/>
              <a:gd name="connsiteX51" fmla="*/ 551219 w 8047921"/>
              <a:gd name="connsiteY51" fmla="*/ 1459414 h 6861482"/>
              <a:gd name="connsiteX52" fmla="*/ 687152 w 8047921"/>
              <a:gd name="connsiteY52" fmla="*/ 1466109 h 6861482"/>
              <a:gd name="connsiteX53" fmla="*/ 619370 w 8047921"/>
              <a:gd name="connsiteY53" fmla="*/ 1372761 h 6861482"/>
              <a:gd name="connsiteX54" fmla="*/ 491520 w 8047921"/>
              <a:gd name="connsiteY54" fmla="*/ 1080052 h 6861482"/>
              <a:gd name="connsiteX55" fmla="*/ 589761 w 8047921"/>
              <a:gd name="connsiteY55" fmla="*/ 854014 h 6861482"/>
              <a:gd name="connsiteX56" fmla="*/ 617929 w 8047921"/>
              <a:gd name="connsiteY56" fmla="*/ 821285 h 6861482"/>
              <a:gd name="connsiteX57" fmla="*/ 583503 w 8047921"/>
              <a:gd name="connsiteY57" fmla="*/ 760897 h 6861482"/>
              <a:gd name="connsiteX58" fmla="*/ 515241 w 8047921"/>
              <a:gd name="connsiteY58" fmla="*/ 560313 h 6861482"/>
              <a:gd name="connsiteX59" fmla="*/ 480798 w 8047921"/>
              <a:gd name="connsiteY59" fmla="*/ 423850 h 6861482"/>
              <a:gd name="connsiteX60" fmla="*/ 436755 w 8047921"/>
              <a:gd name="connsiteY60" fmla="*/ 361124 h 6861482"/>
              <a:gd name="connsiteX61" fmla="*/ 428051 w 8047921"/>
              <a:gd name="connsiteY61" fmla="*/ 314763 h 6861482"/>
              <a:gd name="connsiteX62" fmla="*/ 457954 w 8047921"/>
              <a:gd name="connsiteY62" fmla="*/ 104693 h 6861482"/>
              <a:gd name="connsiteX63" fmla="*/ 472694 w 8047921"/>
              <a:gd name="connsiteY63" fmla="*/ 52392 h 6861482"/>
              <a:gd name="connsiteX64" fmla="*/ 512572 w 8047921"/>
              <a:gd name="connsiteY64" fmla="*/ 23688 h 686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8047921" h="6861482">
                <a:moveTo>
                  <a:pt x="58769" y="4239616"/>
                </a:moveTo>
                <a:lnTo>
                  <a:pt x="58894" y="4240495"/>
                </a:lnTo>
                <a:cubicBezTo>
                  <a:pt x="59164" y="4242428"/>
                  <a:pt x="59171" y="4242505"/>
                  <a:pt x="59045" y="4241609"/>
                </a:cubicBezTo>
                <a:close/>
                <a:moveTo>
                  <a:pt x="527473" y="0"/>
                </a:moveTo>
                <a:lnTo>
                  <a:pt x="8047921" y="0"/>
                </a:lnTo>
                <a:lnTo>
                  <a:pt x="8047921" y="6861482"/>
                </a:lnTo>
                <a:lnTo>
                  <a:pt x="1319860" y="6861482"/>
                </a:lnTo>
                <a:lnTo>
                  <a:pt x="1297994" y="6831011"/>
                </a:lnTo>
                <a:cubicBezTo>
                  <a:pt x="1121436" y="6580901"/>
                  <a:pt x="1026069" y="6413841"/>
                  <a:pt x="1024504" y="6405892"/>
                </a:cubicBezTo>
                <a:cubicBezTo>
                  <a:pt x="995790" y="6256850"/>
                  <a:pt x="915502" y="6175982"/>
                  <a:pt x="843366" y="6082357"/>
                </a:cubicBezTo>
                <a:cubicBezTo>
                  <a:pt x="780556" y="6000311"/>
                  <a:pt x="713540" y="5913360"/>
                  <a:pt x="690198" y="5793573"/>
                </a:cubicBezTo>
                <a:cubicBezTo>
                  <a:pt x="659374" y="5634705"/>
                  <a:pt x="756440" y="5782527"/>
                  <a:pt x="777021" y="5729320"/>
                </a:cubicBezTo>
                <a:cubicBezTo>
                  <a:pt x="741019" y="5642157"/>
                  <a:pt x="683667" y="5556007"/>
                  <a:pt x="670606" y="5463560"/>
                </a:cubicBezTo>
                <a:cubicBezTo>
                  <a:pt x="624014" y="5129308"/>
                  <a:pt x="509280" y="4866180"/>
                  <a:pt x="332307" y="4640688"/>
                </a:cubicBezTo>
                <a:cubicBezTo>
                  <a:pt x="281557" y="4575550"/>
                  <a:pt x="249914" y="4473150"/>
                  <a:pt x="178764" y="4440302"/>
                </a:cubicBezTo>
                <a:cubicBezTo>
                  <a:pt x="144180" y="4424583"/>
                  <a:pt x="119969" y="4400506"/>
                  <a:pt x="102405" y="4371063"/>
                </a:cubicBezTo>
                <a:lnTo>
                  <a:pt x="82464" y="4327380"/>
                </a:lnTo>
                <a:lnTo>
                  <a:pt x="72595" y="4327380"/>
                </a:lnTo>
                <a:lnTo>
                  <a:pt x="71105" y="4319440"/>
                </a:lnTo>
                <a:cubicBezTo>
                  <a:pt x="68098" y="4300784"/>
                  <a:pt x="63569" y="4267782"/>
                  <a:pt x="63234" y="4265601"/>
                </a:cubicBezTo>
                <a:cubicBezTo>
                  <a:pt x="56185" y="4219786"/>
                  <a:pt x="57328" y="4229054"/>
                  <a:pt x="58391" y="4236887"/>
                </a:cubicBezTo>
                <a:lnTo>
                  <a:pt x="58769" y="4239616"/>
                </a:lnTo>
                <a:lnTo>
                  <a:pt x="57161" y="4228245"/>
                </a:lnTo>
                <a:lnTo>
                  <a:pt x="55444" y="4216187"/>
                </a:lnTo>
                <a:lnTo>
                  <a:pt x="57173" y="4216187"/>
                </a:lnTo>
                <a:lnTo>
                  <a:pt x="46978" y="4153970"/>
                </a:lnTo>
                <a:cubicBezTo>
                  <a:pt x="41098" y="4115040"/>
                  <a:pt x="34414" y="4076730"/>
                  <a:pt x="23198" y="4042035"/>
                </a:cubicBezTo>
                <a:lnTo>
                  <a:pt x="12577" y="4017890"/>
                </a:lnTo>
                <a:lnTo>
                  <a:pt x="144506" y="3860429"/>
                </a:lnTo>
                <a:cubicBezTo>
                  <a:pt x="103351" y="3777846"/>
                  <a:pt x="58276" y="3834526"/>
                  <a:pt x="22695" y="3800021"/>
                </a:cubicBezTo>
                <a:cubicBezTo>
                  <a:pt x="23786" y="3791627"/>
                  <a:pt x="23716" y="3781009"/>
                  <a:pt x="24220" y="3771718"/>
                </a:cubicBezTo>
                <a:lnTo>
                  <a:pt x="27584" y="3757935"/>
                </a:lnTo>
                <a:lnTo>
                  <a:pt x="33375" y="3747325"/>
                </a:lnTo>
                <a:lnTo>
                  <a:pt x="77078" y="3705028"/>
                </a:lnTo>
                <a:cubicBezTo>
                  <a:pt x="173055" y="3608961"/>
                  <a:pt x="158512" y="3588143"/>
                  <a:pt x="31331" y="3445525"/>
                </a:cubicBezTo>
                <a:cubicBezTo>
                  <a:pt x="18649" y="3431228"/>
                  <a:pt x="9488" y="3418102"/>
                  <a:pt x="3341" y="3405686"/>
                </a:cubicBezTo>
                <a:lnTo>
                  <a:pt x="0" y="3393684"/>
                </a:lnTo>
                <a:lnTo>
                  <a:pt x="5588" y="3363918"/>
                </a:lnTo>
                <a:lnTo>
                  <a:pt x="28563" y="3279721"/>
                </a:lnTo>
                <a:lnTo>
                  <a:pt x="31618" y="3274732"/>
                </a:lnTo>
                <a:cubicBezTo>
                  <a:pt x="41998" y="3256804"/>
                  <a:pt x="51127" y="3236251"/>
                  <a:pt x="54143" y="3204655"/>
                </a:cubicBezTo>
                <a:lnTo>
                  <a:pt x="54066" y="3198166"/>
                </a:lnTo>
                <a:lnTo>
                  <a:pt x="59893" y="3181568"/>
                </a:lnTo>
                <a:cubicBezTo>
                  <a:pt x="95562" y="3088781"/>
                  <a:pt x="138958" y="3020054"/>
                  <a:pt x="182871" y="3024678"/>
                </a:cubicBezTo>
                <a:cubicBezTo>
                  <a:pt x="138662" y="2798901"/>
                  <a:pt x="138662" y="2798901"/>
                  <a:pt x="305944" y="2810127"/>
                </a:cubicBezTo>
                <a:cubicBezTo>
                  <a:pt x="246290" y="2658988"/>
                  <a:pt x="247386" y="2624324"/>
                  <a:pt x="326259" y="2596949"/>
                </a:cubicBezTo>
                <a:cubicBezTo>
                  <a:pt x="402195" y="2570407"/>
                  <a:pt x="485357" y="2575904"/>
                  <a:pt x="556280" y="2524080"/>
                </a:cubicBezTo>
                <a:cubicBezTo>
                  <a:pt x="498302" y="2335317"/>
                  <a:pt x="486850" y="2130710"/>
                  <a:pt x="358274" y="2014028"/>
                </a:cubicBezTo>
                <a:cubicBezTo>
                  <a:pt x="338015" y="1995898"/>
                  <a:pt x="325730" y="1940125"/>
                  <a:pt x="340119" y="1914129"/>
                </a:cubicBezTo>
                <a:cubicBezTo>
                  <a:pt x="391157" y="1817105"/>
                  <a:pt x="329468" y="1592503"/>
                  <a:pt x="478258" y="1606217"/>
                </a:cubicBezTo>
                <a:cubicBezTo>
                  <a:pt x="496627" y="1607581"/>
                  <a:pt x="514137" y="1590108"/>
                  <a:pt x="500664" y="1556554"/>
                </a:cubicBezTo>
                <a:cubicBezTo>
                  <a:pt x="454384" y="1442049"/>
                  <a:pt x="514266" y="1463610"/>
                  <a:pt x="551219" y="1459414"/>
                </a:cubicBezTo>
                <a:cubicBezTo>
                  <a:pt x="595940" y="1454776"/>
                  <a:pt x="644530" y="1511622"/>
                  <a:pt x="687152" y="1466109"/>
                </a:cubicBezTo>
                <a:cubicBezTo>
                  <a:pt x="679388" y="1405223"/>
                  <a:pt x="643786" y="1397333"/>
                  <a:pt x="619370" y="1372761"/>
                </a:cubicBezTo>
                <a:cubicBezTo>
                  <a:pt x="548020" y="1300280"/>
                  <a:pt x="490448" y="1221065"/>
                  <a:pt x="491520" y="1080052"/>
                </a:cubicBezTo>
                <a:cubicBezTo>
                  <a:pt x="492222" y="966113"/>
                  <a:pt x="487698" y="864105"/>
                  <a:pt x="589761" y="854014"/>
                </a:cubicBezTo>
                <a:cubicBezTo>
                  <a:pt x="605798" y="852486"/>
                  <a:pt x="614435" y="839840"/>
                  <a:pt x="617929" y="821285"/>
                </a:cubicBezTo>
                <a:cubicBezTo>
                  <a:pt x="606975" y="799992"/>
                  <a:pt x="596528" y="778040"/>
                  <a:pt x="583503" y="760897"/>
                </a:cubicBezTo>
                <a:cubicBezTo>
                  <a:pt x="539748" y="704450"/>
                  <a:pt x="526482" y="633687"/>
                  <a:pt x="515241" y="560313"/>
                </a:cubicBezTo>
                <a:cubicBezTo>
                  <a:pt x="508001" y="513531"/>
                  <a:pt x="499292" y="467166"/>
                  <a:pt x="480798" y="423850"/>
                </a:cubicBezTo>
                <a:cubicBezTo>
                  <a:pt x="469533" y="397046"/>
                  <a:pt x="455191" y="375704"/>
                  <a:pt x="436755" y="361124"/>
                </a:cubicBezTo>
                <a:cubicBezTo>
                  <a:pt x="420701" y="347903"/>
                  <a:pt x="416284" y="334407"/>
                  <a:pt x="428051" y="314763"/>
                </a:cubicBezTo>
                <a:cubicBezTo>
                  <a:pt x="461326" y="258432"/>
                  <a:pt x="476043" y="191375"/>
                  <a:pt x="457954" y="104693"/>
                </a:cubicBezTo>
                <a:cubicBezTo>
                  <a:pt x="452484" y="78523"/>
                  <a:pt x="457495" y="58007"/>
                  <a:pt x="472694" y="52392"/>
                </a:cubicBezTo>
                <a:cubicBezTo>
                  <a:pt x="488509" y="46345"/>
                  <a:pt x="501512" y="36363"/>
                  <a:pt x="512572" y="2368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8A8EFC-C3BA-CE57-3AC7-9954D1DA6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63" y="6993583"/>
            <a:ext cx="10515600" cy="4160520"/>
          </a:xfrm>
        </p:spPr>
        <p:txBody>
          <a:bodyPr>
            <a:normAutofit/>
          </a:bodyPr>
          <a:lstStyle/>
          <a:p>
            <a:r>
              <a:rPr lang="en-US" sz="2000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Programs are being developed day by day and being used day by day for different cyber-attacks.</a:t>
            </a:r>
          </a:p>
          <a:p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Two types of team i.e., Red team and Blue team.</a:t>
            </a:r>
          </a:p>
          <a:p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Port Scanning tool is usually used for reconnaissance and information gathering.</a:t>
            </a:r>
          </a:p>
          <a:p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SQL injection is the process of injecting the vulnerable SQL queries in a website.</a:t>
            </a:r>
          </a:p>
          <a:p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It would be easy if there is a tool that has both the combination of port scanning and SQL injection vulnerability detection.</a:t>
            </a:r>
          </a:p>
          <a:p>
            <a:pPr marL="976313" indent="-342900">
              <a:buSzPct val="50000"/>
              <a:buFont typeface="Wingdings" panose="05000000000000000000" pitchFamily="2" charset="2"/>
              <a:buChar char="Ø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Time saving</a:t>
            </a:r>
          </a:p>
          <a:p>
            <a:pPr marL="976313" indent="-342900">
              <a:buSzPct val="50000"/>
              <a:buFont typeface="Wingdings" panose="05000000000000000000" pitchFamily="2" charset="2"/>
              <a:buChar char="Ø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Dual functionality in a single tool.</a:t>
            </a:r>
          </a:p>
          <a:p>
            <a:endParaRPr lang="en-US" sz="1800" kern="0" dirty="0">
              <a:latin typeface="Times New Roman" panose="02020603050405020304" pitchFamily="18" charset="0"/>
            </a:endParaRPr>
          </a:p>
          <a:p>
            <a:endParaRPr lang="en-US" sz="1800" kern="0" dirty="0">
              <a:latin typeface="Times New Roman" panose="02020603050405020304" pitchFamily="18" charset="0"/>
            </a:endParaRPr>
          </a:p>
          <a:p>
            <a:endParaRPr lang="en-GB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9C6EDE81-C129-C7AA-29E2-4BAE05263A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6496135"/>
              </p:ext>
            </p:extLst>
          </p:nvPr>
        </p:nvGraphicFramePr>
        <p:xfrm>
          <a:off x="5550568" y="713312"/>
          <a:ext cx="5803231" cy="549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5111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08953E74-D241-4DDF-8508-F0365EA13A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5C3C901A-B2F4-4A3C-BCDD-7C8D587ECA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860E7F-F78F-4A62-237C-954AFE523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/>
          </a:bodyPr>
          <a:lstStyle/>
          <a:p>
            <a:r>
              <a:rPr lang="en-US" i="0">
                <a:solidFill>
                  <a:schemeClr val="bg1"/>
                </a:solidFill>
                <a:latin typeface="Tw Cen MT" panose="020B0602020104020603" pitchFamily="34" charset="0"/>
              </a:rPr>
              <a:t>Literature Review</a:t>
            </a:r>
            <a:endParaRPr lang="en-GB" i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9E73C0DD-BF8D-34B8-B807-008BEA46A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413887"/>
              </p:ext>
            </p:extLst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5309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08953E74-D241-4DDF-8508-F0365EA13A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5C3C901A-B2F4-4A3C-BCDD-7C8D587ECA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06F3EF-46D9-C92B-AC2E-C824638B9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/>
          </a:bodyPr>
          <a:lstStyle/>
          <a:p>
            <a:r>
              <a:rPr lang="en-US" i="0">
                <a:solidFill>
                  <a:schemeClr val="bg1"/>
                </a:solidFill>
                <a:latin typeface="Tw Cen MT" panose="020B0602020104020603" pitchFamily="34" charset="0"/>
              </a:rPr>
              <a:t>Comparison</a:t>
            </a:r>
            <a:endParaRPr lang="en-GB" i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09C9BB8-9B08-D2D9-2ABD-C67BFC2BB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334"/>
            <a:ext cx="12192000" cy="491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08953E74-D241-4DDF-8508-F0365EA13A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5C3C901A-B2F4-4A3C-BCDD-7C8D587ECA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06F3EF-46D9-C92B-AC2E-C824638B9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001"/>
            <a:ext cx="10515600" cy="930275"/>
          </a:xfrm>
        </p:spPr>
        <p:txBody>
          <a:bodyPr>
            <a:normAutofit/>
          </a:bodyPr>
          <a:lstStyle/>
          <a:p>
            <a:r>
              <a:rPr lang="en-US" i="0">
                <a:solidFill>
                  <a:schemeClr val="bg1"/>
                </a:solidFill>
                <a:latin typeface="Tw Cen MT" panose="020B0602020104020603" pitchFamily="34" charset="0"/>
              </a:rPr>
              <a:t>Comparison</a:t>
            </a:r>
            <a:endParaRPr lang="en-GB" i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ABEE810A-4844-1933-17C6-051DECF6F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1939859"/>
            <a:ext cx="10998200" cy="477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61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raphic 1">
            <a:extLst>
              <a:ext uri="{FF2B5EF4-FFF2-40B4-BE49-F238E27FC236}">
                <a16:creationId xmlns="" xmlns:a16="http://schemas.microsoft.com/office/drawing/2014/main" id="{0D57E7FA-E8FC-45AC-868F-CDC8144939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7" name="Rectangle 19">
            <a:extLst>
              <a:ext uri="{FF2B5EF4-FFF2-40B4-BE49-F238E27FC236}">
                <a16:creationId xmlns="" xmlns:a16="http://schemas.microsoft.com/office/drawing/2014/main" id="{9C867835-A917-4A2B-8424-3AFAF74363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1">
            <a:extLst>
              <a:ext uri="{FF2B5EF4-FFF2-40B4-BE49-F238E27FC236}">
                <a16:creationId xmlns="" xmlns:a16="http://schemas.microsoft.com/office/drawing/2014/main" id="{EED8D03E-F375-4E67-B932-FF9B007BB4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rgbClr val="96A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C3FE95-DB40-2A8F-7BA2-4FB0D1013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87" y="2248263"/>
            <a:ext cx="3768917" cy="16061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Flow Chart</a:t>
            </a:r>
          </a:p>
        </p:txBody>
      </p:sp>
      <p:pic>
        <p:nvPicPr>
          <p:cNvPr id="3" name="Picture 2" descr="A diagram of a computer program&#10;&#10;Description automatically generated">
            <a:extLst>
              <a:ext uri="{FF2B5EF4-FFF2-40B4-BE49-F238E27FC236}">
                <a16:creationId xmlns="" xmlns:a16="http://schemas.microsoft.com/office/drawing/2014/main" id="{15017755-0DF5-8320-F080-13CF515BC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167688"/>
            <a:ext cx="3935013" cy="66903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5435751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3E2441"/>
      </a:dk2>
      <a:lt2>
        <a:srgbClr val="E8E6E2"/>
      </a:lt2>
      <a:accent1>
        <a:srgbClr val="96A3C6"/>
      </a:accent1>
      <a:accent2>
        <a:srgbClr val="7FA7BA"/>
      </a:accent2>
      <a:accent3>
        <a:srgbClr val="82ACA8"/>
      </a:accent3>
      <a:accent4>
        <a:srgbClr val="77AE92"/>
      </a:accent4>
      <a:accent5>
        <a:srgbClr val="81AC84"/>
      </a:accent5>
      <a:accent6>
        <a:srgbClr val="8AAE77"/>
      </a:accent6>
      <a:hlink>
        <a:srgbClr val="908157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954</Words>
  <Application>Microsoft Office PowerPoint</Application>
  <PresentationFormat>Custom</PresentationFormat>
  <Paragraphs>84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BrushVTI</vt:lpstr>
      <vt:lpstr>LOG8848</vt:lpstr>
      <vt:lpstr>Outline:</vt:lpstr>
      <vt:lpstr>Introduction</vt:lpstr>
      <vt:lpstr>Problem Statement</vt:lpstr>
      <vt:lpstr>Objective</vt:lpstr>
      <vt:lpstr>Literature Review</vt:lpstr>
      <vt:lpstr>Comparison</vt:lpstr>
      <vt:lpstr>Comparison</vt:lpstr>
      <vt:lpstr>Flow Chart</vt:lpstr>
      <vt:lpstr>Architecture</vt:lpstr>
      <vt:lpstr>Conclusion</vt:lpstr>
      <vt:lpstr>Future Expansion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O-port</dc:title>
  <dc:creator>sushant panta</dc:creator>
  <cp:lastModifiedBy>swapnil stha</cp:lastModifiedBy>
  <cp:revision>8</cp:revision>
  <dcterms:created xsi:type="dcterms:W3CDTF">2023-09-17T05:41:51Z</dcterms:created>
  <dcterms:modified xsi:type="dcterms:W3CDTF">2023-12-13T04:40:27Z</dcterms:modified>
</cp:coreProperties>
</file>