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F1C-CA71-4E01-A73A-9D02C107577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367-3BCF-42D9-9ACB-B451775C9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79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F1C-CA71-4E01-A73A-9D02C107577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367-3BCF-42D9-9ACB-B451775C9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90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F1C-CA71-4E01-A73A-9D02C107577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367-3BCF-42D9-9ACB-B451775C9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8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F1C-CA71-4E01-A73A-9D02C107577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367-3BCF-42D9-9ACB-B451775C9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16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F1C-CA71-4E01-A73A-9D02C107577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367-3BCF-42D9-9ACB-B451775C9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9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F1C-CA71-4E01-A73A-9D02C107577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367-3BCF-42D9-9ACB-B451775C9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75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F1C-CA71-4E01-A73A-9D02C107577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367-3BCF-42D9-9ACB-B451775C9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97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F1C-CA71-4E01-A73A-9D02C107577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367-3BCF-42D9-9ACB-B451775C9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88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F1C-CA71-4E01-A73A-9D02C107577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367-3BCF-42D9-9ACB-B451775C9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F1C-CA71-4E01-A73A-9D02C107577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367-3BCF-42D9-9ACB-B451775C9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1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F1C-CA71-4E01-A73A-9D02C107577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367-3BCF-42D9-9ACB-B451775C9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94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50F1C-CA71-4E01-A73A-9D02C107577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1D367-3BCF-42D9-9ACB-B451775C9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84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77373" y="1280161"/>
            <a:ext cx="7526216" cy="5045162"/>
            <a:chOff x="-77373" y="1280161"/>
            <a:chExt cx="7526216" cy="5045162"/>
          </a:xfrm>
        </p:grpSpPr>
        <p:sp>
          <p:nvSpPr>
            <p:cNvPr id="2" name="TextBox 1"/>
            <p:cNvSpPr txBox="1"/>
            <p:nvPr/>
          </p:nvSpPr>
          <p:spPr>
            <a:xfrm>
              <a:off x="618978" y="1280161"/>
              <a:ext cx="6133514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Types of</a:t>
              </a:r>
            </a:p>
            <a:p>
              <a:r>
                <a:rPr lang="en-US" sz="6600" b="1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 </a:t>
              </a:r>
              <a:r>
                <a:rPr lang="en-US" sz="8000" b="1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Operating </a:t>
              </a:r>
              <a:r>
                <a:rPr lang="en-US" sz="80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</a:t>
              </a:r>
              <a:r>
                <a:rPr lang="en-US" sz="8000" b="1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ystems</a:t>
              </a:r>
              <a:endParaRPr lang="en-IN" sz="8000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-77373" y="5401993"/>
              <a:ext cx="75262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 smtClean="0">
                  <a:latin typeface="Arial Rounded MT Bold" panose="020F0704030504030204" pitchFamily="34" charset="0"/>
                </a:rPr>
                <a:t>Operating System</a:t>
              </a:r>
              <a:endParaRPr lang="en-IN" sz="5400" b="1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56" t="30583" r="2933" b="9495"/>
          <a:stretch/>
        </p:blipFill>
        <p:spPr>
          <a:xfrm>
            <a:off x="8482819" y="2011679"/>
            <a:ext cx="3080824" cy="339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9827" y="5345723"/>
            <a:ext cx="5669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 Rounded MT Bold" panose="020F0704030504030204" pitchFamily="34" charset="0"/>
              </a:rPr>
              <a:t>Introduction about OS </a:t>
            </a:r>
            <a:endParaRPr lang="en-IN" sz="4000" b="1" dirty="0"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827" y="745587"/>
            <a:ext cx="72026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200" b="1" dirty="0">
                <a:solidFill>
                  <a:schemeClr val="bg1"/>
                </a:solidFill>
              </a:rPr>
              <a:t>An operating system (OS) is </a:t>
            </a:r>
            <a:r>
              <a:rPr lang="en-US" sz="3200" b="1" dirty="0" smtClean="0">
                <a:solidFill>
                  <a:schemeClr val="bg1"/>
                </a:solidFill>
              </a:rPr>
              <a:t>system </a:t>
            </a:r>
            <a:r>
              <a:rPr lang="en-US" sz="3200" b="1" dirty="0">
                <a:solidFill>
                  <a:schemeClr val="bg1"/>
                </a:solidFill>
              </a:rPr>
              <a:t>software that manages computer </a:t>
            </a:r>
            <a:r>
              <a:rPr lang="en-US" sz="3200" b="1" dirty="0" smtClean="0">
                <a:solidFill>
                  <a:schemeClr val="bg1"/>
                </a:solidFill>
              </a:rPr>
              <a:t>hardware,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b="1" dirty="0" smtClean="0">
                <a:solidFill>
                  <a:schemeClr val="bg1"/>
                </a:solidFill>
              </a:rPr>
              <a:t>software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resources</a:t>
            </a:r>
            <a:r>
              <a:rPr lang="en-US" sz="3200" b="1" dirty="0">
                <a:solidFill>
                  <a:schemeClr val="bg1"/>
                </a:solidFill>
              </a:rPr>
              <a:t>, and provides common services for </a:t>
            </a:r>
            <a:r>
              <a:rPr lang="en-US" sz="3200" b="1" dirty="0" smtClean="0">
                <a:solidFill>
                  <a:schemeClr val="bg1"/>
                </a:solidFill>
              </a:rPr>
              <a:t>computer programs</a:t>
            </a:r>
            <a:r>
              <a:rPr lang="en-US" sz="3200" b="1" dirty="0">
                <a:solidFill>
                  <a:schemeClr val="bg1"/>
                </a:solidFill>
              </a:rPr>
              <a:t>.</a:t>
            </a:r>
            <a:endParaRPr lang="en-US" sz="32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350258" y="2184491"/>
            <a:ext cx="5030428" cy="3644407"/>
            <a:chOff x="7379286" y="2286091"/>
            <a:chExt cx="5030428" cy="3644407"/>
          </a:xfrm>
        </p:grpSpPr>
        <p:pic>
          <p:nvPicPr>
            <p:cNvPr id="1026" name="Picture 2" descr="https://www.wikihow.com/images/thumb/8/8d/Make-a-Computer-Operating-System-Step-3.jpg/aid32509-v4-728px-Make-a-Computer-Operating-System-Step-3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9286" y="2382318"/>
              <a:ext cx="4641938" cy="3481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7582486" y="2582201"/>
              <a:ext cx="14163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Chiller" panose="04020404031007020602" pitchFamily="82" charset="0"/>
                </a:rPr>
                <a:t>security</a:t>
              </a:r>
              <a:endParaRPr lang="en-IN" sz="2800" b="1" dirty="0">
                <a:latin typeface="Chiller" panose="04020404031007020602" pitchFamily="82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56995" y="2286091"/>
              <a:ext cx="2264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Chiller" panose="04020404031007020602" pitchFamily="82" charset="0"/>
                </a:rPr>
                <a:t>Memory</a:t>
              </a:r>
              <a:r>
                <a:rPr lang="en-US" sz="2400" dirty="0" smtClean="0">
                  <a:latin typeface="Chiller" panose="04020404031007020602" pitchFamily="82" charset="0"/>
                </a:rPr>
                <a:t> </a:t>
              </a:r>
              <a:r>
                <a:rPr lang="en-US" sz="2400" b="1" dirty="0" smtClean="0">
                  <a:latin typeface="Chiller" panose="04020404031007020602" pitchFamily="82" charset="0"/>
                </a:rPr>
                <a:t>management</a:t>
              </a:r>
              <a:endParaRPr lang="en-IN" sz="2400" b="1" dirty="0">
                <a:latin typeface="Chiller" panose="04020404031007020602" pitchFamily="8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82486" y="4717143"/>
              <a:ext cx="12712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Chiller" panose="04020404031007020602" pitchFamily="82" charset="0"/>
                </a:rPr>
                <a:t>Apps</a:t>
              </a:r>
              <a:endParaRPr lang="en-IN" sz="2800" b="1" dirty="0">
                <a:latin typeface="Chiller" panose="04020404031007020602" pitchFamily="8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18100" y="5345723"/>
              <a:ext cx="7807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Chiller" panose="04020404031007020602" pitchFamily="82" charset="0"/>
                </a:rPr>
                <a:t>Gui</a:t>
              </a:r>
              <a:endParaRPr lang="en-IN" b="1" dirty="0">
                <a:latin typeface="Chiller" panose="04020404031007020602" pitchFamily="82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95428" y="4384487"/>
              <a:ext cx="1814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Chiller" panose="04020404031007020602" pitchFamily="82" charset="0"/>
                </a:rPr>
                <a:t>User interface</a:t>
              </a:r>
              <a:endParaRPr lang="en-IN" sz="2400" b="1" dirty="0">
                <a:latin typeface="Chiller" panose="040204040310070206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42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556738"/>
            <a:ext cx="7455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rial Rounded MT Bold" panose="020F0704030504030204" pitchFamily="34" charset="0"/>
              </a:rPr>
              <a:t>History of Operating </a:t>
            </a:r>
            <a:r>
              <a:rPr lang="en-IN" sz="4000" b="1" dirty="0" smtClean="0">
                <a:latin typeface="Arial Rounded MT Bold" panose="020F0704030504030204" pitchFamily="34" charset="0"/>
              </a:rPr>
              <a:t>System</a:t>
            </a:r>
            <a:endParaRPr lang="en-IN" sz="40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0166" y="923264"/>
            <a:ext cx="73294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T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he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IT industry largely focuses on the top five OSs, including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 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Apple mac OS, 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</a:rPr>
              <a:t>Microsoft Windows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Google's 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</a:rPr>
              <a:t>Android OS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Linux Operating System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and Apple iOS</a:t>
            </a:r>
            <a:endParaRPr lang="en-US" sz="32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0166" y="5317588"/>
            <a:ext cx="6020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</a:rPr>
              <a:t>What are the 5 types of operating system?</a:t>
            </a:r>
            <a:endParaRPr lang="en-US" sz="2800" b="1" dirty="0">
              <a:latin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192871" y="1111701"/>
            <a:ext cx="4868500" cy="5746299"/>
            <a:chOff x="7192871" y="1111701"/>
            <a:chExt cx="4868500" cy="57462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3616" y="5264036"/>
              <a:ext cx="1447755" cy="159396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2642" y="1367973"/>
              <a:ext cx="1638781" cy="143221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35004" y="4969538"/>
              <a:ext cx="1486221" cy="148622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24425" y="1111701"/>
              <a:ext cx="1792132" cy="168848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92871" y="3180134"/>
              <a:ext cx="1720523" cy="172982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67185" y="3338414"/>
              <a:ext cx="1314479" cy="13873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521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</vt:lpstr>
      <vt:lpstr>Arial Rounded MT Bold</vt:lpstr>
      <vt:lpstr>Calibri</vt:lpstr>
      <vt:lpstr>Calibri Light</vt:lpstr>
      <vt:lpstr>Chiller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20</cp:revision>
  <dcterms:created xsi:type="dcterms:W3CDTF">2022-09-01T11:56:58Z</dcterms:created>
  <dcterms:modified xsi:type="dcterms:W3CDTF">2022-09-02T13:02:26Z</dcterms:modified>
</cp:coreProperties>
</file>