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C40EC-4FB1-4D10-8298-590B3907ED49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CCFD-B124-4CAB-AF0D-FC278E0E7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8CCFD-B124-4CAB-AF0D-FC278E0E7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9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8CCFD-B124-4CAB-AF0D-FC278E0E7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B537-F6C3-A4FB-AD54-BBFA9D6DC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A350-107D-8F26-3740-53E632D1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EB9C-3791-6CAF-BF6E-8599798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3E7FD-B32C-D269-4D59-9DD5A764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82ED-567A-A2DD-D6F5-DC041C3D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5604-44C9-596B-C7F7-51734E18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BE27-4F29-5D3D-B99E-66C9392C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B10C-81F0-3D8A-9B31-6D366E8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14BB-1C19-051F-C80A-27058210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1395-9F35-D8BA-3A3C-91C0EABC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4EC2-D6C7-78D9-1B03-F9D697805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97535-D157-D0D2-BEE9-4376621D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94BE-84BD-64F4-EE70-04CD6870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6024-7583-6644-51ED-C3258E6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4423-E640-55A2-3DBE-B0D9277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02FF-0138-F589-A5FF-A6451520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FA02-F1E5-91AE-FC53-C57AE01B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16FD-298B-4F0F-5259-711F6C4C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5D718-6AEF-621D-FA5C-36F7DCAB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4BAC-1C06-F4C4-62B1-C494DE7C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3D-EB06-7AA7-CCD8-08697598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BC4C-4207-F9A8-6288-9FD79D58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8996-2188-36FA-936A-91C71728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9807-EDD4-1B49-7EE2-50EE0AA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FB1B-2CA7-7D69-4C8F-10D16851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6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D89-FA01-ED36-C8E7-64C58C3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FA4F-6A7C-947D-7DDE-45E231F8C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659A0-9133-DA20-6C79-6F70E2EB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D4F2-DD6D-030C-4D54-852641A8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A632C-1E38-BAC4-B150-E0390DC2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FF5B-4F9D-B06D-EA4F-A5CE1D63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B072-5BE0-E89B-AE8D-24A60039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267B2-DB97-C2C1-EB7D-99E5518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8D9A-DDD6-1480-584A-8CFB01F4A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2B95E-5C85-99C0-4465-CEB5F246D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68035-F53E-B9D4-7F2B-38648A839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0530-F279-15D6-6D07-5026FFF9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1BA2-A791-EE1C-BD42-92414EF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8096E-F48C-6B2E-E7D4-55FA2B08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5FEB-218E-EB71-C15E-ECE7463B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89C0E-0935-D7B5-1D23-D5956757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F087F-0BCD-F018-5BFB-DB0DEE39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9A5C5-F3AA-A9D8-83CB-83B2F591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1C250-E74B-5ED7-FB3D-BFE40EF9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F1129-E3C5-BD51-8343-2E86B6AC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5E4D-D1E7-F576-BB3F-30F357E7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2F83-A702-104D-5611-77AD1A1B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0BEF-CC22-F96B-7610-2862A8F7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C5BEE-B442-D404-20F1-155F05E2C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EFE5-7F17-FF05-B00C-C07B3D52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2B3A-A488-EBD0-0AE0-FE16D8D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03BF-0992-521C-A34A-4F769C09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214E-4BEC-B64C-158A-396819E7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1D35-4331-D695-2FF1-D78C7544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81E6F-E767-1B70-FA11-BBA4E07B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F5F1-504F-4430-1AC2-BEA01594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3CE1-BBF7-FB89-3236-6AF56356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F5D9-A7C0-572A-1004-5C3145A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3E606-E7FD-17E2-1946-BDEF140F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79E4-F49F-D632-26B3-DC5A7CBD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DFD5-2FEF-A327-526D-8AB2826A8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A2BE-A687-417E-93F3-0AF0090D86C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2FB0-2DDB-9AB9-2D92-9BF81A125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31AA-F7FD-69B7-73BF-99FFC3438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B5D9-8576-4E5E-814D-CE829F4A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0D612-6801-6609-7782-9E3D8B2A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93" y="391476"/>
            <a:ext cx="7726976" cy="5333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40D98-4164-55F9-BD06-9E1D35E474EA}"/>
              </a:ext>
            </a:extLst>
          </p:cNvPr>
          <p:cNvSpPr txBox="1"/>
          <p:nvPr/>
        </p:nvSpPr>
        <p:spPr>
          <a:xfrm>
            <a:off x="2476671" y="5724498"/>
            <a:ext cx="678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</a:t>
            </a:r>
            <a:r>
              <a:rPr lang="en-US" dirty="0"/>
              <a:t>: DL model used by us for image compression.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533F8-B270-1EBB-3264-41D2E8FC7827}"/>
              </a:ext>
            </a:extLst>
          </p:cNvPr>
          <p:cNvSpPr/>
          <p:nvPr/>
        </p:nvSpPr>
        <p:spPr>
          <a:xfrm>
            <a:off x="2858013" y="561761"/>
            <a:ext cx="561761" cy="18000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DE100-E6EF-4DDB-C7C8-98B38ECA57F9}"/>
              </a:ext>
            </a:extLst>
          </p:cNvPr>
          <p:cNvCxnSpPr>
            <a:cxnSpLocks/>
          </p:cNvCxnSpPr>
          <p:nvPr/>
        </p:nvCxnSpPr>
        <p:spPr>
          <a:xfrm flipH="1">
            <a:off x="1394152" y="561761"/>
            <a:ext cx="1463861" cy="651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900F03-87CC-5520-3CA9-B635B48E2FF1}"/>
              </a:ext>
            </a:extLst>
          </p:cNvPr>
          <p:cNvSpPr txBox="1"/>
          <p:nvPr/>
        </p:nvSpPr>
        <p:spPr>
          <a:xfrm>
            <a:off x="307534" y="1213733"/>
            <a:ext cx="157867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Original Model is designed for 3 channel RGB images.</a:t>
            </a:r>
          </a:p>
          <a:p>
            <a:endParaRPr lang="en-US" dirty="0"/>
          </a:p>
          <a:p>
            <a:r>
              <a:rPr lang="en-US" dirty="0"/>
              <a:t>We changed this to 1 channel gray.</a:t>
            </a:r>
          </a:p>
          <a:p>
            <a:endParaRPr lang="en-US" dirty="0"/>
          </a:p>
          <a:p>
            <a:r>
              <a:rPr lang="en-US" dirty="0"/>
              <a:t>6400 parameters and weights reduced.</a:t>
            </a:r>
          </a:p>
        </p:txBody>
      </p:sp>
    </p:spTree>
    <p:extLst>
      <p:ext uri="{BB962C8B-B14F-4D97-AF65-F5344CB8AC3E}">
        <p14:creationId xmlns:p14="http://schemas.microsoft.com/office/powerpoint/2010/main" val="160391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30D612-6801-6609-7782-9E3D8B2A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93" y="391476"/>
            <a:ext cx="7726976" cy="5333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40D98-4164-55F9-BD06-9E1D35E474EA}"/>
              </a:ext>
            </a:extLst>
          </p:cNvPr>
          <p:cNvSpPr txBox="1"/>
          <p:nvPr/>
        </p:nvSpPr>
        <p:spPr>
          <a:xfrm>
            <a:off x="2476671" y="5724498"/>
            <a:ext cx="678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</a:t>
            </a:r>
            <a:r>
              <a:rPr lang="en-US" dirty="0"/>
              <a:t>: DL model used by us for image compression.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533F8-B270-1EBB-3264-41D2E8FC7827}"/>
              </a:ext>
            </a:extLst>
          </p:cNvPr>
          <p:cNvSpPr/>
          <p:nvPr/>
        </p:nvSpPr>
        <p:spPr>
          <a:xfrm>
            <a:off x="5815119" y="1257890"/>
            <a:ext cx="561761" cy="25514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DE100-E6EF-4DDB-C7C8-98B38ECA57F9}"/>
              </a:ext>
            </a:extLst>
          </p:cNvPr>
          <p:cNvCxnSpPr>
            <a:cxnSpLocks/>
          </p:cNvCxnSpPr>
          <p:nvPr/>
        </p:nvCxnSpPr>
        <p:spPr>
          <a:xfrm flipH="1">
            <a:off x="1923110" y="2267548"/>
            <a:ext cx="3892009" cy="40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900F03-87CC-5520-3CA9-B635B48E2FF1}"/>
              </a:ext>
            </a:extLst>
          </p:cNvPr>
          <p:cNvSpPr txBox="1"/>
          <p:nvPr/>
        </p:nvSpPr>
        <p:spPr>
          <a:xfrm>
            <a:off x="344438" y="1697585"/>
            <a:ext cx="15786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part which learns to encode the images is trained for RGB images so maybe in grayscale version it is having problem to find and learn features.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Need to fine tune this part by training it with grayscale dataset.</a:t>
            </a:r>
          </a:p>
        </p:txBody>
      </p:sp>
    </p:spTree>
    <p:extLst>
      <p:ext uri="{BB962C8B-B14F-4D97-AF65-F5344CB8AC3E}">
        <p14:creationId xmlns:p14="http://schemas.microsoft.com/office/powerpoint/2010/main" val="10515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Shandilya, Swapnil (SEC)</dc:creator>
  <cp:lastModifiedBy>Shandilya, Swapnil (SEC)</cp:lastModifiedBy>
  <cp:revision>1</cp:revision>
  <dcterms:created xsi:type="dcterms:W3CDTF">2024-10-04T09:20:45Z</dcterms:created>
  <dcterms:modified xsi:type="dcterms:W3CDTF">2024-10-04T09:33:55Z</dcterms:modified>
</cp:coreProperties>
</file>