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5" autoAdjust="0"/>
    <p:restoredTop sz="90929"/>
  </p:normalViewPr>
  <p:slideViewPr>
    <p:cSldViewPr>
      <p:cViewPr varScale="1">
        <p:scale>
          <a:sx n="112" d="100"/>
          <a:sy n="112" d="100"/>
        </p:scale>
        <p:origin x="19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CA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C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012B04-ACCE-40F5-860A-8C0B66957FBC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F8FA5-3EA7-4CD9-A092-21D88A582943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9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537EA-D067-402F-93CD-8B894403A15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38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5760"/>
            <a:ext cx="8640960" cy="926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8992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81328"/>
            <a:ext cx="1905000" cy="32427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381328"/>
            <a:ext cx="4464496" cy="32427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7480" y="6381328"/>
            <a:ext cx="1905000" cy="32427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DEC037E-7E62-4220-94FD-B9FC5B2FBBF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56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42F3F-5B83-48E7-BA7A-6125D4E082B4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4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5BD5-1076-4D80-B7E2-872481DACD0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87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168A-C821-488A-A818-4A5A21E1990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3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B06CF-A0EE-4FC5-816E-85256B0FFBC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9751F-F80B-4079-AE11-D0EA68BBEA60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523DF-9ED1-4220-ABE8-14D12F3E933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9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BE39B-1E66-4781-B31E-DC61B4553D86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00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3395F60-CB6B-4CAD-BD80-4F2740783D18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3952"/>
            <a:ext cx="7772400" cy="1143000"/>
          </a:xfrm>
        </p:spPr>
        <p:txBody>
          <a:bodyPr/>
          <a:lstStyle/>
          <a:p>
            <a:r>
              <a:rPr lang="en-CA" dirty="0" smtClean="0"/>
              <a:t>SPORE</a:t>
            </a:r>
            <a:endParaRPr lang="en-CA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828800"/>
          </a:xfrm>
        </p:spPr>
        <p:txBody>
          <a:bodyPr/>
          <a:lstStyle/>
          <a:p>
            <a:r>
              <a:rPr lang="en-CA" dirty="0" smtClean="0"/>
              <a:t>Classroom &amp; Personal </a:t>
            </a:r>
          </a:p>
          <a:p>
            <a:r>
              <a:rPr lang="en-CA" dirty="0" smtClean="0"/>
              <a:t>Event Organizer for Students</a:t>
            </a:r>
            <a:endParaRPr lang="en-CA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9512" y="3068960"/>
            <a:ext cx="8784976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36984"/>
            <a:ext cx="8784976" cy="671736"/>
          </a:xfrm>
        </p:spPr>
        <p:txBody>
          <a:bodyPr/>
          <a:lstStyle/>
          <a:p>
            <a:r>
              <a:rPr lang="en-CA" dirty="0" smtClean="0"/>
              <a:t>System Features</a:t>
            </a:r>
            <a:endParaRPr lang="en-CA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712968" cy="5544616"/>
          </a:xfrm>
        </p:spPr>
        <p:txBody>
          <a:bodyPr/>
          <a:lstStyle/>
          <a:p>
            <a:r>
              <a:rPr lang="en-CA" sz="2400" dirty="0" smtClean="0"/>
              <a:t>System manages calendar events</a:t>
            </a:r>
          </a:p>
          <a:p>
            <a:r>
              <a:rPr lang="en-CA" sz="2400" dirty="0" smtClean="0"/>
              <a:t>Syllabus for whole class consists of an event list</a:t>
            </a:r>
          </a:p>
          <a:p>
            <a:r>
              <a:rPr lang="en-CA" sz="2400" dirty="0" smtClean="0"/>
              <a:t>Students can belong to multiple classes</a:t>
            </a:r>
          </a:p>
          <a:p>
            <a:r>
              <a:rPr lang="en-CA" sz="2400" dirty="0" smtClean="0"/>
              <a:t>Each student can add personal events to calendar</a:t>
            </a:r>
          </a:p>
          <a:p>
            <a:r>
              <a:rPr lang="en-CA" sz="2400" dirty="0" smtClean="0"/>
              <a:t>Student calendar consists of – </a:t>
            </a:r>
          </a:p>
          <a:p>
            <a:pPr lvl="1"/>
            <a:r>
              <a:rPr lang="en-CA" sz="2000" dirty="0" smtClean="0"/>
              <a:t>Multiple class events (syllabus for each enrolled class)</a:t>
            </a:r>
          </a:p>
          <a:p>
            <a:pPr lvl="1"/>
            <a:r>
              <a:rPr lang="en-CA" sz="2000" dirty="0" smtClean="0"/>
              <a:t>Individual events</a:t>
            </a:r>
          </a:p>
          <a:p>
            <a:r>
              <a:rPr lang="en-CA" sz="2400" dirty="0" smtClean="0"/>
              <a:t>Calendar view can be filtered with events from – </a:t>
            </a:r>
          </a:p>
          <a:p>
            <a:pPr lvl="1"/>
            <a:r>
              <a:rPr lang="en-CA" sz="2000" dirty="0" smtClean="0"/>
              <a:t>Personal events</a:t>
            </a:r>
          </a:p>
          <a:p>
            <a:pPr lvl="1"/>
            <a:r>
              <a:rPr lang="en-CA" sz="2000" dirty="0" smtClean="0"/>
              <a:t>An enrolled class events</a:t>
            </a:r>
          </a:p>
          <a:p>
            <a:pPr lvl="1"/>
            <a:r>
              <a:rPr lang="en-CA" sz="2000" dirty="0" smtClean="0"/>
              <a:t>A combination of enrolled classes and personal events</a:t>
            </a:r>
          </a:p>
          <a:p>
            <a:pPr lvl="1"/>
            <a:r>
              <a:rPr lang="en-CA" sz="2000" dirty="0" smtClean="0"/>
              <a:t>All events</a:t>
            </a:r>
          </a:p>
          <a:p>
            <a:r>
              <a:rPr lang="en-CA" sz="2400" dirty="0" smtClean="0"/>
              <a:t>System front-end to be deployed on PC, Smart-devices etc.</a:t>
            </a:r>
          </a:p>
          <a:p>
            <a:endParaRPr lang="en-CA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9512" y="1052736"/>
            <a:ext cx="8784976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36984"/>
            <a:ext cx="8784976" cy="671736"/>
          </a:xfrm>
        </p:spPr>
        <p:txBody>
          <a:bodyPr/>
          <a:lstStyle/>
          <a:p>
            <a:r>
              <a:rPr lang="en-CA" dirty="0" smtClean="0"/>
              <a:t>System Architecture</a:t>
            </a:r>
            <a:endParaRPr lang="en-CA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9512" y="1052736"/>
            <a:ext cx="8784976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95" y="1268760"/>
            <a:ext cx="6063009" cy="5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36984"/>
            <a:ext cx="8784976" cy="671736"/>
          </a:xfrm>
        </p:spPr>
        <p:txBody>
          <a:bodyPr/>
          <a:lstStyle/>
          <a:p>
            <a:r>
              <a:rPr lang="en-CA" dirty="0" smtClean="0"/>
              <a:t>Technology Stack</a:t>
            </a:r>
            <a:endParaRPr lang="en-CA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9512" y="1052736"/>
            <a:ext cx="8784976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6048672" cy="53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y_ti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412</TotalTime>
  <Words>94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Times New Roman</vt:lpstr>
      <vt:lpstr>study_time</vt:lpstr>
      <vt:lpstr>SPORE</vt:lpstr>
      <vt:lpstr>System Features</vt:lpstr>
      <vt:lpstr>System Architecture</vt:lpstr>
      <vt:lpstr>Technology Stack</vt:lpstr>
    </vt:vector>
  </TitlesOfParts>
  <Company>SmartSys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Time</dc:title>
  <dc:creator>G Rathi</dc:creator>
  <cp:lastModifiedBy>Pranali Rathi</cp:lastModifiedBy>
  <cp:revision>19</cp:revision>
  <dcterms:created xsi:type="dcterms:W3CDTF">2016-06-19T13:48:12Z</dcterms:created>
  <dcterms:modified xsi:type="dcterms:W3CDTF">2016-06-20T13:17:24Z</dcterms:modified>
</cp:coreProperties>
</file>