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4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4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8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1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9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7F3A-3C7D-4ACE-B88D-C6BB0805E3DF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D5DB-F3B3-4716-AA77-119443925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332656"/>
            <a:ext cx="4752528" cy="5890666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HOSPITAL MANAGEMENT SYSTEM</a:t>
            </a:r>
            <a:r>
              <a:rPr lang="en-IN" b="1" dirty="0" smtClean="0">
                <a:solidFill>
                  <a:schemeClr val="bg1"/>
                </a:solidFill>
              </a:rPr>
              <a:t/>
            </a:r>
            <a:br>
              <a:rPr lang="en-IN" b="1" dirty="0" smtClean="0">
                <a:solidFill>
                  <a:schemeClr val="bg1"/>
                </a:solidFill>
              </a:rPr>
            </a:br>
            <a:r>
              <a:rPr lang="en-IN" b="1" dirty="0" smtClean="0">
                <a:solidFill>
                  <a:schemeClr val="bg1"/>
                </a:solidFill>
              </a:rPr>
              <a:t/>
            </a:r>
            <a:br>
              <a:rPr lang="en-IN" b="1" dirty="0" smtClean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/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sz="2400" b="1" dirty="0" smtClean="0">
                <a:solidFill>
                  <a:schemeClr val="bg1"/>
                </a:solidFill>
              </a:rPr>
              <a:t>Project Mentor:</a:t>
            </a:r>
            <a:br>
              <a:rPr lang="en-IN" sz="2400" b="1" dirty="0" smtClean="0">
                <a:solidFill>
                  <a:schemeClr val="bg1"/>
                </a:solidFill>
              </a:rPr>
            </a:br>
            <a:r>
              <a:rPr lang="en-IN" sz="2400" b="1" dirty="0" smtClean="0">
                <a:solidFill>
                  <a:schemeClr val="bg1"/>
                </a:solidFill>
              </a:rPr>
              <a:t>Ms.Samruddhi </a:t>
            </a:r>
            <a:r>
              <a:rPr lang="en-IN" sz="2400" b="1" dirty="0" smtClean="0">
                <a:solidFill>
                  <a:schemeClr val="bg1"/>
                </a:solidFill>
              </a:rPr>
              <a:t>Phadnis</a:t>
            </a:r>
            <a:br>
              <a:rPr lang="en-IN" sz="2400" b="1" dirty="0" smtClean="0">
                <a:solidFill>
                  <a:schemeClr val="bg1"/>
                </a:solidFill>
              </a:rPr>
            </a:br>
            <a:r>
              <a:rPr lang="en-IN" sz="2400" b="1" dirty="0" smtClean="0">
                <a:solidFill>
                  <a:schemeClr val="bg1"/>
                </a:solidFill>
              </a:rPr>
              <a:t>Mr.</a:t>
            </a:r>
            <a:r>
              <a:rPr lang="en-IN" sz="2400" b="1" dirty="0" smtClean="0">
                <a:solidFill>
                  <a:schemeClr val="bg1"/>
                </a:solidFill>
              </a:rPr>
              <a:t>Pratik Ninganur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5043" y="1539045"/>
            <a:ext cx="6858000" cy="3779911"/>
          </a:xfrm>
        </p:spPr>
      </p:pic>
    </p:spTree>
    <p:extLst>
      <p:ext uri="{BB962C8B-B14F-4D97-AF65-F5344CB8AC3E}">
        <p14:creationId xmlns:p14="http://schemas.microsoft.com/office/powerpoint/2010/main" val="1876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endParaRPr lang="en-I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purpose of this project is to automate or make online, the process of day to-day activities like Room activities; Admission of New Patient, Discharge of Patient, Assign a Doctor, and finally compute the bill etc.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6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SCOPE OF HMS</a:t>
            </a:r>
            <a:endParaRPr lang="en-I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keep track of hospital’s day to day activities &amp; record of its patients, doctors that keep the hospital running smoothly &amp; successfully.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digitalise all the versions of the manual system.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provide a paper-less hospital up to 90% i.e. To provide low-cost reliable digitalization of the existing systems.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digitalise the process like </a:t>
            </a:r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Getting the appointment, Registering the new patient,  Assigning  the doctor, Adding  new employee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 well as </a:t>
            </a:r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omputing the bill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>
              <a:lnSpc>
                <a:spcPct val="120000"/>
              </a:lnSpc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provide excellent security of data at entry level of user system interaction and also to provide robust and reliable facility to patient.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BENEFITS OF HMS</a:t>
            </a:r>
            <a:endParaRPr lang="en-I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treamlined operations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nhanced administration control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uperior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patient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trict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cost control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mproved profitability 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1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  <p:extLst>
      <p:ext uri="{BB962C8B-B14F-4D97-AF65-F5344CB8AC3E}">
        <p14:creationId xmlns:p14="http://schemas.microsoft.com/office/powerpoint/2010/main" val="351656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20491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</p:spPr>
      </p:pic>
    </p:spTree>
    <p:extLst>
      <p:ext uri="{BB962C8B-B14F-4D97-AF65-F5344CB8AC3E}">
        <p14:creationId xmlns:p14="http://schemas.microsoft.com/office/powerpoint/2010/main" val="46610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0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176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HOSPITAL MANAGEMENT SYSTEM   Project Mentor: Ms.Samruddhi Phadnis Mr.Pratik Ninganur</vt:lpstr>
      <vt:lpstr>PURPOSE</vt:lpstr>
      <vt:lpstr>SCOPE OF HMS</vt:lpstr>
      <vt:lpstr>BENEFITS OF HMS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Admin</dc:creator>
  <cp:lastModifiedBy>Admin</cp:lastModifiedBy>
  <cp:revision>7</cp:revision>
  <dcterms:created xsi:type="dcterms:W3CDTF">2022-06-18T06:47:01Z</dcterms:created>
  <dcterms:modified xsi:type="dcterms:W3CDTF">2022-06-18T08:48:38Z</dcterms:modified>
</cp:coreProperties>
</file>