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EE1BAC-9F26-4787-A4B4-CBB6FD5EC6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10C183-FC61-4C61-8F6C-BD7AA02844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24-06-2023 00:57:24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vate Investment" id="10" name="slide10">
            <a:extLst>
              <a:ext uri="{FF2B5EF4-FFF2-40B4-BE49-F238E27FC236}">
                <a16:creationId xmlns:a16="http://schemas.microsoft.com/office/drawing/2014/main" id="{8907B859-98B1-4524-A96D-941E0C2030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622"/>
            <a:ext cx="12192000" cy="62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ge In House Built By Year 2000 - 2012" id="11" name="slide11">
            <a:extLst>
              <a:ext uri="{FF2B5EF4-FFF2-40B4-BE49-F238E27FC236}">
                <a16:creationId xmlns:a16="http://schemas.microsoft.com/office/drawing/2014/main" id="{8A800CA6-5510-49B3-A88D-E040936BEA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61" y="0"/>
            <a:ext cx="3773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Less Insight" id="12" name="slide12">
            <a:extLst>
              <a:ext uri="{FF2B5EF4-FFF2-40B4-BE49-F238E27FC236}">
                <a16:creationId xmlns:a16="http://schemas.microsoft.com/office/drawing/2014/main" id="{BFABA44F-1316-4841-B38B-260D772EA1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9" y="0"/>
            <a:ext cx="11835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oning Comercial Vs Green Belt" id="13" name="slide13">
            <a:extLst>
              <a:ext uri="{FF2B5EF4-FFF2-40B4-BE49-F238E27FC236}">
                <a16:creationId xmlns:a16="http://schemas.microsoft.com/office/drawing/2014/main" id="{C72DE91D-D41C-4014-A9CC-F9DA3F7A93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06" y="0"/>
            <a:ext cx="5093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idential vs Green Belt" id="14" name="slide14">
            <a:extLst>
              <a:ext uri="{FF2B5EF4-FFF2-40B4-BE49-F238E27FC236}">
                <a16:creationId xmlns:a16="http://schemas.microsoft.com/office/drawing/2014/main" id="{5ED95F21-A7DC-4D26-B664-D8BCC0AFB1E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06" y="0"/>
            <a:ext cx="5093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estion 1" id="15" name="slide15">
            <a:extLst>
              <a:ext uri="{FF2B5EF4-FFF2-40B4-BE49-F238E27FC236}">
                <a16:creationId xmlns:a16="http://schemas.microsoft.com/office/drawing/2014/main" id="{A13534D5-6A05-4E79-AC26-0988780F9B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71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2" id="16" name="slide16">
            <a:extLst>
              <a:ext uri="{FF2B5EF4-FFF2-40B4-BE49-F238E27FC236}">
                <a16:creationId xmlns:a16="http://schemas.microsoft.com/office/drawing/2014/main" id="{11169CF2-9913-4FA7-8F48-45D6EAD63C7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71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3" id="17" name="slide17">
            <a:extLst>
              <a:ext uri="{FF2B5EF4-FFF2-40B4-BE49-F238E27FC236}">
                <a16:creationId xmlns:a16="http://schemas.microsoft.com/office/drawing/2014/main" id="{830B1E1C-B037-42CA-9F61-44BB9EC830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71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4" id="18" name="slide18">
            <a:extLst>
              <a:ext uri="{FF2B5EF4-FFF2-40B4-BE49-F238E27FC236}">
                <a16:creationId xmlns:a16="http://schemas.microsoft.com/office/drawing/2014/main" id="{29ECCC51-791D-479C-8AE8-EFDF584944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71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6" id="19" name="slide19">
            <a:extLst>
              <a:ext uri="{FF2B5EF4-FFF2-40B4-BE49-F238E27FC236}">
                <a16:creationId xmlns:a16="http://schemas.microsoft.com/office/drawing/2014/main" id="{995D6607-DD61-40DD-BF50-AEF081EDBCD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vernment investment" id="2" name="slide2">
            <a:extLst>
              <a:ext uri="{FF2B5EF4-FFF2-40B4-BE49-F238E27FC236}">
                <a16:creationId xmlns:a16="http://schemas.microsoft.com/office/drawing/2014/main" id="{1649E7EA-118A-483B-87A9-3D31CD653A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71" y="0"/>
            <a:ext cx="4598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7" id="20" name="slide20">
            <a:extLst>
              <a:ext uri="{FF2B5EF4-FFF2-40B4-BE49-F238E27FC236}">
                <a16:creationId xmlns:a16="http://schemas.microsoft.com/office/drawing/2014/main" id="{BA17AC37-F823-4C8E-836B-637FFC9BFA7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71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artment vs Housing" id="3" name="slide3">
            <a:extLst>
              <a:ext uri="{FF2B5EF4-FFF2-40B4-BE49-F238E27FC236}">
                <a16:creationId xmlns:a16="http://schemas.microsoft.com/office/drawing/2014/main" id="{53A377DF-B9DB-41AE-8BEF-BC91D266F7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66" y="0"/>
            <a:ext cx="6052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 and immigration" id="4" name="slide4">
            <a:extLst>
              <a:ext uri="{FF2B5EF4-FFF2-40B4-BE49-F238E27FC236}">
                <a16:creationId xmlns:a16="http://schemas.microsoft.com/office/drawing/2014/main" id="{A7136A58-6D00-480B-817A-F61D342BC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" y="0"/>
            <a:ext cx="12082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conomic Growth" id="5" name="slide5">
            <a:extLst>
              <a:ext uri="{FF2B5EF4-FFF2-40B4-BE49-F238E27FC236}">
                <a16:creationId xmlns:a16="http://schemas.microsoft.com/office/drawing/2014/main" id="{9A8AFDD6-2C20-42C9-B4FC-CA4F1A3F90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26"/>
            <a:ext cx="12192000" cy="67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raine refugees" id="6" name="slide6">
            <a:extLst>
              <a:ext uri="{FF2B5EF4-FFF2-40B4-BE49-F238E27FC236}">
                <a16:creationId xmlns:a16="http://schemas.microsoft.com/office/drawing/2014/main" id="{A3F5BF54-1C83-448E-A7E0-26FCAB5A93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310"/>
            <a:ext cx="12192000" cy="63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Hold Income vs Rent of Dwelling" id="7" name="slide7">
            <a:extLst>
              <a:ext uri="{FF2B5EF4-FFF2-40B4-BE49-F238E27FC236}">
                <a16:creationId xmlns:a16="http://schemas.microsoft.com/office/drawing/2014/main" id="{036B9139-BB31-487E-9A9F-54D6133A02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03" y="0"/>
            <a:ext cx="3489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Hold Income Vs Tax" id="8" name="slide8">
            <a:extLst>
              <a:ext uri="{FF2B5EF4-FFF2-40B4-BE49-F238E27FC236}">
                <a16:creationId xmlns:a16="http://schemas.microsoft.com/office/drawing/2014/main" id="{D3FCBA35-83BE-4C2A-95C9-751D40CE11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68" y="0"/>
            <a:ext cx="6448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tChangeMap" id="9" name="slide9">
            <a:extLst>
              <a:ext uri="{FF2B5EF4-FFF2-40B4-BE49-F238E27FC236}">
                <a16:creationId xmlns:a16="http://schemas.microsoft.com/office/drawing/2014/main" id="{CCE0C12D-08BD-4551-9912-FDFDA06B1F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" y="0"/>
            <a:ext cx="11971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2023-06-23T23:57:42Z</dcterms:created>
  <dcterms:modified xsi:type="dcterms:W3CDTF">2023-06-23T23:57:42Z</dcterms:modified>
</cp:coreProperties>
</file>