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18"/>
  </p:notesMasterIdLst>
  <p:sldIdLst>
    <p:sldId id="256" r:id="rId2"/>
    <p:sldId id="258" r:id="rId3"/>
    <p:sldId id="259" r:id="rId4"/>
    <p:sldId id="260" r:id="rId5"/>
    <p:sldId id="261" r:id="rId6"/>
    <p:sldId id="270" r:id="rId7"/>
    <p:sldId id="269" r:id="rId8"/>
    <p:sldId id="271" r:id="rId9"/>
    <p:sldId id="276" r:id="rId10"/>
    <p:sldId id="277" r:id="rId11"/>
    <p:sldId id="280" r:id="rId12"/>
    <p:sldId id="281" r:id="rId13"/>
    <p:sldId id="293" r:id="rId14"/>
    <p:sldId id="294" r:id="rId15"/>
    <p:sldId id="319" r:id="rId16"/>
    <p:sldId id="289" r:id="rId17"/>
  </p:sldIdLst>
  <p:sldSz cx="9144000" cy="5143500" type="screen16x9"/>
  <p:notesSz cx="6858000" cy="9144000"/>
  <p:embeddedFontLst>
    <p:embeddedFont>
      <p:font typeface="Josefin Sans" pitchFamily="2" charset="0"/>
      <p:regular r:id="rId19"/>
      <p:bold r:id="rId20"/>
      <p:italic r:id="rId21"/>
      <p:boldItalic r:id="rId22"/>
    </p:embeddedFont>
    <p:embeddedFont>
      <p:font typeface="Josefin Sans Medium" panose="020B0604020202020204"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Lato Light"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336892-0D5C-41C6-BE31-7A83A43FC544}">
  <a:tblStyle styleId="{47336892-0D5C-41C6-BE31-7A83A43FC5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921508b9e6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921508b9e6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b7af70e48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b7af70e48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gb8ae7e6e2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3" name="Google Shape;1023;gb8ae7e6e2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b7af70e745_2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b7af70e745_2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b8ae7e6e22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b8ae7e6e22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b7af70e745_2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b7af70e745_2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5"/>
        <p:cNvGrpSpPr/>
        <p:nvPr/>
      </p:nvGrpSpPr>
      <p:grpSpPr>
        <a:xfrm>
          <a:off x="0" y="0"/>
          <a:ext cx="0" cy="0"/>
          <a:chOff x="0" y="0"/>
          <a:chExt cx="0" cy="0"/>
        </a:xfrm>
      </p:grpSpPr>
      <p:sp>
        <p:nvSpPr>
          <p:cNvPr id="1736" name="Google Shape;1736;gb8ae7e6e22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7" name="Google Shape;1737;gb8ae7e6e22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gb7cb982f39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2" name="Google Shape;1202;gb7cb982f39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8bae437e4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8bae437e4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b7cb982f3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b7cb982f3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8edff06ba9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8edff06ba9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b7cb982f3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b7cb982f3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b7cb982f39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b7cb982f39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8ae7e6e2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8ae7e6e2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b7cb982f39_1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b7cb982f39_1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b8ae7e6e22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b8ae7e6e2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25750" y="1396050"/>
            <a:ext cx="2538900" cy="1200300"/>
          </a:xfrm>
          <a:prstGeom prst="rect">
            <a:avLst/>
          </a:prstGeom>
        </p:spPr>
        <p:txBody>
          <a:bodyPr spcFirstLastPara="1" wrap="square" lIns="91425" tIns="91425" rIns="91425" bIns="91425" anchor="t" anchorCtr="0">
            <a:noAutofit/>
          </a:bodyPr>
          <a:lstStyle>
            <a:lvl1pPr lvl="0" algn="r">
              <a:spcBef>
                <a:spcPts val="0"/>
              </a:spcBef>
              <a:spcAft>
                <a:spcPts val="0"/>
              </a:spcAft>
              <a:buSzPts val="5200"/>
              <a:buN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225750" y="3084075"/>
            <a:ext cx="2538900" cy="5616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SzPts val="1800"/>
              <a:buNone/>
              <a:defRPr>
                <a:solidFill>
                  <a:schemeClr val="dk2"/>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5632100" y="1491588"/>
            <a:ext cx="3132600" cy="1200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5000" b="1">
                <a:latin typeface="Josefin Sans"/>
                <a:ea typeface="Josefin Sans"/>
                <a:cs typeface="Josefin Sans"/>
                <a:sym typeface="Josefin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2">
  <p:cSld name="CUSTOM_10">
    <p:spTree>
      <p:nvGrpSpPr>
        <p:cNvPr id="1" name="Shape 180"/>
        <p:cNvGrpSpPr/>
        <p:nvPr/>
      </p:nvGrpSpPr>
      <p:grpSpPr>
        <a:xfrm>
          <a:off x="0" y="0"/>
          <a:ext cx="0" cy="0"/>
          <a:chOff x="0" y="0"/>
          <a:chExt cx="0" cy="0"/>
        </a:xfrm>
      </p:grpSpPr>
      <p:sp>
        <p:nvSpPr>
          <p:cNvPr id="181" name="Google Shape;181;p23"/>
          <p:cNvSpPr/>
          <p:nvPr/>
        </p:nvSpPr>
        <p:spPr>
          <a:xfrm flipH="1">
            <a:off x="-4780550" y="-1936174"/>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3"/>
          <p:cNvSpPr/>
          <p:nvPr/>
        </p:nvSpPr>
        <p:spPr>
          <a:xfrm flipH="1">
            <a:off x="-5923550" y="-1631374"/>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rot="-10156992">
            <a:off x="-4380591" y="4301639"/>
            <a:ext cx="12883605" cy="216324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10156992">
            <a:off x="-5446969" y="3789595"/>
            <a:ext cx="12883605" cy="216324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txBox="1">
            <a:spLocks noGrp="1"/>
          </p:cNvSpPr>
          <p:nvPr>
            <p:ph type="subTitle" idx="1"/>
          </p:nvPr>
        </p:nvSpPr>
        <p:spPr>
          <a:xfrm>
            <a:off x="852525" y="2756033"/>
            <a:ext cx="1581300" cy="7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86" name="Google Shape;186;p23"/>
          <p:cNvSpPr txBox="1">
            <a:spLocks noGrp="1"/>
          </p:cNvSpPr>
          <p:nvPr>
            <p:ph type="subTitle" idx="2"/>
          </p:nvPr>
        </p:nvSpPr>
        <p:spPr>
          <a:xfrm>
            <a:off x="2850414" y="2756033"/>
            <a:ext cx="1581300" cy="7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87" name="Google Shape;187;p23"/>
          <p:cNvSpPr txBox="1">
            <a:spLocks noGrp="1"/>
          </p:cNvSpPr>
          <p:nvPr>
            <p:ph type="subTitle" idx="3"/>
          </p:nvPr>
        </p:nvSpPr>
        <p:spPr>
          <a:xfrm>
            <a:off x="4712265" y="2756033"/>
            <a:ext cx="1581300" cy="71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88" name="Google Shape;188;p23"/>
          <p:cNvSpPr txBox="1">
            <a:spLocks noGrp="1"/>
          </p:cNvSpPr>
          <p:nvPr>
            <p:ph type="subTitle" idx="4"/>
          </p:nvPr>
        </p:nvSpPr>
        <p:spPr>
          <a:xfrm>
            <a:off x="6710174" y="2741625"/>
            <a:ext cx="1581300" cy="71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189" name="Google Shape;189;p23"/>
          <p:cNvSpPr txBox="1">
            <a:spLocks noGrp="1"/>
          </p:cNvSpPr>
          <p:nvPr>
            <p:ph type="subTitle" idx="5"/>
          </p:nvPr>
        </p:nvSpPr>
        <p:spPr>
          <a:xfrm>
            <a:off x="852525" y="2410350"/>
            <a:ext cx="15813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190" name="Google Shape;190;p23"/>
          <p:cNvSpPr txBox="1">
            <a:spLocks noGrp="1"/>
          </p:cNvSpPr>
          <p:nvPr>
            <p:ph type="subTitle" idx="6"/>
          </p:nvPr>
        </p:nvSpPr>
        <p:spPr>
          <a:xfrm>
            <a:off x="2850425" y="2410350"/>
            <a:ext cx="1653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191" name="Google Shape;191;p23"/>
          <p:cNvSpPr txBox="1">
            <a:spLocks noGrp="1"/>
          </p:cNvSpPr>
          <p:nvPr>
            <p:ph type="subTitle" idx="7"/>
          </p:nvPr>
        </p:nvSpPr>
        <p:spPr>
          <a:xfrm>
            <a:off x="4639825" y="2410350"/>
            <a:ext cx="1653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192" name="Google Shape;192;p23"/>
          <p:cNvSpPr txBox="1">
            <a:spLocks noGrp="1"/>
          </p:cNvSpPr>
          <p:nvPr>
            <p:ph type="subTitle" idx="8"/>
          </p:nvPr>
        </p:nvSpPr>
        <p:spPr>
          <a:xfrm>
            <a:off x="6710175" y="2422417"/>
            <a:ext cx="16536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193" name="Google Shape;193;p23"/>
          <p:cNvSpPr txBox="1">
            <a:spLocks noGrp="1"/>
          </p:cNvSpPr>
          <p:nvPr>
            <p:ph type="title"/>
          </p:nvPr>
        </p:nvSpPr>
        <p:spPr>
          <a:xfrm>
            <a:off x="5924725" y="551250"/>
            <a:ext cx="2567400" cy="15192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2800"/>
              <a:buNone/>
              <a:defRPr b="1">
                <a:latin typeface="Josefin Sans"/>
                <a:ea typeface="Josefin Sans"/>
                <a:cs typeface="Josefin Sans"/>
                <a:sym typeface="Josefin Sans"/>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3">
  <p:cSld name="CUSTOM_38">
    <p:spTree>
      <p:nvGrpSpPr>
        <p:cNvPr id="1" name="Shape 232"/>
        <p:cNvGrpSpPr/>
        <p:nvPr/>
      </p:nvGrpSpPr>
      <p:grpSpPr>
        <a:xfrm>
          <a:off x="0" y="0"/>
          <a:ext cx="0" cy="0"/>
          <a:chOff x="0" y="0"/>
          <a:chExt cx="0" cy="0"/>
        </a:xfrm>
      </p:grpSpPr>
      <p:sp>
        <p:nvSpPr>
          <p:cNvPr id="233" name="Google Shape;233;p28"/>
          <p:cNvSpPr/>
          <p:nvPr/>
        </p:nvSpPr>
        <p:spPr>
          <a:xfrm rot="5712136" flipH="1">
            <a:off x="-169825" y="-1526104"/>
            <a:ext cx="7271387" cy="7428138"/>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8"/>
          <p:cNvSpPr/>
          <p:nvPr/>
        </p:nvSpPr>
        <p:spPr>
          <a:xfrm rot="5712136" flipH="1">
            <a:off x="-583815" y="-422706"/>
            <a:ext cx="7271387" cy="7428138"/>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8"/>
          <p:cNvSpPr txBox="1">
            <a:spLocks noGrp="1"/>
          </p:cNvSpPr>
          <p:nvPr>
            <p:ph type="title" hasCustomPrompt="1"/>
          </p:nvPr>
        </p:nvSpPr>
        <p:spPr>
          <a:xfrm>
            <a:off x="3901350" y="1174050"/>
            <a:ext cx="41901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2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36" name="Google Shape;236;p28"/>
          <p:cNvSpPr txBox="1">
            <a:spLocks noGrp="1"/>
          </p:cNvSpPr>
          <p:nvPr>
            <p:ph type="title" idx="2"/>
          </p:nvPr>
        </p:nvSpPr>
        <p:spPr>
          <a:xfrm>
            <a:off x="2809650" y="3018725"/>
            <a:ext cx="5281800" cy="4251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2800"/>
              <a:buNone/>
              <a:defRPr>
                <a:solidFill>
                  <a:schemeClr val="dk2"/>
                </a:solidFill>
                <a:latin typeface="Lato"/>
                <a:ea typeface="Lato"/>
                <a:cs typeface="Lato"/>
                <a:sym typeface="Lato"/>
              </a:defRPr>
            </a:lvl1pPr>
            <a:lvl2pPr lvl="1" algn="r" rtl="0">
              <a:spcBef>
                <a:spcPts val="0"/>
              </a:spcBef>
              <a:spcAft>
                <a:spcPts val="0"/>
              </a:spcAft>
              <a:buSzPts val="2800"/>
              <a:buNone/>
              <a:defRPr>
                <a:latin typeface="Lato"/>
                <a:ea typeface="Lato"/>
                <a:cs typeface="Lato"/>
                <a:sym typeface="Lato"/>
              </a:defRPr>
            </a:lvl2pPr>
            <a:lvl3pPr lvl="2" algn="r" rtl="0">
              <a:spcBef>
                <a:spcPts val="0"/>
              </a:spcBef>
              <a:spcAft>
                <a:spcPts val="0"/>
              </a:spcAft>
              <a:buSzPts val="2800"/>
              <a:buNone/>
              <a:defRPr>
                <a:latin typeface="Lato"/>
                <a:ea typeface="Lato"/>
                <a:cs typeface="Lato"/>
                <a:sym typeface="Lato"/>
              </a:defRPr>
            </a:lvl3pPr>
            <a:lvl4pPr lvl="3" algn="r" rtl="0">
              <a:spcBef>
                <a:spcPts val="0"/>
              </a:spcBef>
              <a:spcAft>
                <a:spcPts val="0"/>
              </a:spcAft>
              <a:buSzPts val="2800"/>
              <a:buNone/>
              <a:defRPr>
                <a:latin typeface="Lato"/>
                <a:ea typeface="Lato"/>
                <a:cs typeface="Lato"/>
                <a:sym typeface="Lato"/>
              </a:defRPr>
            </a:lvl4pPr>
            <a:lvl5pPr lvl="4" algn="r" rtl="0">
              <a:spcBef>
                <a:spcPts val="0"/>
              </a:spcBef>
              <a:spcAft>
                <a:spcPts val="0"/>
              </a:spcAft>
              <a:buSzPts val="2800"/>
              <a:buNone/>
              <a:defRPr>
                <a:latin typeface="Lato"/>
                <a:ea typeface="Lato"/>
                <a:cs typeface="Lato"/>
                <a:sym typeface="Lato"/>
              </a:defRPr>
            </a:lvl5pPr>
            <a:lvl6pPr lvl="5" algn="r" rtl="0">
              <a:spcBef>
                <a:spcPts val="0"/>
              </a:spcBef>
              <a:spcAft>
                <a:spcPts val="0"/>
              </a:spcAft>
              <a:buSzPts val="2800"/>
              <a:buNone/>
              <a:defRPr>
                <a:latin typeface="Lato"/>
                <a:ea typeface="Lato"/>
                <a:cs typeface="Lato"/>
                <a:sym typeface="Lato"/>
              </a:defRPr>
            </a:lvl6pPr>
            <a:lvl7pPr lvl="6" algn="r" rtl="0">
              <a:spcBef>
                <a:spcPts val="0"/>
              </a:spcBef>
              <a:spcAft>
                <a:spcPts val="0"/>
              </a:spcAft>
              <a:buSzPts val="2800"/>
              <a:buNone/>
              <a:defRPr>
                <a:latin typeface="Lato"/>
                <a:ea typeface="Lato"/>
                <a:cs typeface="Lato"/>
                <a:sym typeface="Lato"/>
              </a:defRPr>
            </a:lvl7pPr>
            <a:lvl8pPr lvl="7" algn="r" rtl="0">
              <a:spcBef>
                <a:spcPts val="0"/>
              </a:spcBef>
              <a:spcAft>
                <a:spcPts val="0"/>
              </a:spcAft>
              <a:buSzPts val="2800"/>
              <a:buNone/>
              <a:defRPr>
                <a:latin typeface="Lato"/>
                <a:ea typeface="Lato"/>
                <a:cs typeface="Lato"/>
                <a:sym typeface="Lato"/>
              </a:defRPr>
            </a:lvl8pPr>
            <a:lvl9pPr lvl="8" algn="r" rtl="0">
              <a:spcBef>
                <a:spcPts val="0"/>
              </a:spcBef>
              <a:spcAft>
                <a:spcPts val="0"/>
              </a:spcAft>
              <a:buSzPts val="2800"/>
              <a:buNone/>
              <a:defRPr>
                <a:latin typeface="Lato"/>
                <a:ea typeface="Lato"/>
                <a:cs typeface="Lato"/>
                <a:sym typeface="Lato"/>
              </a:defRPr>
            </a:lvl9pPr>
          </a:lstStyle>
          <a:p>
            <a:endParaRPr/>
          </a:p>
        </p:txBody>
      </p:sp>
      <p:sp>
        <p:nvSpPr>
          <p:cNvPr id="237" name="Google Shape;237;p28"/>
          <p:cNvSpPr txBox="1">
            <a:spLocks noGrp="1"/>
          </p:cNvSpPr>
          <p:nvPr>
            <p:ph type="subTitle" idx="1"/>
          </p:nvPr>
        </p:nvSpPr>
        <p:spPr>
          <a:xfrm>
            <a:off x="2809650" y="3472640"/>
            <a:ext cx="5281800" cy="53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rgbClr val="595959"/>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5">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720000" y="551241"/>
            <a:ext cx="2971500" cy="1133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0" name="Google Shape;240;p29"/>
          <p:cNvSpPr/>
          <p:nvPr/>
        </p:nvSpPr>
        <p:spPr>
          <a:xfrm flipH="1">
            <a:off x="-2784105" y="2564875"/>
            <a:ext cx="5011452" cy="3046079"/>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4116763" y="-1447703"/>
            <a:ext cx="9379426" cy="169985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rot="-10501244">
            <a:off x="5729755" y="3876207"/>
            <a:ext cx="7627109" cy="169982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flipH="1">
            <a:off x="-3512955" y="2381750"/>
            <a:ext cx="5011452" cy="3046079"/>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rot="-10501244">
            <a:off x="6260568" y="3935718"/>
            <a:ext cx="7627109" cy="169982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804263" y="-1139200"/>
            <a:ext cx="9379426" cy="169985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4">
  <p:cSld name="CUSTOM_39">
    <p:spTree>
      <p:nvGrpSpPr>
        <p:cNvPr id="1" name="Shape 251"/>
        <p:cNvGrpSpPr/>
        <p:nvPr/>
      </p:nvGrpSpPr>
      <p:grpSpPr>
        <a:xfrm>
          <a:off x="0" y="0"/>
          <a:ext cx="0" cy="0"/>
          <a:chOff x="0" y="0"/>
          <a:chExt cx="0" cy="0"/>
        </a:xfrm>
      </p:grpSpPr>
      <p:sp>
        <p:nvSpPr>
          <p:cNvPr id="252" name="Google Shape;252;p31"/>
          <p:cNvSpPr txBox="1">
            <a:spLocks noGrp="1"/>
          </p:cNvSpPr>
          <p:nvPr>
            <p:ph type="title" hasCustomPrompt="1"/>
          </p:nvPr>
        </p:nvSpPr>
        <p:spPr>
          <a:xfrm>
            <a:off x="4110900" y="153625"/>
            <a:ext cx="41901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2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253" name="Google Shape;253;p31"/>
          <p:cNvSpPr txBox="1">
            <a:spLocks noGrp="1"/>
          </p:cNvSpPr>
          <p:nvPr>
            <p:ph type="title" idx="2"/>
          </p:nvPr>
        </p:nvSpPr>
        <p:spPr>
          <a:xfrm>
            <a:off x="4110900" y="1998300"/>
            <a:ext cx="4190100" cy="1026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2800"/>
              <a:buNone/>
              <a:defRPr>
                <a:solidFill>
                  <a:schemeClr val="dk2"/>
                </a:solidFill>
                <a:latin typeface="Lato"/>
                <a:ea typeface="Lato"/>
                <a:cs typeface="Lato"/>
                <a:sym typeface="Lato"/>
              </a:defRPr>
            </a:lvl1pPr>
            <a:lvl2pPr lvl="1" algn="r" rtl="0">
              <a:spcBef>
                <a:spcPts val="0"/>
              </a:spcBef>
              <a:spcAft>
                <a:spcPts val="0"/>
              </a:spcAft>
              <a:buSzPts val="2800"/>
              <a:buNone/>
              <a:defRPr>
                <a:latin typeface="Lato"/>
                <a:ea typeface="Lato"/>
                <a:cs typeface="Lato"/>
                <a:sym typeface="Lato"/>
              </a:defRPr>
            </a:lvl2pPr>
            <a:lvl3pPr lvl="2" algn="r" rtl="0">
              <a:spcBef>
                <a:spcPts val="0"/>
              </a:spcBef>
              <a:spcAft>
                <a:spcPts val="0"/>
              </a:spcAft>
              <a:buSzPts val="2800"/>
              <a:buNone/>
              <a:defRPr>
                <a:latin typeface="Lato"/>
                <a:ea typeface="Lato"/>
                <a:cs typeface="Lato"/>
                <a:sym typeface="Lato"/>
              </a:defRPr>
            </a:lvl3pPr>
            <a:lvl4pPr lvl="3" algn="r" rtl="0">
              <a:spcBef>
                <a:spcPts val="0"/>
              </a:spcBef>
              <a:spcAft>
                <a:spcPts val="0"/>
              </a:spcAft>
              <a:buSzPts val="2800"/>
              <a:buNone/>
              <a:defRPr>
                <a:latin typeface="Lato"/>
                <a:ea typeface="Lato"/>
                <a:cs typeface="Lato"/>
                <a:sym typeface="Lato"/>
              </a:defRPr>
            </a:lvl4pPr>
            <a:lvl5pPr lvl="4" algn="r" rtl="0">
              <a:spcBef>
                <a:spcPts val="0"/>
              </a:spcBef>
              <a:spcAft>
                <a:spcPts val="0"/>
              </a:spcAft>
              <a:buSzPts val="2800"/>
              <a:buNone/>
              <a:defRPr>
                <a:latin typeface="Lato"/>
                <a:ea typeface="Lato"/>
                <a:cs typeface="Lato"/>
                <a:sym typeface="Lato"/>
              </a:defRPr>
            </a:lvl5pPr>
            <a:lvl6pPr lvl="5" algn="r" rtl="0">
              <a:spcBef>
                <a:spcPts val="0"/>
              </a:spcBef>
              <a:spcAft>
                <a:spcPts val="0"/>
              </a:spcAft>
              <a:buSzPts val="2800"/>
              <a:buNone/>
              <a:defRPr>
                <a:latin typeface="Lato"/>
                <a:ea typeface="Lato"/>
                <a:cs typeface="Lato"/>
                <a:sym typeface="Lato"/>
              </a:defRPr>
            </a:lvl6pPr>
            <a:lvl7pPr lvl="6" algn="r" rtl="0">
              <a:spcBef>
                <a:spcPts val="0"/>
              </a:spcBef>
              <a:spcAft>
                <a:spcPts val="0"/>
              </a:spcAft>
              <a:buSzPts val="2800"/>
              <a:buNone/>
              <a:defRPr>
                <a:latin typeface="Lato"/>
                <a:ea typeface="Lato"/>
                <a:cs typeface="Lato"/>
                <a:sym typeface="Lato"/>
              </a:defRPr>
            </a:lvl7pPr>
            <a:lvl8pPr lvl="7" algn="r" rtl="0">
              <a:spcBef>
                <a:spcPts val="0"/>
              </a:spcBef>
              <a:spcAft>
                <a:spcPts val="0"/>
              </a:spcAft>
              <a:buSzPts val="2800"/>
              <a:buNone/>
              <a:defRPr>
                <a:latin typeface="Lato"/>
                <a:ea typeface="Lato"/>
                <a:cs typeface="Lato"/>
                <a:sym typeface="Lato"/>
              </a:defRPr>
            </a:lvl8pPr>
            <a:lvl9pPr lvl="8" algn="r" rtl="0">
              <a:spcBef>
                <a:spcPts val="0"/>
              </a:spcBef>
              <a:spcAft>
                <a:spcPts val="0"/>
              </a:spcAft>
              <a:buSzPts val="2800"/>
              <a:buNone/>
              <a:defRPr>
                <a:latin typeface="Lato"/>
                <a:ea typeface="Lato"/>
                <a:cs typeface="Lato"/>
                <a:sym typeface="Lato"/>
              </a:defRPr>
            </a:lvl9pPr>
          </a:lstStyle>
          <a:p>
            <a:endParaRPr/>
          </a:p>
        </p:txBody>
      </p:sp>
      <p:sp>
        <p:nvSpPr>
          <p:cNvPr id="254" name="Google Shape;254;p31"/>
          <p:cNvSpPr/>
          <p:nvPr/>
        </p:nvSpPr>
        <p:spPr>
          <a:xfrm rot="980788" flipH="1">
            <a:off x="-777678" y="-4391035"/>
            <a:ext cx="12937953" cy="12776066"/>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55" name="Google Shape;255;p31"/>
          <p:cNvSpPr/>
          <p:nvPr/>
        </p:nvSpPr>
        <p:spPr>
          <a:xfrm rot="980788" flipH="1">
            <a:off x="-1740116" y="-4832304"/>
            <a:ext cx="12937953" cy="12776066"/>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56" name="Google Shape;256;p31"/>
          <p:cNvSpPr txBox="1">
            <a:spLocks noGrp="1"/>
          </p:cNvSpPr>
          <p:nvPr>
            <p:ph type="subTitle" idx="1"/>
          </p:nvPr>
        </p:nvSpPr>
        <p:spPr>
          <a:xfrm>
            <a:off x="4110775" y="2439552"/>
            <a:ext cx="4190100" cy="54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rgbClr val="595959"/>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6">
  <p:cSld name="CUSTOM_23">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905050" y="530993"/>
            <a:ext cx="4221900" cy="1133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b="1">
                <a:solidFill>
                  <a:schemeClr val="lt1"/>
                </a:solidFill>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24" name="Google Shape;324;p38"/>
          <p:cNvSpPr/>
          <p:nvPr/>
        </p:nvSpPr>
        <p:spPr>
          <a:xfrm rot="-52511">
            <a:off x="2965611" y="-1996783"/>
            <a:ext cx="12883968" cy="2642896"/>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rot="714997">
            <a:off x="2546626" y="-1019156"/>
            <a:ext cx="12884248" cy="216328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rot="-10501244">
            <a:off x="5729755" y="3876207"/>
            <a:ext cx="7627109" cy="169982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rot="-10501244">
            <a:off x="6260568" y="3935718"/>
            <a:ext cx="7627109" cy="169982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5">
  <p:cSld name="CUSTOM_40">
    <p:spTree>
      <p:nvGrpSpPr>
        <p:cNvPr id="1" name="Shape 338"/>
        <p:cNvGrpSpPr/>
        <p:nvPr/>
      </p:nvGrpSpPr>
      <p:grpSpPr>
        <a:xfrm>
          <a:off x="0" y="0"/>
          <a:ext cx="0" cy="0"/>
          <a:chOff x="0" y="0"/>
          <a:chExt cx="0" cy="0"/>
        </a:xfrm>
      </p:grpSpPr>
      <p:sp>
        <p:nvSpPr>
          <p:cNvPr id="339" name="Google Shape;339;p41"/>
          <p:cNvSpPr/>
          <p:nvPr/>
        </p:nvSpPr>
        <p:spPr>
          <a:xfrm rot="-596676" flipH="1">
            <a:off x="-2808487" y="-1171142"/>
            <a:ext cx="10717563" cy="743100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1"/>
          <p:cNvSpPr/>
          <p:nvPr/>
        </p:nvSpPr>
        <p:spPr>
          <a:xfrm rot="-596676" flipH="1">
            <a:off x="-1126914" y="-1148270"/>
            <a:ext cx="10717563" cy="743100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1"/>
          <p:cNvSpPr txBox="1">
            <a:spLocks noGrp="1"/>
          </p:cNvSpPr>
          <p:nvPr>
            <p:ph type="title" hasCustomPrompt="1"/>
          </p:nvPr>
        </p:nvSpPr>
        <p:spPr>
          <a:xfrm>
            <a:off x="2476950" y="297750"/>
            <a:ext cx="4190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2" name="Google Shape;342;p41"/>
          <p:cNvSpPr txBox="1">
            <a:spLocks noGrp="1"/>
          </p:cNvSpPr>
          <p:nvPr>
            <p:ph type="title" idx="2"/>
          </p:nvPr>
        </p:nvSpPr>
        <p:spPr>
          <a:xfrm>
            <a:off x="2476950" y="2142425"/>
            <a:ext cx="4190100" cy="102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latin typeface="Lato"/>
                <a:ea typeface="Lato"/>
                <a:cs typeface="Lato"/>
                <a:sym typeface="Lato"/>
              </a:defRPr>
            </a:lvl1pPr>
            <a:lvl2pPr lvl="1" algn="ctr" rtl="0">
              <a:spcBef>
                <a:spcPts val="0"/>
              </a:spcBef>
              <a:spcAft>
                <a:spcPts val="0"/>
              </a:spcAft>
              <a:buSzPts val="2800"/>
              <a:buNone/>
              <a:defRPr>
                <a:latin typeface="Lato"/>
                <a:ea typeface="Lato"/>
                <a:cs typeface="Lato"/>
                <a:sym typeface="Lato"/>
              </a:defRPr>
            </a:lvl2pPr>
            <a:lvl3pPr lvl="2" algn="ctr" rtl="0">
              <a:spcBef>
                <a:spcPts val="0"/>
              </a:spcBef>
              <a:spcAft>
                <a:spcPts val="0"/>
              </a:spcAft>
              <a:buSzPts val="2800"/>
              <a:buNone/>
              <a:defRPr>
                <a:latin typeface="Lato"/>
                <a:ea typeface="Lato"/>
                <a:cs typeface="Lato"/>
                <a:sym typeface="Lato"/>
              </a:defRPr>
            </a:lvl3pPr>
            <a:lvl4pPr lvl="3" algn="ctr" rtl="0">
              <a:spcBef>
                <a:spcPts val="0"/>
              </a:spcBef>
              <a:spcAft>
                <a:spcPts val="0"/>
              </a:spcAft>
              <a:buSzPts val="2800"/>
              <a:buNone/>
              <a:defRPr>
                <a:latin typeface="Lato"/>
                <a:ea typeface="Lato"/>
                <a:cs typeface="Lato"/>
                <a:sym typeface="Lato"/>
              </a:defRPr>
            </a:lvl4pPr>
            <a:lvl5pPr lvl="4" algn="ctr" rtl="0">
              <a:spcBef>
                <a:spcPts val="0"/>
              </a:spcBef>
              <a:spcAft>
                <a:spcPts val="0"/>
              </a:spcAft>
              <a:buSzPts val="2800"/>
              <a:buNone/>
              <a:defRPr>
                <a:latin typeface="Lato"/>
                <a:ea typeface="Lato"/>
                <a:cs typeface="Lato"/>
                <a:sym typeface="Lato"/>
              </a:defRPr>
            </a:lvl5pPr>
            <a:lvl6pPr lvl="5" algn="ctr" rtl="0">
              <a:spcBef>
                <a:spcPts val="0"/>
              </a:spcBef>
              <a:spcAft>
                <a:spcPts val="0"/>
              </a:spcAft>
              <a:buSzPts val="2800"/>
              <a:buNone/>
              <a:defRPr>
                <a:latin typeface="Lato"/>
                <a:ea typeface="Lato"/>
                <a:cs typeface="Lato"/>
                <a:sym typeface="Lato"/>
              </a:defRPr>
            </a:lvl6pPr>
            <a:lvl7pPr lvl="6" algn="ctr" rtl="0">
              <a:spcBef>
                <a:spcPts val="0"/>
              </a:spcBef>
              <a:spcAft>
                <a:spcPts val="0"/>
              </a:spcAft>
              <a:buSzPts val="2800"/>
              <a:buNone/>
              <a:defRPr>
                <a:latin typeface="Lato"/>
                <a:ea typeface="Lato"/>
                <a:cs typeface="Lato"/>
                <a:sym typeface="Lato"/>
              </a:defRPr>
            </a:lvl7pPr>
            <a:lvl8pPr lvl="7" algn="ctr" rtl="0">
              <a:spcBef>
                <a:spcPts val="0"/>
              </a:spcBef>
              <a:spcAft>
                <a:spcPts val="0"/>
              </a:spcAft>
              <a:buSzPts val="2800"/>
              <a:buNone/>
              <a:defRPr>
                <a:latin typeface="Lato"/>
                <a:ea typeface="Lato"/>
                <a:cs typeface="Lato"/>
                <a:sym typeface="Lato"/>
              </a:defRPr>
            </a:lvl8pPr>
            <a:lvl9pPr lvl="8" algn="ctr" rtl="0">
              <a:spcBef>
                <a:spcPts val="0"/>
              </a:spcBef>
              <a:spcAft>
                <a:spcPts val="0"/>
              </a:spcAft>
              <a:buSzPts val="2800"/>
              <a:buNone/>
              <a:defRPr>
                <a:latin typeface="Lato"/>
                <a:ea typeface="Lato"/>
                <a:cs typeface="Lato"/>
                <a:sym typeface="Lato"/>
              </a:defRPr>
            </a:lvl9pPr>
          </a:lstStyle>
          <a:p>
            <a:endParaRPr/>
          </a:p>
        </p:txBody>
      </p:sp>
      <p:sp>
        <p:nvSpPr>
          <p:cNvPr id="343" name="Google Shape;343;p41"/>
          <p:cNvSpPr txBox="1">
            <a:spLocks noGrp="1"/>
          </p:cNvSpPr>
          <p:nvPr>
            <p:ph type="subTitle" idx="1"/>
          </p:nvPr>
        </p:nvSpPr>
        <p:spPr>
          <a:xfrm>
            <a:off x="2477100" y="2576819"/>
            <a:ext cx="41901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595959"/>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4">
  <p:cSld name="CUSTOM_25">
    <p:spTree>
      <p:nvGrpSpPr>
        <p:cNvPr id="1" name="Shape 344"/>
        <p:cNvGrpSpPr/>
        <p:nvPr/>
      </p:nvGrpSpPr>
      <p:grpSpPr>
        <a:xfrm>
          <a:off x="0" y="0"/>
          <a:ext cx="0" cy="0"/>
          <a:chOff x="0" y="0"/>
          <a:chExt cx="0" cy="0"/>
        </a:xfrm>
      </p:grpSpPr>
      <p:sp>
        <p:nvSpPr>
          <p:cNvPr id="345" name="Google Shape;345;p42"/>
          <p:cNvSpPr txBox="1">
            <a:spLocks noGrp="1"/>
          </p:cNvSpPr>
          <p:nvPr>
            <p:ph type="title"/>
          </p:nvPr>
        </p:nvSpPr>
        <p:spPr>
          <a:xfrm>
            <a:off x="720000" y="550083"/>
            <a:ext cx="2971500" cy="1133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46" name="Google Shape;346;p42"/>
          <p:cNvSpPr txBox="1">
            <a:spLocks noGrp="1"/>
          </p:cNvSpPr>
          <p:nvPr>
            <p:ph type="subTitle" idx="1"/>
          </p:nvPr>
        </p:nvSpPr>
        <p:spPr>
          <a:xfrm>
            <a:off x="992329" y="3987844"/>
            <a:ext cx="1581300" cy="101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347" name="Google Shape;347;p42"/>
          <p:cNvSpPr txBox="1">
            <a:spLocks noGrp="1"/>
          </p:cNvSpPr>
          <p:nvPr>
            <p:ph type="subTitle" idx="2"/>
          </p:nvPr>
        </p:nvSpPr>
        <p:spPr>
          <a:xfrm>
            <a:off x="992779" y="3458858"/>
            <a:ext cx="1580400" cy="42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48" name="Google Shape;348;p42"/>
          <p:cNvSpPr txBox="1">
            <a:spLocks noGrp="1"/>
          </p:cNvSpPr>
          <p:nvPr>
            <p:ph type="subTitle" idx="3"/>
          </p:nvPr>
        </p:nvSpPr>
        <p:spPr>
          <a:xfrm>
            <a:off x="2683985" y="2526713"/>
            <a:ext cx="1581300" cy="101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349" name="Google Shape;349;p42"/>
          <p:cNvSpPr txBox="1">
            <a:spLocks noGrp="1"/>
          </p:cNvSpPr>
          <p:nvPr>
            <p:ph type="subTitle" idx="4"/>
          </p:nvPr>
        </p:nvSpPr>
        <p:spPr>
          <a:xfrm>
            <a:off x="2284085" y="2015670"/>
            <a:ext cx="1993500" cy="42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0" name="Google Shape;350;p42"/>
          <p:cNvSpPr txBox="1">
            <a:spLocks noGrp="1"/>
          </p:cNvSpPr>
          <p:nvPr>
            <p:ph type="subTitle" idx="5"/>
          </p:nvPr>
        </p:nvSpPr>
        <p:spPr>
          <a:xfrm>
            <a:off x="4659438" y="3987844"/>
            <a:ext cx="1581300" cy="101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351" name="Google Shape;351;p42"/>
          <p:cNvSpPr txBox="1">
            <a:spLocks noGrp="1"/>
          </p:cNvSpPr>
          <p:nvPr>
            <p:ph type="subTitle" idx="6"/>
          </p:nvPr>
        </p:nvSpPr>
        <p:spPr>
          <a:xfrm>
            <a:off x="4659884" y="3458858"/>
            <a:ext cx="1990200" cy="424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2" name="Google Shape;352;p42"/>
          <p:cNvSpPr txBox="1">
            <a:spLocks noGrp="1"/>
          </p:cNvSpPr>
          <p:nvPr>
            <p:ph type="subTitle" idx="7"/>
          </p:nvPr>
        </p:nvSpPr>
        <p:spPr>
          <a:xfrm>
            <a:off x="6440711" y="2526713"/>
            <a:ext cx="1581300" cy="101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spcBef>
                <a:spcPts val="1600"/>
              </a:spcBef>
              <a:spcAft>
                <a:spcPts val="0"/>
              </a:spcAft>
              <a:buClr>
                <a:schemeClr val="dk1"/>
              </a:buClr>
              <a:buSzPts val="1400"/>
              <a:buNone/>
              <a:defRPr>
                <a:solidFill>
                  <a:schemeClr val="dk1"/>
                </a:solidFill>
              </a:defRPr>
            </a:lvl2pPr>
            <a:lvl3pPr lvl="2" rtl="0">
              <a:spcBef>
                <a:spcPts val="1600"/>
              </a:spcBef>
              <a:spcAft>
                <a:spcPts val="0"/>
              </a:spcAft>
              <a:buClr>
                <a:schemeClr val="dk1"/>
              </a:buClr>
              <a:buSzPts val="1400"/>
              <a:buNone/>
              <a:defRPr>
                <a:solidFill>
                  <a:schemeClr val="dk1"/>
                </a:solidFill>
              </a:defRPr>
            </a:lvl3pPr>
            <a:lvl4pPr lvl="3" rtl="0">
              <a:spcBef>
                <a:spcPts val="1600"/>
              </a:spcBef>
              <a:spcAft>
                <a:spcPts val="0"/>
              </a:spcAft>
              <a:buClr>
                <a:schemeClr val="dk1"/>
              </a:buClr>
              <a:buSzPts val="1400"/>
              <a:buNone/>
              <a:defRPr>
                <a:solidFill>
                  <a:schemeClr val="dk1"/>
                </a:solidFill>
              </a:defRPr>
            </a:lvl4pPr>
            <a:lvl5pPr lvl="4" rtl="0">
              <a:spcBef>
                <a:spcPts val="1600"/>
              </a:spcBef>
              <a:spcAft>
                <a:spcPts val="0"/>
              </a:spcAft>
              <a:buClr>
                <a:schemeClr val="dk1"/>
              </a:buClr>
              <a:buSzPts val="1400"/>
              <a:buNone/>
              <a:defRPr>
                <a:solidFill>
                  <a:schemeClr val="dk1"/>
                </a:solidFill>
              </a:defRPr>
            </a:lvl5pPr>
            <a:lvl6pPr lvl="5" rtl="0">
              <a:spcBef>
                <a:spcPts val="1600"/>
              </a:spcBef>
              <a:spcAft>
                <a:spcPts val="0"/>
              </a:spcAft>
              <a:buClr>
                <a:schemeClr val="dk1"/>
              </a:buClr>
              <a:buSzPts val="1400"/>
              <a:buNone/>
              <a:defRPr>
                <a:solidFill>
                  <a:schemeClr val="dk1"/>
                </a:solidFill>
              </a:defRPr>
            </a:lvl6pPr>
            <a:lvl7pPr lvl="6" rtl="0">
              <a:spcBef>
                <a:spcPts val="1600"/>
              </a:spcBef>
              <a:spcAft>
                <a:spcPts val="0"/>
              </a:spcAft>
              <a:buClr>
                <a:schemeClr val="dk1"/>
              </a:buClr>
              <a:buSzPts val="1400"/>
              <a:buNone/>
              <a:defRPr>
                <a:solidFill>
                  <a:schemeClr val="dk1"/>
                </a:solidFill>
              </a:defRPr>
            </a:lvl7pPr>
            <a:lvl8pPr lvl="7" rtl="0">
              <a:spcBef>
                <a:spcPts val="1600"/>
              </a:spcBef>
              <a:spcAft>
                <a:spcPts val="0"/>
              </a:spcAft>
              <a:buClr>
                <a:schemeClr val="dk1"/>
              </a:buClr>
              <a:buSzPts val="1400"/>
              <a:buNone/>
              <a:defRPr>
                <a:solidFill>
                  <a:schemeClr val="dk1"/>
                </a:solidFill>
              </a:defRPr>
            </a:lvl8pPr>
            <a:lvl9pPr lvl="8" rtl="0">
              <a:spcBef>
                <a:spcPts val="1600"/>
              </a:spcBef>
              <a:spcAft>
                <a:spcPts val="1600"/>
              </a:spcAft>
              <a:buClr>
                <a:schemeClr val="dk1"/>
              </a:buClr>
              <a:buSzPts val="1400"/>
              <a:buNone/>
              <a:defRPr>
                <a:solidFill>
                  <a:schemeClr val="dk1"/>
                </a:solidFill>
              </a:defRPr>
            </a:lvl9pPr>
          </a:lstStyle>
          <a:p>
            <a:endParaRPr/>
          </a:p>
        </p:txBody>
      </p:sp>
      <p:sp>
        <p:nvSpPr>
          <p:cNvPr id="353" name="Google Shape;353;p42"/>
          <p:cNvSpPr txBox="1">
            <a:spLocks noGrp="1"/>
          </p:cNvSpPr>
          <p:nvPr>
            <p:ph type="subTitle" idx="8"/>
          </p:nvPr>
        </p:nvSpPr>
        <p:spPr>
          <a:xfrm>
            <a:off x="6040811" y="2015670"/>
            <a:ext cx="1993500" cy="424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354" name="Google Shape;354;p42"/>
          <p:cNvSpPr/>
          <p:nvPr/>
        </p:nvSpPr>
        <p:spPr>
          <a:xfrm rot="-220157">
            <a:off x="2997515" y="-2345508"/>
            <a:ext cx="12883966" cy="2642905"/>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2"/>
          <p:cNvSpPr/>
          <p:nvPr/>
        </p:nvSpPr>
        <p:spPr>
          <a:xfrm>
            <a:off x="1405800" y="-1631374"/>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4">
  <p:cSld name="CUSTOM_27">
    <p:spTree>
      <p:nvGrpSpPr>
        <p:cNvPr id="1" name="Shape 373"/>
        <p:cNvGrpSpPr/>
        <p:nvPr/>
      </p:nvGrpSpPr>
      <p:grpSpPr>
        <a:xfrm>
          <a:off x="0" y="0"/>
          <a:ext cx="0" cy="0"/>
          <a:chOff x="0" y="0"/>
          <a:chExt cx="0" cy="0"/>
        </a:xfrm>
      </p:grpSpPr>
      <p:sp>
        <p:nvSpPr>
          <p:cNvPr id="374" name="Google Shape;374;p44"/>
          <p:cNvSpPr txBox="1">
            <a:spLocks noGrp="1"/>
          </p:cNvSpPr>
          <p:nvPr>
            <p:ph type="title"/>
          </p:nvPr>
        </p:nvSpPr>
        <p:spPr>
          <a:xfrm>
            <a:off x="720000" y="548640"/>
            <a:ext cx="2971500" cy="1133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75" name="Google Shape;375;p44"/>
          <p:cNvSpPr txBox="1">
            <a:spLocks noGrp="1"/>
          </p:cNvSpPr>
          <p:nvPr>
            <p:ph type="subTitle" idx="1"/>
          </p:nvPr>
        </p:nvSpPr>
        <p:spPr>
          <a:xfrm>
            <a:off x="1040438" y="2688354"/>
            <a:ext cx="21531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376" name="Google Shape;376;p44"/>
          <p:cNvSpPr txBox="1">
            <a:spLocks noGrp="1"/>
          </p:cNvSpPr>
          <p:nvPr>
            <p:ph type="subTitle" idx="2"/>
          </p:nvPr>
        </p:nvSpPr>
        <p:spPr>
          <a:xfrm>
            <a:off x="1040438" y="2360964"/>
            <a:ext cx="21519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dk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77" name="Google Shape;377;p44"/>
          <p:cNvSpPr txBox="1">
            <a:spLocks noGrp="1"/>
          </p:cNvSpPr>
          <p:nvPr>
            <p:ph type="subTitle" idx="3"/>
          </p:nvPr>
        </p:nvSpPr>
        <p:spPr>
          <a:xfrm>
            <a:off x="3496651" y="2688354"/>
            <a:ext cx="2151900" cy="1101000"/>
          </a:xfrm>
          <a:prstGeom prst="rect">
            <a:avLst/>
          </a:prstGeom>
        </p:spPr>
        <p:txBody>
          <a:bodyPr spcFirstLastPara="1" wrap="square" lIns="91425" tIns="91425" rIns="91425" bIns="91425" anchor="t" anchorCtr="0">
            <a:noAutofit/>
          </a:bodyPr>
          <a:lstStyle>
            <a:lvl1pPr marR="91440" lvl="0" algn="ctr" rtl="0">
              <a:lnSpc>
                <a:spcPct val="100000"/>
              </a:lnSpc>
              <a:spcBef>
                <a:spcPts val="0"/>
              </a:spcBef>
              <a:spcAft>
                <a:spcPts val="0"/>
              </a:spcAft>
              <a:buSzPts val="1400"/>
              <a:buNone/>
              <a:defRPr sz="1400"/>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378" name="Google Shape;378;p44"/>
          <p:cNvSpPr txBox="1">
            <a:spLocks noGrp="1"/>
          </p:cNvSpPr>
          <p:nvPr>
            <p:ph type="subTitle" idx="4"/>
          </p:nvPr>
        </p:nvSpPr>
        <p:spPr>
          <a:xfrm>
            <a:off x="3497264" y="2360964"/>
            <a:ext cx="2151000" cy="424500"/>
          </a:xfrm>
          <a:prstGeom prst="rect">
            <a:avLst/>
          </a:prstGeom>
        </p:spPr>
        <p:txBody>
          <a:bodyPr spcFirstLastPara="1" wrap="square" lIns="91425" tIns="91425" rIns="91425" bIns="91425" anchor="t" anchorCtr="0">
            <a:noAutofit/>
          </a:bodyPr>
          <a:lstStyle>
            <a:lvl1pPr marR="91440" lvl="0" algn="ctr" rtl="0">
              <a:lnSpc>
                <a:spcPct val="100000"/>
              </a:lnSpc>
              <a:spcBef>
                <a:spcPts val="0"/>
              </a:spcBef>
              <a:spcAft>
                <a:spcPts val="0"/>
              </a:spcAft>
              <a:buSzPts val="1800"/>
              <a:buNone/>
              <a:defRPr>
                <a:solidFill>
                  <a:schemeClr val="dk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379" name="Google Shape;379;p44"/>
          <p:cNvSpPr/>
          <p:nvPr/>
        </p:nvSpPr>
        <p:spPr>
          <a:xfrm flipH="1">
            <a:off x="-2784105" y="2564875"/>
            <a:ext cx="5011452" cy="3046079"/>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0" name="Google Shape;380;p44"/>
          <p:cNvSpPr/>
          <p:nvPr/>
        </p:nvSpPr>
        <p:spPr>
          <a:xfrm flipH="1">
            <a:off x="-3512955" y="2381750"/>
            <a:ext cx="5011452" cy="3046079"/>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1" name="Google Shape;381;p44"/>
          <p:cNvSpPr/>
          <p:nvPr/>
        </p:nvSpPr>
        <p:spPr>
          <a:xfrm rot="10643912" flipH="1">
            <a:off x="1490720" y="-1041491"/>
            <a:ext cx="9759623" cy="3552594"/>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4"/>
          <p:cNvSpPr txBox="1">
            <a:spLocks noGrp="1"/>
          </p:cNvSpPr>
          <p:nvPr>
            <p:ph type="subTitle" idx="5"/>
          </p:nvPr>
        </p:nvSpPr>
        <p:spPr>
          <a:xfrm>
            <a:off x="5951650" y="2688354"/>
            <a:ext cx="2151000" cy="1101000"/>
          </a:xfrm>
          <a:prstGeom prst="rect">
            <a:avLst/>
          </a:prstGeom>
        </p:spPr>
        <p:txBody>
          <a:bodyPr spcFirstLastPara="1" wrap="square" lIns="91425" tIns="91425" rIns="91425" bIns="91425" anchor="t" anchorCtr="0">
            <a:noAutofit/>
          </a:bodyPr>
          <a:lstStyle>
            <a:lvl1pPr marR="258908" lvl="0" algn="ctr" rtl="0">
              <a:lnSpc>
                <a:spcPct val="100000"/>
              </a:lnSpc>
              <a:spcBef>
                <a:spcPts val="0"/>
              </a:spcBef>
              <a:spcAft>
                <a:spcPts val="0"/>
              </a:spcAft>
              <a:buSzPts val="1400"/>
              <a:buNone/>
              <a:defRPr sz="1400"/>
            </a:lvl1pPr>
            <a:lvl2pPr lvl="1" algn="ctr" rtl="0">
              <a:spcBef>
                <a:spcPts val="1600"/>
              </a:spcBef>
              <a:spcAft>
                <a:spcPts val="0"/>
              </a:spcAft>
              <a:buClr>
                <a:schemeClr val="dk1"/>
              </a:buClr>
              <a:buSzPts val="1400"/>
              <a:buNone/>
              <a:defRPr>
                <a:solidFill>
                  <a:schemeClr val="dk1"/>
                </a:solidFill>
              </a:defRPr>
            </a:lvl2pPr>
            <a:lvl3pPr lvl="2" algn="ctr" rtl="0">
              <a:spcBef>
                <a:spcPts val="1600"/>
              </a:spcBef>
              <a:spcAft>
                <a:spcPts val="0"/>
              </a:spcAft>
              <a:buClr>
                <a:schemeClr val="dk1"/>
              </a:buClr>
              <a:buSzPts val="1400"/>
              <a:buNone/>
              <a:defRPr>
                <a:solidFill>
                  <a:schemeClr val="dk1"/>
                </a:solidFill>
              </a:defRPr>
            </a:lvl3pPr>
            <a:lvl4pPr lvl="3" algn="ctr" rtl="0">
              <a:spcBef>
                <a:spcPts val="1600"/>
              </a:spcBef>
              <a:spcAft>
                <a:spcPts val="0"/>
              </a:spcAft>
              <a:buClr>
                <a:schemeClr val="dk1"/>
              </a:buClr>
              <a:buSzPts val="1400"/>
              <a:buNone/>
              <a:defRPr>
                <a:solidFill>
                  <a:schemeClr val="dk1"/>
                </a:solidFill>
              </a:defRPr>
            </a:lvl4pPr>
            <a:lvl5pPr lvl="4" algn="ctr" rtl="0">
              <a:spcBef>
                <a:spcPts val="1600"/>
              </a:spcBef>
              <a:spcAft>
                <a:spcPts val="0"/>
              </a:spcAft>
              <a:buClr>
                <a:schemeClr val="dk1"/>
              </a:buClr>
              <a:buSzPts val="1400"/>
              <a:buNone/>
              <a:defRPr>
                <a:solidFill>
                  <a:schemeClr val="dk1"/>
                </a:solidFill>
              </a:defRPr>
            </a:lvl5pPr>
            <a:lvl6pPr lvl="5" algn="ctr" rtl="0">
              <a:spcBef>
                <a:spcPts val="1600"/>
              </a:spcBef>
              <a:spcAft>
                <a:spcPts val="0"/>
              </a:spcAft>
              <a:buClr>
                <a:schemeClr val="dk1"/>
              </a:buClr>
              <a:buSzPts val="1400"/>
              <a:buNone/>
              <a:defRPr>
                <a:solidFill>
                  <a:schemeClr val="dk1"/>
                </a:solidFill>
              </a:defRPr>
            </a:lvl6pPr>
            <a:lvl7pPr lvl="6" algn="ctr" rtl="0">
              <a:spcBef>
                <a:spcPts val="1600"/>
              </a:spcBef>
              <a:spcAft>
                <a:spcPts val="0"/>
              </a:spcAft>
              <a:buClr>
                <a:schemeClr val="dk1"/>
              </a:buClr>
              <a:buSzPts val="1400"/>
              <a:buNone/>
              <a:defRPr>
                <a:solidFill>
                  <a:schemeClr val="dk1"/>
                </a:solidFill>
              </a:defRPr>
            </a:lvl7pPr>
            <a:lvl8pPr lvl="7" algn="ctr" rtl="0">
              <a:spcBef>
                <a:spcPts val="1600"/>
              </a:spcBef>
              <a:spcAft>
                <a:spcPts val="0"/>
              </a:spcAft>
              <a:buClr>
                <a:schemeClr val="dk1"/>
              </a:buClr>
              <a:buSzPts val="1400"/>
              <a:buNone/>
              <a:defRPr>
                <a:solidFill>
                  <a:schemeClr val="dk1"/>
                </a:solidFill>
              </a:defRPr>
            </a:lvl8pPr>
            <a:lvl9pPr lvl="8" algn="ctr" rtl="0">
              <a:spcBef>
                <a:spcPts val="1600"/>
              </a:spcBef>
              <a:spcAft>
                <a:spcPts val="1600"/>
              </a:spcAft>
              <a:buClr>
                <a:schemeClr val="dk1"/>
              </a:buClr>
              <a:buSzPts val="1400"/>
              <a:buNone/>
              <a:defRPr>
                <a:solidFill>
                  <a:schemeClr val="dk1"/>
                </a:solidFill>
              </a:defRPr>
            </a:lvl9pPr>
          </a:lstStyle>
          <a:p>
            <a:endParaRPr/>
          </a:p>
        </p:txBody>
      </p:sp>
      <p:sp>
        <p:nvSpPr>
          <p:cNvPr id="383" name="Google Shape;383;p44"/>
          <p:cNvSpPr txBox="1">
            <a:spLocks noGrp="1"/>
          </p:cNvSpPr>
          <p:nvPr>
            <p:ph type="subTitle" idx="6"/>
          </p:nvPr>
        </p:nvSpPr>
        <p:spPr>
          <a:xfrm>
            <a:off x="5952262" y="2360964"/>
            <a:ext cx="2150100" cy="424500"/>
          </a:xfrm>
          <a:prstGeom prst="rect">
            <a:avLst/>
          </a:prstGeom>
        </p:spPr>
        <p:txBody>
          <a:bodyPr spcFirstLastPara="1" wrap="square" lIns="91425" tIns="91425" rIns="91425" bIns="91425" anchor="t" anchorCtr="0">
            <a:noAutofit/>
          </a:bodyPr>
          <a:lstStyle>
            <a:lvl1pPr marR="91440" lvl="0" algn="ctr" rtl="0">
              <a:lnSpc>
                <a:spcPct val="100000"/>
              </a:lnSpc>
              <a:spcBef>
                <a:spcPts val="0"/>
              </a:spcBef>
              <a:spcAft>
                <a:spcPts val="0"/>
              </a:spcAft>
              <a:buSzPts val="1800"/>
              <a:buNone/>
              <a:defRPr>
                <a:solidFill>
                  <a:schemeClr val="dk2"/>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hasCustomPrompt="1"/>
          </p:nvPr>
        </p:nvSpPr>
        <p:spPr>
          <a:xfrm>
            <a:off x="720000" y="877525"/>
            <a:ext cx="77040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p:nvPr/>
        </p:nvSpPr>
        <p:spPr>
          <a:xfrm>
            <a:off x="5707038" y="-1420128"/>
            <a:ext cx="9379426" cy="169985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a:off x="976113" y="-1259512"/>
            <a:ext cx="9379426" cy="169985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idx="2"/>
          </p:nvPr>
        </p:nvSpPr>
        <p:spPr>
          <a:xfrm>
            <a:off x="1433700" y="2569800"/>
            <a:ext cx="6276600" cy="1026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7" name="Google Shape;17;p3"/>
          <p:cNvSpPr/>
          <p:nvPr/>
        </p:nvSpPr>
        <p:spPr>
          <a:xfrm>
            <a:off x="-1436887" y="-1420124"/>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501244">
            <a:off x="5729755" y="3876207"/>
            <a:ext cx="7627109" cy="169982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501244">
            <a:off x="6260568" y="3935718"/>
            <a:ext cx="7627109" cy="169982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1436887" y="4290201"/>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828969">
            <a:off x="385667" y="-3316321"/>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ubTitle" idx="1"/>
          </p:nvPr>
        </p:nvSpPr>
        <p:spPr>
          <a:xfrm>
            <a:off x="1433700" y="3157133"/>
            <a:ext cx="6276600" cy="183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595959"/>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545162"/>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5"/>
          <p:cNvSpPr txBox="1">
            <a:spLocks noGrp="1"/>
          </p:cNvSpPr>
          <p:nvPr>
            <p:ph type="subTitle" idx="1"/>
          </p:nvPr>
        </p:nvSpPr>
        <p:spPr>
          <a:xfrm>
            <a:off x="4811700" y="2005525"/>
            <a:ext cx="3600000" cy="25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160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a:endParaRPr/>
          </a:p>
        </p:txBody>
      </p:sp>
      <p:sp>
        <p:nvSpPr>
          <p:cNvPr id="33" name="Google Shape;33;p5"/>
          <p:cNvSpPr txBox="1">
            <a:spLocks noGrp="1"/>
          </p:cNvSpPr>
          <p:nvPr>
            <p:ph type="subTitle" idx="2"/>
          </p:nvPr>
        </p:nvSpPr>
        <p:spPr>
          <a:xfrm>
            <a:off x="720000" y="1484925"/>
            <a:ext cx="3600000" cy="59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34" name="Google Shape;34;p5"/>
          <p:cNvSpPr txBox="1">
            <a:spLocks noGrp="1"/>
          </p:cNvSpPr>
          <p:nvPr>
            <p:ph type="subTitle" idx="3"/>
          </p:nvPr>
        </p:nvSpPr>
        <p:spPr>
          <a:xfrm>
            <a:off x="720000" y="2005525"/>
            <a:ext cx="3600000" cy="26430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SzPts val="1400"/>
              <a:buFont typeface="Lato"/>
              <a:buChar char="●"/>
              <a:defRPr sz="1200">
                <a:latin typeface="Lato"/>
                <a:ea typeface="Lato"/>
                <a:cs typeface="Lato"/>
                <a:sym typeface="Lato"/>
              </a:defRPr>
            </a:lvl1pPr>
            <a:lvl2pPr lvl="1" rtl="0">
              <a:spcBef>
                <a:spcPts val="0"/>
              </a:spcBef>
              <a:spcAft>
                <a:spcPts val="0"/>
              </a:spcAft>
              <a:buSzPts val="1400"/>
              <a:buFont typeface="Lato"/>
              <a:buChar char="○"/>
              <a:defRPr>
                <a:latin typeface="Lato"/>
                <a:ea typeface="Lato"/>
                <a:cs typeface="Lato"/>
                <a:sym typeface="Lato"/>
              </a:defRPr>
            </a:lvl2pPr>
            <a:lvl3pPr lvl="2" rtl="0">
              <a:spcBef>
                <a:spcPts val="1600"/>
              </a:spcBef>
              <a:spcAft>
                <a:spcPts val="0"/>
              </a:spcAft>
              <a:buSzPts val="1400"/>
              <a:buFont typeface="Lato"/>
              <a:buChar char="■"/>
              <a:defRPr>
                <a:latin typeface="Lato"/>
                <a:ea typeface="Lato"/>
                <a:cs typeface="Lato"/>
                <a:sym typeface="Lato"/>
              </a:defRPr>
            </a:lvl3pPr>
            <a:lvl4pPr lvl="3" rtl="0">
              <a:spcBef>
                <a:spcPts val="1600"/>
              </a:spcBef>
              <a:spcAft>
                <a:spcPts val="0"/>
              </a:spcAft>
              <a:buSzPts val="1400"/>
              <a:buFont typeface="Lato"/>
              <a:buChar char="●"/>
              <a:defRPr>
                <a:latin typeface="Lato"/>
                <a:ea typeface="Lato"/>
                <a:cs typeface="Lato"/>
                <a:sym typeface="Lato"/>
              </a:defRPr>
            </a:lvl4pPr>
            <a:lvl5pPr lvl="4" rtl="0">
              <a:spcBef>
                <a:spcPts val="1600"/>
              </a:spcBef>
              <a:spcAft>
                <a:spcPts val="0"/>
              </a:spcAft>
              <a:buSzPts val="1400"/>
              <a:buFont typeface="Lato"/>
              <a:buChar char="○"/>
              <a:defRPr>
                <a:latin typeface="Lato"/>
                <a:ea typeface="Lato"/>
                <a:cs typeface="Lato"/>
                <a:sym typeface="Lato"/>
              </a:defRPr>
            </a:lvl5pPr>
            <a:lvl6pPr lvl="5" rtl="0">
              <a:spcBef>
                <a:spcPts val="1600"/>
              </a:spcBef>
              <a:spcAft>
                <a:spcPts val="0"/>
              </a:spcAft>
              <a:buSzPts val="1400"/>
              <a:buFont typeface="Lato"/>
              <a:buChar char="■"/>
              <a:defRPr>
                <a:latin typeface="Lato"/>
                <a:ea typeface="Lato"/>
                <a:cs typeface="Lato"/>
                <a:sym typeface="Lato"/>
              </a:defRPr>
            </a:lvl6pPr>
            <a:lvl7pPr lvl="6" rtl="0">
              <a:spcBef>
                <a:spcPts val="1600"/>
              </a:spcBef>
              <a:spcAft>
                <a:spcPts val="0"/>
              </a:spcAft>
              <a:buSzPts val="1400"/>
              <a:buFont typeface="Lato"/>
              <a:buChar char="●"/>
              <a:defRPr>
                <a:latin typeface="Lato"/>
                <a:ea typeface="Lato"/>
                <a:cs typeface="Lato"/>
                <a:sym typeface="Lato"/>
              </a:defRPr>
            </a:lvl7pPr>
            <a:lvl8pPr lvl="7" rtl="0">
              <a:spcBef>
                <a:spcPts val="1600"/>
              </a:spcBef>
              <a:spcAft>
                <a:spcPts val="0"/>
              </a:spcAft>
              <a:buSzPts val="1400"/>
              <a:buFont typeface="Lato"/>
              <a:buChar char="○"/>
              <a:defRPr>
                <a:latin typeface="Lato"/>
                <a:ea typeface="Lato"/>
                <a:cs typeface="Lato"/>
                <a:sym typeface="Lato"/>
              </a:defRPr>
            </a:lvl8pPr>
            <a:lvl9pPr lvl="8" rtl="0">
              <a:spcBef>
                <a:spcPts val="1600"/>
              </a:spcBef>
              <a:spcAft>
                <a:spcPts val="1600"/>
              </a:spcAft>
              <a:buSzPts val="1400"/>
              <a:buFont typeface="Lato"/>
              <a:buChar char="■"/>
              <a:defRPr>
                <a:latin typeface="Lato"/>
                <a:ea typeface="Lato"/>
                <a:cs typeface="Lato"/>
                <a:sym typeface="Lato"/>
              </a:defRPr>
            </a:lvl9pPr>
          </a:lstStyle>
          <a:p>
            <a:endParaRPr/>
          </a:p>
        </p:txBody>
      </p:sp>
      <p:sp>
        <p:nvSpPr>
          <p:cNvPr id="35" name="Google Shape;35;p5"/>
          <p:cNvSpPr/>
          <p:nvPr/>
        </p:nvSpPr>
        <p:spPr>
          <a:xfrm rot="-220157">
            <a:off x="4140515" y="-2378374"/>
            <a:ext cx="12883966" cy="2642905"/>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4801600" y="-1511840"/>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1828969">
            <a:off x="-2189620" y="-2399287"/>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1828969">
            <a:off x="-229020" y="-2177787"/>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220157">
            <a:off x="2997515" y="-2269308"/>
            <a:ext cx="12883966" cy="2642905"/>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72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828969">
            <a:off x="-1021971" y="-2595021"/>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828969">
            <a:off x="938629" y="-2373521"/>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0000" y="552528"/>
            <a:ext cx="3774000" cy="101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atin typeface="Josefin Sans"/>
                <a:ea typeface="Josefin Sans"/>
                <a:cs typeface="Josefin Sans"/>
                <a:sym typeface="Josefin Sans"/>
              </a:defRPr>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80" name="Google Shape;80;p13"/>
          <p:cNvSpPr txBox="1">
            <a:spLocks noGrp="1"/>
          </p:cNvSpPr>
          <p:nvPr>
            <p:ph type="title" idx="2" hasCustomPrompt="1"/>
          </p:nvPr>
        </p:nvSpPr>
        <p:spPr>
          <a:xfrm>
            <a:off x="741775" y="1615003"/>
            <a:ext cx="1412100" cy="876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1" name="Google Shape;81;p13"/>
          <p:cNvSpPr txBox="1">
            <a:spLocks noGrp="1"/>
          </p:cNvSpPr>
          <p:nvPr>
            <p:ph type="subTitle" idx="1"/>
          </p:nvPr>
        </p:nvSpPr>
        <p:spPr>
          <a:xfrm>
            <a:off x="741775" y="2228604"/>
            <a:ext cx="2225400" cy="43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solidFill>
                  <a:schemeClr val="dk2"/>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82" name="Google Shape;82;p13"/>
          <p:cNvSpPr txBox="1">
            <a:spLocks noGrp="1"/>
          </p:cNvSpPr>
          <p:nvPr>
            <p:ph type="title" idx="3" hasCustomPrompt="1"/>
          </p:nvPr>
        </p:nvSpPr>
        <p:spPr>
          <a:xfrm>
            <a:off x="3371338" y="1615003"/>
            <a:ext cx="1411200" cy="876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3" name="Google Shape;83;p13"/>
          <p:cNvSpPr txBox="1">
            <a:spLocks noGrp="1"/>
          </p:cNvSpPr>
          <p:nvPr>
            <p:ph type="subTitle" idx="4"/>
          </p:nvPr>
        </p:nvSpPr>
        <p:spPr>
          <a:xfrm>
            <a:off x="3371338" y="2228604"/>
            <a:ext cx="2220900" cy="44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4" name="Google Shape;84;p13"/>
          <p:cNvSpPr txBox="1">
            <a:spLocks noGrp="1"/>
          </p:cNvSpPr>
          <p:nvPr>
            <p:ph type="title" idx="5" hasCustomPrompt="1"/>
          </p:nvPr>
        </p:nvSpPr>
        <p:spPr>
          <a:xfrm>
            <a:off x="5957688" y="1615003"/>
            <a:ext cx="1411200" cy="876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5" name="Google Shape;85;p13"/>
          <p:cNvSpPr txBox="1">
            <a:spLocks noGrp="1"/>
          </p:cNvSpPr>
          <p:nvPr>
            <p:ph type="subTitle" idx="6"/>
          </p:nvPr>
        </p:nvSpPr>
        <p:spPr>
          <a:xfrm>
            <a:off x="5957688" y="2228604"/>
            <a:ext cx="23988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6" name="Google Shape;86;p13"/>
          <p:cNvSpPr txBox="1">
            <a:spLocks noGrp="1"/>
          </p:cNvSpPr>
          <p:nvPr>
            <p:ph type="title" idx="7" hasCustomPrompt="1"/>
          </p:nvPr>
        </p:nvSpPr>
        <p:spPr>
          <a:xfrm>
            <a:off x="741775" y="2964073"/>
            <a:ext cx="1411200" cy="876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7" name="Google Shape;87;p13"/>
          <p:cNvSpPr txBox="1">
            <a:spLocks noGrp="1"/>
          </p:cNvSpPr>
          <p:nvPr>
            <p:ph type="subTitle" idx="8"/>
          </p:nvPr>
        </p:nvSpPr>
        <p:spPr>
          <a:xfrm>
            <a:off x="741775" y="3573285"/>
            <a:ext cx="22254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 name="Google Shape;88;p13"/>
          <p:cNvSpPr txBox="1">
            <a:spLocks noGrp="1"/>
          </p:cNvSpPr>
          <p:nvPr>
            <p:ph type="title" idx="9" hasCustomPrompt="1"/>
          </p:nvPr>
        </p:nvSpPr>
        <p:spPr>
          <a:xfrm>
            <a:off x="3371338" y="2964073"/>
            <a:ext cx="1411200" cy="876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9" name="Google Shape;89;p13"/>
          <p:cNvSpPr txBox="1">
            <a:spLocks noGrp="1"/>
          </p:cNvSpPr>
          <p:nvPr>
            <p:ph type="subTitle" idx="13"/>
          </p:nvPr>
        </p:nvSpPr>
        <p:spPr>
          <a:xfrm>
            <a:off x="3371338" y="3573285"/>
            <a:ext cx="23958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3"/>
          <p:cNvSpPr txBox="1">
            <a:spLocks noGrp="1"/>
          </p:cNvSpPr>
          <p:nvPr>
            <p:ph type="title" idx="14" hasCustomPrompt="1"/>
          </p:nvPr>
        </p:nvSpPr>
        <p:spPr>
          <a:xfrm>
            <a:off x="5957688" y="2964073"/>
            <a:ext cx="1411200" cy="876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1" name="Google Shape;91;p13"/>
          <p:cNvSpPr txBox="1">
            <a:spLocks noGrp="1"/>
          </p:cNvSpPr>
          <p:nvPr>
            <p:ph type="subTitle" idx="15"/>
          </p:nvPr>
        </p:nvSpPr>
        <p:spPr>
          <a:xfrm>
            <a:off x="5957688" y="3573285"/>
            <a:ext cx="23958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3"/>
          <p:cNvSpPr/>
          <p:nvPr/>
        </p:nvSpPr>
        <p:spPr>
          <a:xfrm rot="681460" flipH="1">
            <a:off x="-2056195" y="2877808"/>
            <a:ext cx="5011380" cy="3046220"/>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5006013" y="-1420128"/>
            <a:ext cx="9379426" cy="169985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rot="681460" flipH="1">
            <a:off x="-2876711" y="2526183"/>
            <a:ext cx="5011380" cy="3046220"/>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4244013" y="-1259525"/>
            <a:ext cx="9379426" cy="1699850"/>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txBox="1">
            <a:spLocks noGrp="1"/>
          </p:cNvSpPr>
          <p:nvPr>
            <p:ph type="subTitle" idx="16"/>
          </p:nvPr>
        </p:nvSpPr>
        <p:spPr>
          <a:xfrm>
            <a:off x="741775" y="2539626"/>
            <a:ext cx="2225400" cy="57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7" name="Google Shape;97;p13"/>
          <p:cNvSpPr txBox="1">
            <a:spLocks noGrp="1"/>
          </p:cNvSpPr>
          <p:nvPr>
            <p:ph type="subTitle" idx="17"/>
          </p:nvPr>
        </p:nvSpPr>
        <p:spPr>
          <a:xfrm>
            <a:off x="3371338" y="2539626"/>
            <a:ext cx="2217900" cy="57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8" name="Google Shape;98;p13"/>
          <p:cNvSpPr txBox="1">
            <a:spLocks noGrp="1"/>
          </p:cNvSpPr>
          <p:nvPr>
            <p:ph type="subTitle" idx="18"/>
          </p:nvPr>
        </p:nvSpPr>
        <p:spPr>
          <a:xfrm>
            <a:off x="5957688" y="2539626"/>
            <a:ext cx="2395800" cy="57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9" name="Google Shape;99;p13"/>
          <p:cNvSpPr txBox="1">
            <a:spLocks noGrp="1"/>
          </p:cNvSpPr>
          <p:nvPr>
            <p:ph type="subTitle" idx="19"/>
          </p:nvPr>
        </p:nvSpPr>
        <p:spPr>
          <a:xfrm>
            <a:off x="741775" y="3893946"/>
            <a:ext cx="2225400" cy="57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0" name="Google Shape;100;p13"/>
          <p:cNvSpPr txBox="1">
            <a:spLocks noGrp="1"/>
          </p:cNvSpPr>
          <p:nvPr>
            <p:ph type="subTitle" idx="20"/>
          </p:nvPr>
        </p:nvSpPr>
        <p:spPr>
          <a:xfrm>
            <a:off x="3371338" y="3893946"/>
            <a:ext cx="2395800" cy="57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1" name="Google Shape;101;p13"/>
          <p:cNvSpPr txBox="1">
            <a:spLocks noGrp="1"/>
          </p:cNvSpPr>
          <p:nvPr>
            <p:ph type="subTitle" idx="21"/>
          </p:nvPr>
        </p:nvSpPr>
        <p:spPr>
          <a:xfrm>
            <a:off x="5957688" y="3893946"/>
            <a:ext cx="2395800" cy="57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2">
  <p:cSld name="CUSTOM_2">
    <p:spTree>
      <p:nvGrpSpPr>
        <p:cNvPr id="1" name="Shape 102"/>
        <p:cNvGrpSpPr/>
        <p:nvPr/>
      </p:nvGrpSpPr>
      <p:grpSpPr>
        <a:xfrm>
          <a:off x="0" y="0"/>
          <a:ext cx="0" cy="0"/>
          <a:chOff x="0" y="0"/>
          <a:chExt cx="0" cy="0"/>
        </a:xfrm>
      </p:grpSpPr>
      <p:sp>
        <p:nvSpPr>
          <p:cNvPr id="103" name="Google Shape;103;p14"/>
          <p:cNvSpPr/>
          <p:nvPr/>
        </p:nvSpPr>
        <p:spPr>
          <a:xfrm rot="10643912" flipH="1">
            <a:off x="1643120" y="-812891"/>
            <a:ext cx="9759623" cy="3552594"/>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380898" flipH="1">
            <a:off x="2550050" y="-688654"/>
            <a:ext cx="8700102" cy="3434477"/>
          </a:xfrm>
          <a:custGeom>
            <a:avLst/>
            <a:gdLst/>
            <a:ahLst/>
            <a:cxnLst/>
            <a:rect l="l" t="t" r="r" b="b"/>
            <a:pathLst>
              <a:path w="221112" h="72454" extrusionOk="0">
                <a:moveTo>
                  <a:pt x="221112" y="442"/>
                </a:moveTo>
                <a:cubicBezTo>
                  <a:pt x="218816" y="178"/>
                  <a:pt x="216520" y="1"/>
                  <a:pt x="214268" y="1"/>
                </a:cubicBezTo>
                <a:cubicBezTo>
                  <a:pt x="155193" y="1"/>
                  <a:pt x="135237" y="72454"/>
                  <a:pt x="0" y="72454"/>
                </a:cubicBezTo>
                <a:lnTo>
                  <a:pt x="221112" y="72454"/>
                </a:lnTo>
                <a:close/>
              </a:path>
            </a:pathLst>
          </a:custGeom>
          <a:solidFill>
            <a:schemeClr val="dk2">
              <a:alpha val="687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681460" flipH="1">
            <a:off x="-2056195" y="2877808"/>
            <a:ext cx="5011380" cy="3046220"/>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681460" flipH="1">
            <a:off x="-2876711" y="2526183"/>
            <a:ext cx="5011380" cy="3046220"/>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txBox="1">
            <a:spLocks noGrp="1"/>
          </p:cNvSpPr>
          <p:nvPr>
            <p:ph type="title"/>
          </p:nvPr>
        </p:nvSpPr>
        <p:spPr>
          <a:xfrm>
            <a:off x="1998000" y="552525"/>
            <a:ext cx="51480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1">
                <a:latin typeface="Josefin Sans"/>
                <a:ea typeface="Josefin Sans"/>
                <a:cs typeface="Josefin Sans"/>
                <a:sym typeface="Josefin Sans"/>
              </a:defRPr>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a:endParaRPr/>
          </a:p>
        </p:txBody>
      </p:sp>
      <p:sp>
        <p:nvSpPr>
          <p:cNvPr id="108" name="Google Shape;108;p14"/>
          <p:cNvSpPr txBox="1">
            <a:spLocks noGrp="1"/>
          </p:cNvSpPr>
          <p:nvPr>
            <p:ph type="title" idx="2" hasCustomPrompt="1"/>
          </p:nvPr>
        </p:nvSpPr>
        <p:spPr>
          <a:xfrm>
            <a:off x="741775" y="1996000"/>
            <a:ext cx="2217900" cy="87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09" name="Google Shape;109;p14"/>
          <p:cNvSpPr txBox="1">
            <a:spLocks noGrp="1"/>
          </p:cNvSpPr>
          <p:nvPr>
            <p:ph type="subTitle" idx="1"/>
          </p:nvPr>
        </p:nvSpPr>
        <p:spPr>
          <a:xfrm>
            <a:off x="741775" y="2609604"/>
            <a:ext cx="2225400" cy="4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 name="Google Shape;110;p14"/>
          <p:cNvSpPr txBox="1">
            <a:spLocks noGrp="1"/>
          </p:cNvSpPr>
          <p:nvPr>
            <p:ph type="title" idx="3" hasCustomPrompt="1"/>
          </p:nvPr>
        </p:nvSpPr>
        <p:spPr>
          <a:xfrm>
            <a:off x="3371357" y="1996000"/>
            <a:ext cx="2225400" cy="87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1" name="Google Shape;111;p14"/>
          <p:cNvSpPr txBox="1">
            <a:spLocks noGrp="1"/>
          </p:cNvSpPr>
          <p:nvPr>
            <p:ph type="subTitle" idx="4"/>
          </p:nvPr>
        </p:nvSpPr>
        <p:spPr>
          <a:xfrm>
            <a:off x="3371338" y="2609604"/>
            <a:ext cx="2220900" cy="44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2" name="Google Shape;112;p14"/>
          <p:cNvSpPr txBox="1">
            <a:spLocks noGrp="1"/>
          </p:cNvSpPr>
          <p:nvPr>
            <p:ph type="title" idx="5" hasCustomPrompt="1"/>
          </p:nvPr>
        </p:nvSpPr>
        <p:spPr>
          <a:xfrm>
            <a:off x="5957709" y="1996000"/>
            <a:ext cx="2398800" cy="876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13" name="Google Shape;113;p14"/>
          <p:cNvSpPr txBox="1">
            <a:spLocks noGrp="1"/>
          </p:cNvSpPr>
          <p:nvPr>
            <p:ph type="subTitle" idx="6"/>
          </p:nvPr>
        </p:nvSpPr>
        <p:spPr>
          <a:xfrm>
            <a:off x="5957688" y="2609604"/>
            <a:ext cx="2398800" cy="4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solidFill>
                  <a:schemeClr val="dk2"/>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14"/>
          <p:cNvSpPr txBox="1">
            <a:spLocks noGrp="1"/>
          </p:cNvSpPr>
          <p:nvPr>
            <p:ph type="subTitle" idx="7"/>
          </p:nvPr>
        </p:nvSpPr>
        <p:spPr>
          <a:xfrm>
            <a:off x="741775" y="2935034"/>
            <a:ext cx="2225400" cy="57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5" name="Google Shape;115;p14"/>
          <p:cNvSpPr txBox="1">
            <a:spLocks noGrp="1"/>
          </p:cNvSpPr>
          <p:nvPr>
            <p:ph type="subTitle" idx="8"/>
          </p:nvPr>
        </p:nvSpPr>
        <p:spPr>
          <a:xfrm>
            <a:off x="3371338" y="2935034"/>
            <a:ext cx="2217900" cy="57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6" name="Google Shape;116;p14"/>
          <p:cNvSpPr txBox="1">
            <a:spLocks noGrp="1"/>
          </p:cNvSpPr>
          <p:nvPr>
            <p:ph type="subTitle" idx="9"/>
          </p:nvPr>
        </p:nvSpPr>
        <p:spPr>
          <a:xfrm>
            <a:off x="5957688" y="2935034"/>
            <a:ext cx="2395800" cy="57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17"/>
        <p:cNvGrpSpPr/>
        <p:nvPr/>
      </p:nvGrpSpPr>
      <p:grpSpPr>
        <a:xfrm>
          <a:off x="0" y="0"/>
          <a:ext cx="0" cy="0"/>
          <a:chOff x="0" y="0"/>
          <a:chExt cx="0" cy="0"/>
        </a:xfrm>
      </p:grpSpPr>
      <p:sp>
        <p:nvSpPr>
          <p:cNvPr id="118" name="Google Shape;118;p15"/>
          <p:cNvSpPr txBox="1">
            <a:spLocks noGrp="1"/>
          </p:cNvSpPr>
          <p:nvPr>
            <p:ph type="title" hasCustomPrompt="1"/>
          </p:nvPr>
        </p:nvSpPr>
        <p:spPr>
          <a:xfrm>
            <a:off x="720000" y="39325"/>
            <a:ext cx="77040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20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19" name="Google Shape;119;p15"/>
          <p:cNvSpPr txBox="1">
            <a:spLocks noGrp="1"/>
          </p:cNvSpPr>
          <p:nvPr>
            <p:ph type="title" idx="2"/>
          </p:nvPr>
        </p:nvSpPr>
        <p:spPr>
          <a:xfrm>
            <a:off x="2161300" y="1758275"/>
            <a:ext cx="6262800" cy="1026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2"/>
              </a:buClr>
              <a:buSzPts val="2800"/>
              <a:buNone/>
              <a:defRPr>
                <a:solidFill>
                  <a:schemeClr val="dk2"/>
                </a:solidFill>
                <a:latin typeface="Lato"/>
                <a:ea typeface="Lato"/>
                <a:cs typeface="Lato"/>
                <a:sym typeface="Lato"/>
              </a:defRPr>
            </a:lvl1pPr>
            <a:lvl2pPr lvl="1" algn="r" rtl="0">
              <a:spcBef>
                <a:spcPts val="0"/>
              </a:spcBef>
              <a:spcAft>
                <a:spcPts val="0"/>
              </a:spcAft>
              <a:buSzPts val="2800"/>
              <a:buNone/>
              <a:defRPr>
                <a:latin typeface="Lato"/>
                <a:ea typeface="Lato"/>
                <a:cs typeface="Lato"/>
                <a:sym typeface="Lato"/>
              </a:defRPr>
            </a:lvl2pPr>
            <a:lvl3pPr lvl="2" algn="r" rtl="0">
              <a:spcBef>
                <a:spcPts val="0"/>
              </a:spcBef>
              <a:spcAft>
                <a:spcPts val="0"/>
              </a:spcAft>
              <a:buSzPts val="2800"/>
              <a:buNone/>
              <a:defRPr>
                <a:latin typeface="Lato"/>
                <a:ea typeface="Lato"/>
                <a:cs typeface="Lato"/>
                <a:sym typeface="Lato"/>
              </a:defRPr>
            </a:lvl3pPr>
            <a:lvl4pPr lvl="3" algn="r" rtl="0">
              <a:spcBef>
                <a:spcPts val="0"/>
              </a:spcBef>
              <a:spcAft>
                <a:spcPts val="0"/>
              </a:spcAft>
              <a:buSzPts val="2800"/>
              <a:buNone/>
              <a:defRPr>
                <a:latin typeface="Lato"/>
                <a:ea typeface="Lato"/>
                <a:cs typeface="Lato"/>
                <a:sym typeface="Lato"/>
              </a:defRPr>
            </a:lvl4pPr>
            <a:lvl5pPr lvl="4" algn="r" rtl="0">
              <a:spcBef>
                <a:spcPts val="0"/>
              </a:spcBef>
              <a:spcAft>
                <a:spcPts val="0"/>
              </a:spcAft>
              <a:buSzPts val="2800"/>
              <a:buNone/>
              <a:defRPr>
                <a:latin typeface="Lato"/>
                <a:ea typeface="Lato"/>
                <a:cs typeface="Lato"/>
                <a:sym typeface="Lato"/>
              </a:defRPr>
            </a:lvl5pPr>
            <a:lvl6pPr lvl="5" algn="r" rtl="0">
              <a:spcBef>
                <a:spcPts val="0"/>
              </a:spcBef>
              <a:spcAft>
                <a:spcPts val="0"/>
              </a:spcAft>
              <a:buSzPts val="2800"/>
              <a:buNone/>
              <a:defRPr>
                <a:latin typeface="Lato"/>
                <a:ea typeface="Lato"/>
                <a:cs typeface="Lato"/>
                <a:sym typeface="Lato"/>
              </a:defRPr>
            </a:lvl6pPr>
            <a:lvl7pPr lvl="6" algn="r" rtl="0">
              <a:spcBef>
                <a:spcPts val="0"/>
              </a:spcBef>
              <a:spcAft>
                <a:spcPts val="0"/>
              </a:spcAft>
              <a:buSzPts val="2800"/>
              <a:buNone/>
              <a:defRPr>
                <a:latin typeface="Lato"/>
                <a:ea typeface="Lato"/>
                <a:cs typeface="Lato"/>
                <a:sym typeface="Lato"/>
              </a:defRPr>
            </a:lvl7pPr>
            <a:lvl8pPr lvl="7" algn="r" rtl="0">
              <a:spcBef>
                <a:spcPts val="0"/>
              </a:spcBef>
              <a:spcAft>
                <a:spcPts val="0"/>
              </a:spcAft>
              <a:buSzPts val="2800"/>
              <a:buNone/>
              <a:defRPr>
                <a:latin typeface="Lato"/>
                <a:ea typeface="Lato"/>
                <a:cs typeface="Lato"/>
                <a:sym typeface="Lato"/>
              </a:defRPr>
            </a:lvl8pPr>
            <a:lvl9pPr lvl="8" algn="r" rtl="0">
              <a:spcBef>
                <a:spcPts val="0"/>
              </a:spcBef>
              <a:spcAft>
                <a:spcPts val="0"/>
              </a:spcAft>
              <a:buSzPts val="2800"/>
              <a:buNone/>
              <a:defRPr>
                <a:latin typeface="Lato"/>
                <a:ea typeface="Lato"/>
                <a:cs typeface="Lato"/>
                <a:sym typeface="Lato"/>
              </a:defRPr>
            </a:lvl9pPr>
          </a:lstStyle>
          <a:p>
            <a:endParaRPr/>
          </a:p>
        </p:txBody>
      </p:sp>
      <p:sp>
        <p:nvSpPr>
          <p:cNvPr id="120" name="Google Shape;120;p15"/>
          <p:cNvSpPr/>
          <p:nvPr/>
        </p:nvSpPr>
        <p:spPr>
          <a:xfrm rot="1828969">
            <a:off x="-319183" y="-4668871"/>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21" name="Google Shape;121;p15"/>
          <p:cNvSpPr/>
          <p:nvPr/>
        </p:nvSpPr>
        <p:spPr>
          <a:xfrm rot="-10238075">
            <a:off x="-1897551" y="3995813"/>
            <a:ext cx="7627127" cy="169975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10238075">
            <a:off x="-1372846" y="4095755"/>
            <a:ext cx="7627127" cy="1699751"/>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10800000">
            <a:off x="-1093987" y="3432951"/>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txBox="1">
            <a:spLocks noGrp="1"/>
          </p:cNvSpPr>
          <p:nvPr>
            <p:ph type="subTitle" idx="1"/>
          </p:nvPr>
        </p:nvSpPr>
        <p:spPr>
          <a:xfrm>
            <a:off x="2161249" y="2328610"/>
            <a:ext cx="6262800" cy="38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rgbClr val="595959"/>
                </a:solidFill>
              </a:defRPr>
            </a:lvl1pPr>
            <a:lvl2pPr lvl="1" algn="r" rtl="0">
              <a:spcBef>
                <a:spcPts val="1600"/>
              </a:spcBef>
              <a:spcAft>
                <a:spcPts val="0"/>
              </a:spcAft>
              <a:buSzPts val="1400"/>
              <a:buNone/>
              <a:defRPr/>
            </a:lvl2pPr>
            <a:lvl3pPr lvl="2" algn="r" rtl="0">
              <a:spcBef>
                <a:spcPts val="1600"/>
              </a:spcBef>
              <a:spcAft>
                <a:spcPts val="0"/>
              </a:spcAft>
              <a:buSzPts val="1400"/>
              <a:buNone/>
              <a:defRPr/>
            </a:lvl3pPr>
            <a:lvl4pPr lvl="3" algn="r" rtl="0">
              <a:spcBef>
                <a:spcPts val="1600"/>
              </a:spcBef>
              <a:spcAft>
                <a:spcPts val="0"/>
              </a:spcAft>
              <a:buSzPts val="1400"/>
              <a:buNone/>
              <a:defRPr/>
            </a:lvl4pPr>
            <a:lvl5pPr lvl="4" algn="r" rtl="0">
              <a:spcBef>
                <a:spcPts val="1600"/>
              </a:spcBef>
              <a:spcAft>
                <a:spcPts val="0"/>
              </a:spcAft>
              <a:buSzPts val="1400"/>
              <a:buNone/>
              <a:defRPr/>
            </a:lvl5pPr>
            <a:lvl6pPr lvl="5" algn="r" rtl="0">
              <a:spcBef>
                <a:spcPts val="1600"/>
              </a:spcBef>
              <a:spcAft>
                <a:spcPts val="0"/>
              </a:spcAft>
              <a:buSzPts val="1400"/>
              <a:buNone/>
              <a:defRPr/>
            </a:lvl6pPr>
            <a:lvl7pPr lvl="6" algn="r" rtl="0">
              <a:spcBef>
                <a:spcPts val="1600"/>
              </a:spcBef>
              <a:spcAft>
                <a:spcPts val="0"/>
              </a:spcAft>
              <a:buSzPts val="1400"/>
              <a:buNone/>
              <a:defRPr/>
            </a:lvl7pPr>
            <a:lvl8pPr lvl="7" algn="r" rtl="0">
              <a:spcBef>
                <a:spcPts val="1600"/>
              </a:spcBef>
              <a:spcAft>
                <a:spcPts val="0"/>
              </a:spcAft>
              <a:buSzPts val="1400"/>
              <a:buNone/>
              <a:defRPr/>
            </a:lvl8pPr>
            <a:lvl9pPr lvl="8" algn="r"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CUSTOM_37">
    <p:spTree>
      <p:nvGrpSpPr>
        <p:cNvPr id="1" name="Shape 162"/>
        <p:cNvGrpSpPr/>
        <p:nvPr/>
      </p:nvGrpSpPr>
      <p:grpSpPr>
        <a:xfrm>
          <a:off x="0" y="0"/>
          <a:ext cx="0" cy="0"/>
          <a:chOff x="0" y="0"/>
          <a:chExt cx="0" cy="0"/>
        </a:xfrm>
      </p:grpSpPr>
      <p:sp>
        <p:nvSpPr>
          <p:cNvPr id="163" name="Google Shape;163;p21"/>
          <p:cNvSpPr txBox="1">
            <a:spLocks noGrp="1"/>
          </p:cNvSpPr>
          <p:nvPr>
            <p:ph type="title" hasCustomPrompt="1"/>
          </p:nvPr>
        </p:nvSpPr>
        <p:spPr>
          <a:xfrm>
            <a:off x="853350" y="344125"/>
            <a:ext cx="4190100" cy="19635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64" name="Google Shape;164;p21"/>
          <p:cNvSpPr txBox="1">
            <a:spLocks noGrp="1"/>
          </p:cNvSpPr>
          <p:nvPr>
            <p:ph type="title" idx="2"/>
          </p:nvPr>
        </p:nvSpPr>
        <p:spPr>
          <a:xfrm>
            <a:off x="853350" y="2188800"/>
            <a:ext cx="5586900" cy="46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800"/>
              <a:buNone/>
              <a:defRPr>
                <a:solidFill>
                  <a:schemeClr val="dk2"/>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65" name="Google Shape;165;p21"/>
          <p:cNvSpPr/>
          <p:nvPr/>
        </p:nvSpPr>
        <p:spPr>
          <a:xfrm rot="547">
            <a:off x="-1668208" y="-5068785"/>
            <a:ext cx="12937609" cy="12776064"/>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66" name="Google Shape;166;p21"/>
          <p:cNvSpPr/>
          <p:nvPr/>
        </p:nvSpPr>
        <p:spPr>
          <a:xfrm rot="547">
            <a:off x="-620458" y="-5221185"/>
            <a:ext cx="12937609" cy="12776064"/>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67" name="Google Shape;167;p21"/>
          <p:cNvSpPr txBox="1">
            <a:spLocks noGrp="1"/>
          </p:cNvSpPr>
          <p:nvPr>
            <p:ph type="subTitle" idx="1"/>
          </p:nvPr>
        </p:nvSpPr>
        <p:spPr>
          <a:xfrm>
            <a:off x="853350" y="2644642"/>
            <a:ext cx="5586900" cy="4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595959"/>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720000" y="553082"/>
            <a:ext cx="2537100" cy="1137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b="1">
                <a:latin typeface="Josefin Sans"/>
                <a:ea typeface="Josefin Sans"/>
                <a:cs typeface="Josefin Sans"/>
                <a:sym typeface="Josefin Sans"/>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70" name="Google Shape;170;p22"/>
          <p:cNvSpPr txBox="1">
            <a:spLocks noGrp="1"/>
          </p:cNvSpPr>
          <p:nvPr>
            <p:ph type="subTitle" idx="1"/>
          </p:nvPr>
        </p:nvSpPr>
        <p:spPr>
          <a:xfrm>
            <a:off x="815991" y="3166277"/>
            <a:ext cx="21945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a:endParaRPr/>
          </a:p>
        </p:txBody>
      </p:sp>
      <p:sp>
        <p:nvSpPr>
          <p:cNvPr id="171" name="Google Shape;171;p22"/>
          <p:cNvSpPr txBox="1">
            <a:spLocks noGrp="1"/>
          </p:cNvSpPr>
          <p:nvPr>
            <p:ph type="subTitle" idx="2"/>
          </p:nvPr>
        </p:nvSpPr>
        <p:spPr>
          <a:xfrm>
            <a:off x="3470391" y="3166277"/>
            <a:ext cx="21945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a:endParaRPr/>
          </a:p>
        </p:txBody>
      </p:sp>
      <p:sp>
        <p:nvSpPr>
          <p:cNvPr id="172" name="Google Shape;172;p22"/>
          <p:cNvSpPr txBox="1">
            <a:spLocks noGrp="1"/>
          </p:cNvSpPr>
          <p:nvPr>
            <p:ph type="subTitle" idx="3"/>
          </p:nvPr>
        </p:nvSpPr>
        <p:spPr>
          <a:xfrm>
            <a:off x="6132790" y="3166277"/>
            <a:ext cx="2194500" cy="10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rtl="0">
              <a:spcBef>
                <a:spcPts val="1600"/>
              </a:spcBef>
              <a:spcAft>
                <a:spcPts val="0"/>
              </a:spcAft>
              <a:buClr>
                <a:schemeClr val="dk1"/>
              </a:buClr>
              <a:buSzPts val="1400"/>
              <a:buFont typeface="Lato"/>
              <a:buNone/>
              <a:defRPr>
                <a:solidFill>
                  <a:schemeClr val="dk1"/>
                </a:solidFill>
                <a:latin typeface="Lato"/>
                <a:ea typeface="Lato"/>
                <a:cs typeface="Lato"/>
                <a:sym typeface="Lato"/>
              </a:defRPr>
            </a:lvl2pPr>
            <a:lvl3pPr lvl="2" rtl="0">
              <a:spcBef>
                <a:spcPts val="1600"/>
              </a:spcBef>
              <a:spcAft>
                <a:spcPts val="0"/>
              </a:spcAft>
              <a:buClr>
                <a:schemeClr val="dk1"/>
              </a:buClr>
              <a:buSzPts val="1400"/>
              <a:buFont typeface="Lato"/>
              <a:buNone/>
              <a:defRPr>
                <a:solidFill>
                  <a:schemeClr val="dk1"/>
                </a:solidFill>
                <a:latin typeface="Lato"/>
                <a:ea typeface="Lato"/>
                <a:cs typeface="Lato"/>
                <a:sym typeface="Lato"/>
              </a:defRPr>
            </a:lvl3pPr>
            <a:lvl4pPr lvl="3" rtl="0">
              <a:spcBef>
                <a:spcPts val="1600"/>
              </a:spcBef>
              <a:spcAft>
                <a:spcPts val="0"/>
              </a:spcAft>
              <a:buClr>
                <a:schemeClr val="dk1"/>
              </a:buClr>
              <a:buSzPts val="1400"/>
              <a:buFont typeface="Lato"/>
              <a:buNone/>
              <a:defRPr>
                <a:solidFill>
                  <a:schemeClr val="dk1"/>
                </a:solidFill>
                <a:latin typeface="Lato"/>
                <a:ea typeface="Lato"/>
                <a:cs typeface="Lato"/>
                <a:sym typeface="Lato"/>
              </a:defRPr>
            </a:lvl4pPr>
            <a:lvl5pPr lvl="4" rtl="0">
              <a:spcBef>
                <a:spcPts val="1600"/>
              </a:spcBef>
              <a:spcAft>
                <a:spcPts val="0"/>
              </a:spcAft>
              <a:buClr>
                <a:schemeClr val="dk1"/>
              </a:buClr>
              <a:buSzPts val="1400"/>
              <a:buFont typeface="Lato"/>
              <a:buNone/>
              <a:defRPr>
                <a:solidFill>
                  <a:schemeClr val="dk1"/>
                </a:solidFill>
                <a:latin typeface="Lato"/>
                <a:ea typeface="Lato"/>
                <a:cs typeface="Lato"/>
                <a:sym typeface="Lato"/>
              </a:defRPr>
            </a:lvl5pPr>
            <a:lvl6pPr lvl="5" rtl="0">
              <a:spcBef>
                <a:spcPts val="1600"/>
              </a:spcBef>
              <a:spcAft>
                <a:spcPts val="0"/>
              </a:spcAft>
              <a:buClr>
                <a:schemeClr val="dk1"/>
              </a:buClr>
              <a:buSzPts val="1400"/>
              <a:buFont typeface="Lato"/>
              <a:buNone/>
              <a:defRPr>
                <a:solidFill>
                  <a:schemeClr val="dk1"/>
                </a:solidFill>
                <a:latin typeface="Lato"/>
                <a:ea typeface="Lato"/>
                <a:cs typeface="Lato"/>
                <a:sym typeface="Lato"/>
              </a:defRPr>
            </a:lvl6pPr>
            <a:lvl7pPr lvl="6" rtl="0">
              <a:spcBef>
                <a:spcPts val="1600"/>
              </a:spcBef>
              <a:spcAft>
                <a:spcPts val="0"/>
              </a:spcAft>
              <a:buClr>
                <a:schemeClr val="dk1"/>
              </a:buClr>
              <a:buSzPts val="1400"/>
              <a:buFont typeface="Lato"/>
              <a:buNone/>
              <a:defRPr>
                <a:solidFill>
                  <a:schemeClr val="dk1"/>
                </a:solidFill>
                <a:latin typeface="Lato"/>
                <a:ea typeface="Lato"/>
                <a:cs typeface="Lato"/>
                <a:sym typeface="Lato"/>
              </a:defRPr>
            </a:lvl7pPr>
            <a:lvl8pPr lvl="7" rtl="0">
              <a:spcBef>
                <a:spcPts val="1600"/>
              </a:spcBef>
              <a:spcAft>
                <a:spcPts val="0"/>
              </a:spcAft>
              <a:buClr>
                <a:schemeClr val="dk1"/>
              </a:buClr>
              <a:buSzPts val="1400"/>
              <a:buFont typeface="Lato"/>
              <a:buNone/>
              <a:defRPr>
                <a:solidFill>
                  <a:schemeClr val="dk1"/>
                </a:solidFill>
                <a:latin typeface="Lato"/>
                <a:ea typeface="Lato"/>
                <a:cs typeface="Lato"/>
                <a:sym typeface="Lato"/>
              </a:defRPr>
            </a:lvl8pPr>
            <a:lvl9pPr lvl="8" rtl="0">
              <a:spcBef>
                <a:spcPts val="1600"/>
              </a:spcBef>
              <a:spcAft>
                <a:spcPts val="1600"/>
              </a:spcAft>
              <a:buClr>
                <a:schemeClr val="dk1"/>
              </a:buClr>
              <a:buSzPts val="1400"/>
              <a:buFont typeface="Lato"/>
              <a:buNone/>
              <a:defRPr>
                <a:solidFill>
                  <a:schemeClr val="dk1"/>
                </a:solidFill>
                <a:latin typeface="Lato"/>
                <a:ea typeface="Lato"/>
                <a:cs typeface="Lato"/>
                <a:sym typeface="Lato"/>
              </a:defRPr>
            </a:lvl9pPr>
          </a:lstStyle>
          <a:p>
            <a:endParaRPr/>
          </a:p>
        </p:txBody>
      </p:sp>
      <p:sp>
        <p:nvSpPr>
          <p:cNvPr id="173" name="Google Shape;173;p22"/>
          <p:cNvSpPr txBox="1">
            <a:spLocks noGrp="1"/>
          </p:cNvSpPr>
          <p:nvPr>
            <p:ph type="subTitle" idx="4"/>
          </p:nvPr>
        </p:nvSpPr>
        <p:spPr>
          <a:xfrm>
            <a:off x="806850" y="2824327"/>
            <a:ext cx="22215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174" name="Google Shape;174;p22"/>
          <p:cNvSpPr txBox="1">
            <a:spLocks noGrp="1"/>
          </p:cNvSpPr>
          <p:nvPr>
            <p:ph type="subTitle" idx="5"/>
          </p:nvPr>
        </p:nvSpPr>
        <p:spPr>
          <a:xfrm>
            <a:off x="3461250" y="2824327"/>
            <a:ext cx="22215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175" name="Google Shape;175;p22"/>
          <p:cNvSpPr txBox="1">
            <a:spLocks noGrp="1"/>
          </p:cNvSpPr>
          <p:nvPr>
            <p:ph type="subTitle" idx="6"/>
          </p:nvPr>
        </p:nvSpPr>
        <p:spPr>
          <a:xfrm>
            <a:off x="6115650" y="2824327"/>
            <a:ext cx="2221500" cy="42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Lato"/>
              <a:buNone/>
              <a:defRPr>
                <a:solidFill>
                  <a:schemeClr val="dk2"/>
                </a:solidFill>
                <a:latin typeface="Lato"/>
                <a:ea typeface="Lato"/>
                <a:cs typeface="Lato"/>
                <a:sym typeface="Lato"/>
              </a:defRPr>
            </a:lvl1pPr>
            <a:lvl2pPr lvl="1" rtl="0">
              <a:spcBef>
                <a:spcPts val="1600"/>
              </a:spcBef>
              <a:spcAft>
                <a:spcPts val="0"/>
              </a:spcAft>
              <a:buSzPts val="1400"/>
              <a:buFont typeface="Lato"/>
              <a:buNone/>
              <a:defRPr>
                <a:latin typeface="Lato"/>
                <a:ea typeface="Lato"/>
                <a:cs typeface="Lato"/>
                <a:sym typeface="Lato"/>
              </a:defRPr>
            </a:lvl2pPr>
            <a:lvl3pPr lvl="2" rtl="0">
              <a:spcBef>
                <a:spcPts val="1600"/>
              </a:spcBef>
              <a:spcAft>
                <a:spcPts val="0"/>
              </a:spcAft>
              <a:buSzPts val="1400"/>
              <a:buFont typeface="Lato"/>
              <a:buNone/>
              <a:defRPr>
                <a:latin typeface="Lato"/>
                <a:ea typeface="Lato"/>
                <a:cs typeface="Lato"/>
                <a:sym typeface="Lato"/>
              </a:defRPr>
            </a:lvl3pPr>
            <a:lvl4pPr lvl="3" rtl="0">
              <a:spcBef>
                <a:spcPts val="1600"/>
              </a:spcBef>
              <a:spcAft>
                <a:spcPts val="0"/>
              </a:spcAft>
              <a:buSzPts val="1400"/>
              <a:buFont typeface="Lato"/>
              <a:buNone/>
              <a:defRPr>
                <a:latin typeface="Lato"/>
                <a:ea typeface="Lato"/>
                <a:cs typeface="Lato"/>
                <a:sym typeface="Lato"/>
              </a:defRPr>
            </a:lvl4pPr>
            <a:lvl5pPr lvl="4" rtl="0">
              <a:spcBef>
                <a:spcPts val="1600"/>
              </a:spcBef>
              <a:spcAft>
                <a:spcPts val="0"/>
              </a:spcAft>
              <a:buSzPts val="1400"/>
              <a:buFont typeface="Lato"/>
              <a:buNone/>
              <a:defRPr>
                <a:latin typeface="Lato"/>
                <a:ea typeface="Lato"/>
                <a:cs typeface="Lato"/>
                <a:sym typeface="Lato"/>
              </a:defRPr>
            </a:lvl5pPr>
            <a:lvl6pPr lvl="5" rtl="0">
              <a:spcBef>
                <a:spcPts val="1600"/>
              </a:spcBef>
              <a:spcAft>
                <a:spcPts val="0"/>
              </a:spcAft>
              <a:buSzPts val="1400"/>
              <a:buFont typeface="Lato"/>
              <a:buNone/>
              <a:defRPr>
                <a:latin typeface="Lato"/>
                <a:ea typeface="Lato"/>
                <a:cs typeface="Lato"/>
                <a:sym typeface="Lato"/>
              </a:defRPr>
            </a:lvl6pPr>
            <a:lvl7pPr lvl="6" rtl="0">
              <a:spcBef>
                <a:spcPts val="1600"/>
              </a:spcBef>
              <a:spcAft>
                <a:spcPts val="0"/>
              </a:spcAft>
              <a:buSzPts val="1400"/>
              <a:buFont typeface="Lato"/>
              <a:buNone/>
              <a:defRPr>
                <a:latin typeface="Lato"/>
                <a:ea typeface="Lato"/>
                <a:cs typeface="Lato"/>
                <a:sym typeface="Lato"/>
              </a:defRPr>
            </a:lvl7pPr>
            <a:lvl8pPr lvl="7" rtl="0">
              <a:spcBef>
                <a:spcPts val="1600"/>
              </a:spcBef>
              <a:spcAft>
                <a:spcPts val="0"/>
              </a:spcAft>
              <a:buSzPts val="1400"/>
              <a:buFont typeface="Lato"/>
              <a:buNone/>
              <a:defRPr>
                <a:latin typeface="Lato"/>
                <a:ea typeface="Lato"/>
                <a:cs typeface="Lato"/>
                <a:sym typeface="Lato"/>
              </a:defRPr>
            </a:lvl8pPr>
            <a:lvl9pPr lvl="8" rtl="0">
              <a:spcBef>
                <a:spcPts val="1600"/>
              </a:spcBef>
              <a:spcAft>
                <a:spcPts val="1600"/>
              </a:spcAft>
              <a:buSzPts val="1400"/>
              <a:buFont typeface="Lato"/>
              <a:buNone/>
              <a:defRPr>
                <a:latin typeface="Lato"/>
                <a:ea typeface="Lato"/>
                <a:cs typeface="Lato"/>
                <a:sym typeface="Lato"/>
              </a:defRPr>
            </a:lvl9pPr>
          </a:lstStyle>
          <a:p>
            <a:endParaRPr/>
          </a:p>
        </p:txBody>
      </p:sp>
      <p:sp>
        <p:nvSpPr>
          <p:cNvPr id="176" name="Google Shape;176;p22"/>
          <p:cNvSpPr/>
          <p:nvPr/>
        </p:nvSpPr>
        <p:spPr>
          <a:xfrm>
            <a:off x="991600" y="-1707574"/>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rot="1828969">
            <a:off x="938629" y="-2525921"/>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rot="1828969">
            <a:off x="-1021971" y="-3052221"/>
            <a:ext cx="12937420" cy="12775982"/>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2134600" y="-1402774"/>
            <a:ext cx="12883711" cy="2163229"/>
          </a:xfrm>
          <a:custGeom>
            <a:avLst/>
            <a:gdLst/>
            <a:ahLst/>
            <a:cxnLst/>
            <a:rect l="l" t="t" r="r" b="b"/>
            <a:pathLst>
              <a:path w="249105" h="67994" extrusionOk="0">
                <a:moveTo>
                  <a:pt x="0" y="43533"/>
                </a:moveTo>
                <a:cubicBezTo>
                  <a:pt x="32584" y="43533"/>
                  <a:pt x="61989" y="67993"/>
                  <a:pt x="90953" y="67993"/>
                </a:cubicBezTo>
                <a:cubicBezTo>
                  <a:pt x="143228" y="67993"/>
                  <a:pt x="170382" y="0"/>
                  <a:pt x="249104" y="0"/>
                </a:cubicBezTo>
                <a:lnTo>
                  <a:pt x="0" y="0"/>
                </a:ln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Josefin Sans Medium"/>
              <a:buNone/>
              <a:defRPr sz="2800">
                <a:solidFill>
                  <a:schemeClr val="dk1"/>
                </a:solidFill>
                <a:latin typeface="Josefin Sans Medium"/>
                <a:ea typeface="Josefin Sans Medium"/>
                <a:cs typeface="Josefin Sans Medium"/>
                <a:sym typeface="Josefin Sans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0" r:id="rId6"/>
    <p:sldLayoutId id="2147483661" r:id="rId7"/>
    <p:sldLayoutId id="2147483667" r:id="rId8"/>
    <p:sldLayoutId id="2147483668" r:id="rId9"/>
    <p:sldLayoutId id="2147483669" r:id="rId10"/>
    <p:sldLayoutId id="2147483674" r:id="rId11"/>
    <p:sldLayoutId id="2147483675" r:id="rId12"/>
    <p:sldLayoutId id="2147483677" r:id="rId13"/>
    <p:sldLayoutId id="2147483684" r:id="rId14"/>
    <p:sldLayoutId id="2147483687" r:id="rId15"/>
    <p:sldLayoutId id="2147483688" r:id="rId16"/>
    <p:sldLayoutId id="2147483690"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7"/>
        <p:cNvGrpSpPr/>
        <p:nvPr/>
      </p:nvGrpSpPr>
      <p:grpSpPr>
        <a:xfrm>
          <a:off x="0" y="0"/>
          <a:ext cx="0" cy="0"/>
          <a:chOff x="0" y="0"/>
          <a:chExt cx="0" cy="0"/>
        </a:xfrm>
      </p:grpSpPr>
      <p:pic>
        <p:nvPicPr>
          <p:cNvPr id="538" name="Google Shape;538;p66"/>
          <p:cNvPicPr preferRelativeResize="0"/>
          <p:nvPr/>
        </p:nvPicPr>
        <p:blipFill rotWithShape="1">
          <a:blip r:embed="rId3">
            <a:alphaModFix/>
          </a:blip>
          <a:srcRect r="25622"/>
          <a:stretch/>
        </p:blipFill>
        <p:spPr>
          <a:xfrm>
            <a:off x="0" y="2275"/>
            <a:ext cx="6800950" cy="5138950"/>
          </a:xfrm>
          <a:prstGeom prst="rect">
            <a:avLst/>
          </a:prstGeom>
          <a:noFill/>
          <a:ln>
            <a:noFill/>
          </a:ln>
        </p:spPr>
      </p:pic>
      <p:sp>
        <p:nvSpPr>
          <p:cNvPr id="539" name="Google Shape;539;p66"/>
          <p:cNvSpPr/>
          <p:nvPr/>
        </p:nvSpPr>
        <p:spPr>
          <a:xfrm rot="212052" flipH="1">
            <a:off x="-2234994" y="3080759"/>
            <a:ext cx="6640079" cy="2813324"/>
          </a:xfrm>
          <a:custGeom>
            <a:avLst/>
            <a:gdLst/>
            <a:ahLst/>
            <a:cxnLst/>
            <a:rect l="l" t="t" r="r" b="b"/>
            <a:pathLst>
              <a:path w="274713" h="156651" extrusionOk="0">
                <a:moveTo>
                  <a:pt x="1" y="156650"/>
                </a:moveTo>
                <a:lnTo>
                  <a:pt x="274713" y="156650"/>
                </a:lnTo>
                <a:lnTo>
                  <a:pt x="274713" y="1"/>
                </a:lnTo>
                <a:cubicBezTo>
                  <a:pt x="188970" y="132455"/>
                  <a:pt x="75677" y="78193"/>
                  <a:pt x="1" y="156650"/>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66"/>
          <p:cNvGrpSpPr/>
          <p:nvPr/>
        </p:nvGrpSpPr>
        <p:grpSpPr>
          <a:xfrm rot="384094" flipH="1">
            <a:off x="822423" y="-725404"/>
            <a:ext cx="8731983" cy="6154719"/>
            <a:chOff x="269813" y="-541588"/>
            <a:chExt cx="8731675" cy="6154502"/>
          </a:xfrm>
        </p:grpSpPr>
        <p:sp>
          <p:nvSpPr>
            <p:cNvPr id="541" name="Google Shape;541;p66"/>
            <p:cNvSpPr/>
            <p:nvPr/>
          </p:nvSpPr>
          <p:spPr>
            <a:xfrm rot="-419981">
              <a:off x="695537" y="-72471"/>
              <a:ext cx="8018021" cy="5216267"/>
            </a:xfrm>
            <a:custGeom>
              <a:avLst/>
              <a:gdLst/>
              <a:ahLst/>
              <a:cxnLst/>
              <a:rect l="l" t="t" r="r" b="b"/>
              <a:pathLst>
                <a:path w="284249" h="184907" extrusionOk="0">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dk2">
                <a:alpha val="46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6"/>
            <p:cNvSpPr/>
            <p:nvPr/>
          </p:nvSpPr>
          <p:spPr>
            <a:xfrm>
              <a:off x="269813" y="-72500"/>
              <a:ext cx="8017954" cy="5623946"/>
            </a:xfrm>
            <a:custGeom>
              <a:avLst/>
              <a:gdLst/>
              <a:ahLst/>
              <a:cxnLst/>
              <a:rect l="l" t="t" r="r" b="b"/>
              <a:pathLst>
                <a:path w="284249" h="184907" extrusionOk="0">
                  <a:moveTo>
                    <a:pt x="56382" y="184907"/>
                  </a:moveTo>
                  <a:lnTo>
                    <a:pt x="80709" y="184907"/>
                  </a:lnTo>
                  <a:cubicBezTo>
                    <a:pt x="149321" y="184907"/>
                    <a:pt x="147776" y="574"/>
                    <a:pt x="284249" y="574"/>
                  </a:cubicBezTo>
                  <a:lnTo>
                    <a:pt x="284249" y="0"/>
                  </a:lnTo>
                  <a:lnTo>
                    <a:pt x="0" y="0"/>
                  </a:lnTo>
                  <a:lnTo>
                    <a:pt x="0" y="165392"/>
                  </a:lnTo>
                  <a:cubicBezTo>
                    <a:pt x="19118" y="170248"/>
                    <a:pt x="37529" y="181110"/>
                    <a:pt x="56382" y="1849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66"/>
          <p:cNvSpPr txBox="1">
            <a:spLocks noGrp="1"/>
          </p:cNvSpPr>
          <p:nvPr>
            <p:ph type="subTitle" idx="1"/>
          </p:nvPr>
        </p:nvSpPr>
        <p:spPr>
          <a:xfrm>
            <a:off x="6467665" y="2227571"/>
            <a:ext cx="2538900" cy="561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By Swapnil Vicky</a:t>
            </a:r>
            <a:endParaRPr dirty="0"/>
          </a:p>
        </p:txBody>
      </p:sp>
      <p:sp>
        <p:nvSpPr>
          <p:cNvPr id="544" name="Google Shape;544;p66"/>
          <p:cNvSpPr txBox="1">
            <a:spLocks noGrp="1"/>
          </p:cNvSpPr>
          <p:nvPr>
            <p:ph type="ctrTitle" idx="2"/>
          </p:nvPr>
        </p:nvSpPr>
        <p:spPr>
          <a:xfrm>
            <a:off x="4093043" y="306844"/>
            <a:ext cx="4913522" cy="248232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200" dirty="0"/>
              <a:t>Hotel Aggregator</a:t>
            </a:r>
            <a:br>
              <a:rPr lang="en" sz="4200" dirty="0"/>
            </a:br>
            <a:r>
              <a:rPr lang="en" sz="4200" dirty="0"/>
              <a:t>Analysis using </a:t>
            </a:r>
            <a:br>
              <a:rPr lang="en" sz="4200" dirty="0"/>
            </a:br>
            <a:r>
              <a:rPr lang="en" sz="4200" dirty="0"/>
              <a:t>Power BI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pic>
        <p:nvPicPr>
          <p:cNvPr id="5" name="Picture 4">
            <a:extLst>
              <a:ext uri="{FF2B5EF4-FFF2-40B4-BE49-F238E27FC236}">
                <a16:creationId xmlns:a16="http://schemas.microsoft.com/office/drawing/2014/main" id="{3AF24F6D-9B46-2C9F-95B6-D3D7EBBF6A79}"/>
              </a:ext>
            </a:extLst>
          </p:cNvPr>
          <p:cNvPicPr>
            <a:picLocks noChangeAspect="1"/>
          </p:cNvPicPr>
          <p:nvPr/>
        </p:nvPicPr>
        <p:blipFill rotWithShape="1">
          <a:blip r:embed="rId3"/>
          <a:srcRect b="5312"/>
          <a:stretch/>
        </p:blipFill>
        <p:spPr>
          <a:xfrm>
            <a:off x="171450" y="229061"/>
            <a:ext cx="8801100" cy="46853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90"/>
          <p:cNvSpPr txBox="1">
            <a:spLocks noGrp="1"/>
          </p:cNvSpPr>
          <p:nvPr>
            <p:ph type="title"/>
          </p:nvPr>
        </p:nvSpPr>
        <p:spPr>
          <a:xfrm>
            <a:off x="4110900" y="153625"/>
            <a:ext cx="4190100" cy="1963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
        <p:nvSpPr>
          <p:cNvPr id="1026" name="Google Shape;1026;p90"/>
          <p:cNvSpPr txBox="1">
            <a:spLocks noGrp="1"/>
          </p:cNvSpPr>
          <p:nvPr>
            <p:ph type="title" idx="2"/>
          </p:nvPr>
        </p:nvSpPr>
        <p:spPr>
          <a:xfrm>
            <a:off x="3489915" y="1838280"/>
            <a:ext cx="5432070" cy="1026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Host Performance Dashboard</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pic>
        <p:nvPicPr>
          <p:cNvPr id="17" name="Picture 16">
            <a:extLst>
              <a:ext uri="{FF2B5EF4-FFF2-40B4-BE49-F238E27FC236}">
                <a16:creationId xmlns:a16="http://schemas.microsoft.com/office/drawing/2014/main" id="{6A955BAF-B8D9-50F2-E1CE-D62A05692BFC}"/>
              </a:ext>
            </a:extLst>
          </p:cNvPr>
          <p:cNvPicPr>
            <a:picLocks noChangeAspect="1"/>
          </p:cNvPicPr>
          <p:nvPr/>
        </p:nvPicPr>
        <p:blipFill rotWithShape="1">
          <a:blip r:embed="rId3"/>
          <a:srcRect b="5312"/>
          <a:stretch/>
        </p:blipFill>
        <p:spPr>
          <a:xfrm>
            <a:off x="142875" y="213849"/>
            <a:ext cx="8858250" cy="47158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103"/>
          <p:cNvSpPr txBox="1">
            <a:spLocks noGrp="1"/>
          </p:cNvSpPr>
          <p:nvPr>
            <p:ph type="title" idx="2"/>
          </p:nvPr>
        </p:nvSpPr>
        <p:spPr>
          <a:xfrm>
            <a:off x="2476950" y="2142425"/>
            <a:ext cx="5912670" cy="1026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Review Scores and Guest Satisfaction Insights</a:t>
            </a:r>
            <a:endParaRPr dirty="0"/>
          </a:p>
        </p:txBody>
      </p:sp>
      <p:sp>
        <p:nvSpPr>
          <p:cNvPr id="1225" name="Google Shape;1225;p103"/>
          <p:cNvSpPr txBox="1">
            <a:spLocks noGrp="1"/>
          </p:cNvSpPr>
          <p:nvPr>
            <p:ph type="title"/>
          </p:nvPr>
        </p:nvSpPr>
        <p:spPr>
          <a:xfrm>
            <a:off x="2476950" y="297750"/>
            <a:ext cx="611841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 &amp; 05</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pic>
        <p:nvPicPr>
          <p:cNvPr id="23" name="Picture 22">
            <a:extLst>
              <a:ext uri="{FF2B5EF4-FFF2-40B4-BE49-F238E27FC236}">
                <a16:creationId xmlns:a16="http://schemas.microsoft.com/office/drawing/2014/main" id="{5973BC81-B90F-8F9A-81B6-DF1A83126938}"/>
              </a:ext>
            </a:extLst>
          </p:cNvPr>
          <p:cNvPicPr>
            <a:picLocks noChangeAspect="1"/>
          </p:cNvPicPr>
          <p:nvPr/>
        </p:nvPicPr>
        <p:blipFill rotWithShape="1">
          <a:blip r:embed="rId3"/>
          <a:srcRect b="5312"/>
          <a:stretch/>
        </p:blipFill>
        <p:spPr>
          <a:xfrm>
            <a:off x="163008" y="224567"/>
            <a:ext cx="8817983" cy="46943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8"/>
        <p:cNvGrpSpPr/>
        <p:nvPr/>
      </p:nvGrpSpPr>
      <p:grpSpPr>
        <a:xfrm>
          <a:off x="0" y="0"/>
          <a:ext cx="0" cy="0"/>
          <a:chOff x="0" y="0"/>
          <a:chExt cx="0" cy="0"/>
        </a:xfrm>
      </p:grpSpPr>
      <p:sp>
        <p:nvSpPr>
          <p:cNvPr id="1739" name="Google Shape;1739;p129"/>
          <p:cNvSpPr txBox="1">
            <a:spLocks noGrp="1"/>
          </p:cNvSpPr>
          <p:nvPr>
            <p:ph type="title"/>
          </p:nvPr>
        </p:nvSpPr>
        <p:spPr>
          <a:xfrm>
            <a:off x="720000" y="54516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 Recommendations</a:t>
            </a:r>
            <a:endParaRPr dirty="0"/>
          </a:p>
        </p:txBody>
      </p:sp>
      <p:sp>
        <p:nvSpPr>
          <p:cNvPr id="3" name="Subtitle 2">
            <a:extLst>
              <a:ext uri="{FF2B5EF4-FFF2-40B4-BE49-F238E27FC236}">
                <a16:creationId xmlns:a16="http://schemas.microsoft.com/office/drawing/2014/main" id="{B15452BD-9A8D-BCE7-CD93-12AB262538F2}"/>
              </a:ext>
            </a:extLst>
          </p:cNvPr>
          <p:cNvSpPr>
            <a:spLocks noGrp="1"/>
          </p:cNvSpPr>
          <p:nvPr>
            <p:ph type="subTitle" idx="2"/>
          </p:nvPr>
        </p:nvSpPr>
        <p:spPr>
          <a:xfrm>
            <a:off x="720000" y="1313022"/>
            <a:ext cx="7704000" cy="3464717"/>
          </a:xfrm>
        </p:spPr>
        <p:txBody>
          <a:bodyPr/>
          <a:lstStyle/>
          <a:p>
            <a:pPr>
              <a:buFont typeface="Wingdings" panose="05000000000000000000" pitchFamily="2" charset="2"/>
              <a:buChar char="Ø"/>
            </a:pPr>
            <a:r>
              <a:rPr lang="en-GB" dirty="0"/>
              <a:t>Ensuing that guest’s expectations match their </a:t>
            </a:r>
            <a:r>
              <a:rPr lang="en-GB" dirty="0" err="1"/>
              <a:t>experienes</a:t>
            </a:r>
            <a:r>
              <a:rPr lang="en-GB" dirty="0"/>
              <a:t> can lead to higher review scores and more bookings on the go.</a:t>
            </a:r>
          </a:p>
          <a:p>
            <a:pPr>
              <a:buFont typeface="Wingdings" panose="05000000000000000000" pitchFamily="2" charset="2"/>
              <a:buChar char="Ø"/>
            </a:pPr>
            <a:r>
              <a:rPr lang="en-GB" dirty="0"/>
              <a:t>Optimizing availability based on demand can help maximize bookings and revenue.</a:t>
            </a:r>
          </a:p>
          <a:p>
            <a:pPr>
              <a:buFont typeface="Wingdings" panose="05000000000000000000" pitchFamily="2" charset="2"/>
              <a:buChar char="Ø"/>
            </a:pPr>
            <a:r>
              <a:rPr lang="en-GB" dirty="0"/>
              <a:t>Consider the lowest review ratings in communication and locations, then the factors behind this low ratings, improve communication as one low rating can highly affect other ratings like location.</a:t>
            </a:r>
          </a:p>
          <a:p>
            <a:pPr>
              <a:buFont typeface="Wingdings" panose="05000000000000000000" pitchFamily="2" charset="2"/>
              <a:buChar char="Ø"/>
            </a:pPr>
            <a:r>
              <a:rPr lang="en-GB" dirty="0"/>
              <a:t>High availability on certain dates, could indicate high demand. Increasing prices on these dates to maximize revenue could be a good strategy.</a:t>
            </a:r>
          </a:p>
          <a:p>
            <a:pPr>
              <a:buFont typeface="Wingdings" panose="05000000000000000000" pitchFamily="2" charset="2"/>
              <a:buChar char="Ø"/>
            </a:pPr>
            <a:r>
              <a:rPr lang="en-GB" dirty="0"/>
              <a:t>Consider seasonality in pricing and availability strategy. Prices might be higher during peak tourist seasons and lower during off-peak times.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3"/>
        <p:cNvGrpSpPr/>
        <p:nvPr/>
      </p:nvGrpSpPr>
      <p:grpSpPr>
        <a:xfrm>
          <a:off x="0" y="0"/>
          <a:ext cx="0" cy="0"/>
          <a:chOff x="0" y="0"/>
          <a:chExt cx="0" cy="0"/>
        </a:xfrm>
      </p:grpSpPr>
      <p:sp>
        <p:nvSpPr>
          <p:cNvPr id="1204" name="Google Shape;1204;p99"/>
          <p:cNvSpPr txBox="1">
            <a:spLocks noGrp="1"/>
          </p:cNvSpPr>
          <p:nvPr>
            <p:ph type="title"/>
          </p:nvPr>
        </p:nvSpPr>
        <p:spPr>
          <a:xfrm>
            <a:off x="722170" y="748163"/>
            <a:ext cx="6981650" cy="113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8000" dirty="0"/>
              <a:t>THANK YOU</a:t>
            </a:r>
            <a:endParaRPr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8"/>
          <p:cNvSpPr txBox="1">
            <a:spLocks noGrp="1"/>
          </p:cNvSpPr>
          <p:nvPr>
            <p:ph type="title"/>
          </p:nvPr>
        </p:nvSpPr>
        <p:spPr>
          <a:xfrm>
            <a:off x="720000" y="552528"/>
            <a:ext cx="3774000" cy="1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556" name="Google Shape;556;p68"/>
          <p:cNvSpPr txBox="1">
            <a:spLocks noGrp="1"/>
          </p:cNvSpPr>
          <p:nvPr>
            <p:ph type="title" idx="2"/>
          </p:nvPr>
        </p:nvSpPr>
        <p:spPr>
          <a:xfrm>
            <a:off x="741775" y="1615003"/>
            <a:ext cx="1412100" cy="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57" name="Google Shape;557;p68"/>
          <p:cNvSpPr txBox="1">
            <a:spLocks noGrp="1"/>
          </p:cNvSpPr>
          <p:nvPr>
            <p:ph type="subTitle" idx="1"/>
          </p:nvPr>
        </p:nvSpPr>
        <p:spPr>
          <a:xfrm>
            <a:off x="741775" y="2228604"/>
            <a:ext cx="22254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Geographical Insights</a:t>
            </a:r>
            <a:endParaRPr dirty="0"/>
          </a:p>
        </p:txBody>
      </p:sp>
      <p:sp>
        <p:nvSpPr>
          <p:cNvPr id="558" name="Google Shape;558;p68"/>
          <p:cNvSpPr txBox="1">
            <a:spLocks noGrp="1"/>
          </p:cNvSpPr>
          <p:nvPr>
            <p:ph type="title" idx="3"/>
          </p:nvPr>
        </p:nvSpPr>
        <p:spPr>
          <a:xfrm>
            <a:off x="3371338" y="1615003"/>
            <a:ext cx="1411200" cy="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59" name="Google Shape;559;p68"/>
          <p:cNvSpPr txBox="1">
            <a:spLocks noGrp="1"/>
          </p:cNvSpPr>
          <p:nvPr>
            <p:ph type="subTitle" idx="4"/>
          </p:nvPr>
        </p:nvSpPr>
        <p:spPr>
          <a:xfrm>
            <a:off x="3371351" y="2228600"/>
            <a:ext cx="2482500" cy="44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Pricing &amp; Availability</a:t>
            </a:r>
            <a:endParaRPr dirty="0"/>
          </a:p>
        </p:txBody>
      </p:sp>
      <p:sp>
        <p:nvSpPr>
          <p:cNvPr id="560" name="Google Shape;560;p68"/>
          <p:cNvSpPr txBox="1">
            <a:spLocks noGrp="1"/>
          </p:cNvSpPr>
          <p:nvPr>
            <p:ph type="title" idx="5"/>
          </p:nvPr>
        </p:nvSpPr>
        <p:spPr>
          <a:xfrm>
            <a:off x="5957688" y="1615003"/>
            <a:ext cx="1411200" cy="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61" name="Google Shape;561;p68"/>
          <p:cNvSpPr txBox="1">
            <a:spLocks noGrp="1"/>
          </p:cNvSpPr>
          <p:nvPr>
            <p:ph type="subTitle" idx="6"/>
          </p:nvPr>
        </p:nvSpPr>
        <p:spPr>
          <a:xfrm>
            <a:off x="5957688" y="2228604"/>
            <a:ext cx="23988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Host Performance</a:t>
            </a:r>
            <a:endParaRPr dirty="0"/>
          </a:p>
        </p:txBody>
      </p:sp>
      <p:sp>
        <p:nvSpPr>
          <p:cNvPr id="562" name="Google Shape;562;p68"/>
          <p:cNvSpPr txBox="1">
            <a:spLocks noGrp="1"/>
          </p:cNvSpPr>
          <p:nvPr>
            <p:ph type="title" idx="7"/>
          </p:nvPr>
        </p:nvSpPr>
        <p:spPr>
          <a:xfrm>
            <a:off x="741775" y="2964073"/>
            <a:ext cx="1411200" cy="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63" name="Google Shape;563;p68"/>
          <p:cNvSpPr txBox="1">
            <a:spLocks noGrp="1"/>
          </p:cNvSpPr>
          <p:nvPr>
            <p:ph type="subTitle" idx="8"/>
          </p:nvPr>
        </p:nvSpPr>
        <p:spPr>
          <a:xfrm>
            <a:off x="741775" y="3573285"/>
            <a:ext cx="22254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Review Scores &amp; Guest Satisfaction</a:t>
            </a:r>
            <a:endParaRPr dirty="0"/>
          </a:p>
        </p:txBody>
      </p:sp>
      <p:sp>
        <p:nvSpPr>
          <p:cNvPr id="564" name="Google Shape;564;p68"/>
          <p:cNvSpPr txBox="1">
            <a:spLocks noGrp="1"/>
          </p:cNvSpPr>
          <p:nvPr>
            <p:ph type="title" idx="9"/>
          </p:nvPr>
        </p:nvSpPr>
        <p:spPr>
          <a:xfrm>
            <a:off x="3371338" y="2964073"/>
            <a:ext cx="1411200" cy="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565" name="Google Shape;565;p68"/>
          <p:cNvSpPr txBox="1">
            <a:spLocks noGrp="1"/>
          </p:cNvSpPr>
          <p:nvPr>
            <p:ph type="subTitle" idx="13"/>
          </p:nvPr>
        </p:nvSpPr>
        <p:spPr>
          <a:xfrm>
            <a:off x="3371338" y="3573285"/>
            <a:ext cx="23958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Property &amp; Room Type Analysis</a:t>
            </a:r>
            <a:endParaRPr dirty="0"/>
          </a:p>
        </p:txBody>
      </p:sp>
      <p:sp>
        <p:nvSpPr>
          <p:cNvPr id="566" name="Google Shape;566;p68"/>
          <p:cNvSpPr txBox="1">
            <a:spLocks noGrp="1"/>
          </p:cNvSpPr>
          <p:nvPr>
            <p:ph type="title" idx="14"/>
          </p:nvPr>
        </p:nvSpPr>
        <p:spPr>
          <a:xfrm>
            <a:off x="5957688" y="2964073"/>
            <a:ext cx="1411200" cy="87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567" name="Google Shape;567;p68"/>
          <p:cNvSpPr txBox="1">
            <a:spLocks noGrp="1"/>
          </p:cNvSpPr>
          <p:nvPr>
            <p:ph type="subTitle" idx="15"/>
          </p:nvPr>
        </p:nvSpPr>
        <p:spPr>
          <a:xfrm>
            <a:off x="5957688" y="3573285"/>
            <a:ext cx="2395800" cy="43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Recommendations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9"/>
          <p:cNvSpPr txBox="1">
            <a:spLocks noGrp="1"/>
          </p:cNvSpPr>
          <p:nvPr>
            <p:ph type="title"/>
          </p:nvPr>
        </p:nvSpPr>
        <p:spPr>
          <a:xfrm>
            <a:off x="1998000" y="552525"/>
            <a:ext cx="51480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Problem Statement</a:t>
            </a:r>
            <a:endParaRPr dirty="0"/>
          </a:p>
        </p:txBody>
      </p:sp>
      <p:sp>
        <p:nvSpPr>
          <p:cNvPr id="584" name="Google Shape;584;p69"/>
          <p:cNvSpPr txBox="1">
            <a:spLocks noGrp="1"/>
          </p:cNvSpPr>
          <p:nvPr>
            <p:ph type="subTitle" idx="1"/>
          </p:nvPr>
        </p:nvSpPr>
        <p:spPr>
          <a:xfrm>
            <a:off x="821784" y="1293705"/>
            <a:ext cx="7693566" cy="315468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sz="2000" dirty="0"/>
              <a:t>This internship project aims to analyse a dataset of hotel aggregator listings using Power BI. The dataset comprises various attributes related to listings, hosts, reviews, and availability. The objective is to create comprehensive visualizations and insights that shed light on trends, patterns, and factors influencing the performance of listings. Through Power BI, interns will explore key metrics such as pricing, availability, host characteristics, and review scores to derive actionable insights for improving the overall quality and competitiveness of the listings.</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70"/>
          <p:cNvSpPr txBox="1">
            <a:spLocks noGrp="1"/>
          </p:cNvSpPr>
          <p:nvPr>
            <p:ph type="title"/>
          </p:nvPr>
        </p:nvSpPr>
        <p:spPr>
          <a:xfrm>
            <a:off x="2968515" y="194311"/>
            <a:ext cx="3006180" cy="6693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Outcomes</a:t>
            </a:r>
            <a:endParaRPr sz="3600" dirty="0"/>
          </a:p>
        </p:txBody>
      </p:sp>
      <p:sp>
        <p:nvSpPr>
          <p:cNvPr id="593" name="Google Shape;593;p70"/>
          <p:cNvSpPr txBox="1">
            <a:spLocks noGrp="1"/>
          </p:cNvSpPr>
          <p:nvPr>
            <p:ph type="title" idx="2"/>
          </p:nvPr>
        </p:nvSpPr>
        <p:spPr>
          <a:xfrm>
            <a:off x="336420" y="863636"/>
            <a:ext cx="8270370" cy="3733403"/>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GB" sz="2400" dirty="0"/>
              <a:t>* Interactive Power BI dashboards illustrating geographical distribution, pricing trends, host characteristics, and review scores.</a:t>
            </a:r>
            <a:br>
              <a:rPr lang="en-GB" sz="2400" dirty="0"/>
            </a:br>
            <a:br>
              <a:rPr lang="en-GB" sz="2400" dirty="0"/>
            </a:br>
            <a:r>
              <a:rPr lang="en-GB" sz="2400" dirty="0"/>
              <a:t>* Reports on availability patterns, property and room preferences, and factors influencing guest</a:t>
            </a:r>
            <a:br>
              <a:rPr lang="en-GB" sz="2400" dirty="0"/>
            </a:br>
            <a:r>
              <a:rPr lang="en-GB" sz="2400" dirty="0"/>
              <a:t>satisfaction.</a:t>
            </a:r>
            <a:br>
              <a:rPr lang="en-GB" sz="2400" dirty="0"/>
            </a:br>
            <a:br>
              <a:rPr lang="en-GB" sz="2400" dirty="0"/>
            </a:br>
            <a:r>
              <a:rPr lang="en-GB" sz="2400" dirty="0"/>
              <a:t>* Recommendations for hosts and the aggregator platform based on the analysis.</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71"/>
          <p:cNvSpPr txBox="1">
            <a:spLocks noGrp="1"/>
          </p:cNvSpPr>
          <p:nvPr>
            <p:ph type="title"/>
          </p:nvPr>
        </p:nvSpPr>
        <p:spPr>
          <a:xfrm>
            <a:off x="720000" y="39325"/>
            <a:ext cx="7704000" cy="1963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00</a:t>
            </a:r>
            <a:endParaRPr dirty="0"/>
          </a:p>
        </p:txBody>
      </p:sp>
      <p:sp>
        <p:nvSpPr>
          <p:cNvPr id="600" name="Google Shape;600;p71"/>
          <p:cNvSpPr txBox="1">
            <a:spLocks noGrp="1"/>
          </p:cNvSpPr>
          <p:nvPr>
            <p:ph type="title" idx="2"/>
          </p:nvPr>
        </p:nvSpPr>
        <p:spPr>
          <a:xfrm>
            <a:off x="2344180" y="1667470"/>
            <a:ext cx="6262800" cy="1026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Import data into Power BI and clean up using Power Query Editor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pic>
        <p:nvPicPr>
          <p:cNvPr id="15" name="Picture 14">
            <a:extLst>
              <a:ext uri="{FF2B5EF4-FFF2-40B4-BE49-F238E27FC236}">
                <a16:creationId xmlns:a16="http://schemas.microsoft.com/office/drawing/2014/main" id="{AA038096-197A-5847-6D7A-712701078A8A}"/>
              </a:ext>
            </a:extLst>
          </p:cNvPr>
          <p:cNvPicPr>
            <a:picLocks noChangeAspect="1"/>
          </p:cNvPicPr>
          <p:nvPr/>
        </p:nvPicPr>
        <p:blipFill rotWithShape="1">
          <a:blip r:embed="rId3"/>
          <a:srcRect b="5456"/>
          <a:stretch/>
        </p:blipFill>
        <p:spPr>
          <a:xfrm>
            <a:off x="171450" y="232634"/>
            <a:ext cx="8801100" cy="46782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79"/>
          <p:cNvSpPr txBox="1">
            <a:spLocks noGrp="1"/>
          </p:cNvSpPr>
          <p:nvPr>
            <p:ph type="title"/>
          </p:nvPr>
        </p:nvSpPr>
        <p:spPr>
          <a:xfrm>
            <a:off x="853350" y="344125"/>
            <a:ext cx="4190100" cy="19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812" name="Google Shape;812;p79"/>
          <p:cNvSpPr txBox="1">
            <a:spLocks noGrp="1"/>
          </p:cNvSpPr>
          <p:nvPr>
            <p:ph type="title" idx="2"/>
          </p:nvPr>
        </p:nvSpPr>
        <p:spPr>
          <a:xfrm>
            <a:off x="853350" y="2188800"/>
            <a:ext cx="5586900" cy="4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Geographical Insights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pic>
        <p:nvPicPr>
          <p:cNvPr id="21" name="Picture 20">
            <a:extLst>
              <a:ext uri="{FF2B5EF4-FFF2-40B4-BE49-F238E27FC236}">
                <a16:creationId xmlns:a16="http://schemas.microsoft.com/office/drawing/2014/main" id="{1DE3444D-A9F4-EFCE-ED8F-821E427D9279}"/>
              </a:ext>
            </a:extLst>
          </p:cNvPr>
          <p:cNvPicPr>
            <a:picLocks noChangeAspect="1"/>
          </p:cNvPicPr>
          <p:nvPr/>
        </p:nvPicPr>
        <p:blipFill rotWithShape="1">
          <a:blip r:embed="rId3"/>
          <a:srcRect b="5312"/>
          <a:stretch/>
        </p:blipFill>
        <p:spPr>
          <a:xfrm>
            <a:off x="177165" y="232103"/>
            <a:ext cx="8789670" cy="467929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6"/>
          <p:cNvSpPr txBox="1">
            <a:spLocks noGrp="1"/>
          </p:cNvSpPr>
          <p:nvPr>
            <p:ph type="title"/>
          </p:nvPr>
        </p:nvSpPr>
        <p:spPr>
          <a:xfrm>
            <a:off x="3901350" y="1174050"/>
            <a:ext cx="4190100" cy="1963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02</a:t>
            </a:r>
            <a:endParaRPr dirty="0"/>
          </a:p>
        </p:txBody>
      </p:sp>
      <p:sp>
        <p:nvSpPr>
          <p:cNvPr id="967" name="Google Shape;967;p86"/>
          <p:cNvSpPr txBox="1">
            <a:spLocks noGrp="1"/>
          </p:cNvSpPr>
          <p:nvPr>
            <p:ph type="title" idx="2"/>
          </p:nvPr>
        </p:nvSpPr>
        <p:spPr>
          <a:xfrm>
            <a:off x="2809649" y="3018725"/>
            <a:ext cx="5838591" cy="425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Pricing and Availability Dashboard</a:t>
            </a:r>
            <a:endParaRPr dirty="0"/>
          </a:p>
        </p:txBody>
      </p:sp>
    </p:spTree>
  </p:cSld>
  <p:clrMapOvr>
    <a:masterClrMapping/>
  </p:clrMapOvr>
</p:sld>
</file>

<file path=ppt/theme/theme1.xml><?xml version="1.0" encoding="utf-8"?>
<a:theme xmlns:a="http://schemas.openxmlformats.org/drawingml/2006/main" name="XL Hotel Marketing by Slidesgo">
  <a:themeElements>
    <a:clrScheme name="Simple Light">
      <a:dk1>
        <a:srgbClr val="000000"/>
      </a:dk1>
      <a:lt1>
        <a:srgbClr val="FFFFFF"/>
      </a:lt1>
      <a:dk2>
        <a:srgbClr val="337E90"/>
      </a:dk2>
      <a:lt2>
        <a:srgbClr val="9FC3CB"/>
      </a:lt2>
      <a:accent1>
        <a:srgbClr val="E1E7EC"/>
      </a:accent1>
      <a:accent2>
        <a:srgbClr val="212121"/>
      </a:accent2>
      <a:accent3>
        <a:srgbClr val="78909C"/>
      </a:accent3>
      <a:accent4>
        <a:srgbClr val="D7DFE5"/>
      </a:accent4>
      <a:accent5>
        <a:srgbClr val="9FC3CB"/>
      </a:accent5>
      <a:accent6>
        <a:srgbClr val="78909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Words>
  <Application>Microsoft Office PowerPoint</Application>
  <PresentationFormat>On-screen Show (16:9)</PresentationFormat>
  <Paragraphs>36</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Josefin Sans Medium</vt:lpstr>
      <vt:lpstr>Arial</vt:lpstr>
      <vt:lpstr>Lato Light</vt:lpstr>
      <vt:lpstr>Lato</vt:lpstr>
      <vt:lpstr>Josefin Sans</vt:lpstr>
      <vt:lpstr>Wingdings</vt:lpstr>
      <vt:lpstr>XL Hotel Marketing by Slidesgo</vt:lpstr>
      <vt:lpstr>Hotel Aggregator Analysis using  Power BI</vt:lpstr>
      <vt:lpstr>TABLE OF CONTENTS</vt:lpstr>
      <vt:lpstr>Problem Statement</vt:lpstr>
      <vt:lpstr>Outcomes</vt:lpstr>
      <vt:lpstr>00</vt:lpstr>
      <vt:lpstr>PowerPoint Presentation</vt:lpstr>
      <vt:lpstr>01</vt:lpstr>
      <vt:lpstr>PowerPoint Presentation</vt:lpstr>
      <vt:lpstr>02</vt:lpstr>
      <vt:lpstr>PowerPoint Presentation</vt:lpstr>
      <vt:lpstr>03</vt:lpstr>
      <vt:lpstr>PowerPoint Presentation</vt:lpstr>
      <vt:lpstr>Review Scores and Guest Satisfaction Insights</vt:lpstr>
      <vt:lpstr>PowerPoint Presentation</vt:lpstr>
      <vt:lpstr>06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Aggregator Analysis using  Power BI</dc:title>
  <cp:lastModifiedBy>swapnil vicky</cp:lastModifiedBy>
  <cp:revision>1</cp:revision>
  <dcterms:modified xsi:type="dcterms:W3CDTF">2024-05-16T14:17:43Z</dcterms:modified>
</cp:coreProperties>
</file>