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64" r:id="rId6"/>
    <p:sldId id="259" r:id="rId7"/>
    <p:sldId id="272" r:id="rId8"/>
    <p:sldId id="271" r:id="rId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 panose="020B0604020202020204"/>
      </a:defRPr>
    </a:lvl1pPr>
    <a:lvl2pPr indent="228600" latinLnBrk="0">
      <a:defRPr sz="1400">
        <a:latin typeface="+mn-lt"/>
        <a:ea typeface="+mn-ea"/>
        <a:cs typeface="+mn-cs"/>
        <a:sym typeface="Arial" panose="020B0604020202020204"/>
      </a:defRPr>
    </a:lvl2pPr>
    <a:lvl3pPr indent="457200" latinLnBrk="0">
      <a:defRPr sz="1400">
        <a:latin typeface="+mn-lt"/>
        <a:ea typeface="+mn-ea"/>
        <a:cs typeface="+mn-cs"/>
        <a:sym typeface="Arial" panose="020B0604020202020204"/>
      </a:defRPr>
    </a:lvl3pPr>
    <a:lvl4pPr indent="685800" latinLnBrk="0">
      <a:defRPr sz="1400">
        <a:latin typeface="+mn-lt"/>
        <a:ea typeface="+mn-ea"/>
        <a:cs typeface="+mn-cs"/>
        <a:sym typeface="Arial" panose="020B0604020202020204"/>
      </a:defRPr>
    </a:lvl4pPr>
    <a:lvl5pPr indent="914400" latinLnBrk="0">
      <a:defRPr sz="1400">
        <a:latin typeface="+mn-lt"/>
        <a:ea typeface="+mn-ea"/>
        <a:cs typeface="+mn-cs"/>
        <a:sym typeface="Arial" panose="020B0604020202020204"/>
      </a:defRPr>
    </a:lvl5pPr>
    <a:lvl6pPr indent="1143000" latinLnBrk="0">
      <a:defRPr sz="1400">
        <a:latin typeface="+mn-lt"/>
        <a:ea typeface="+mn-ea"/>
        <a:cs typeface="+mn-cs"/>
        <a:sym typeface="Arial" panose="020B0604020202020204"/>
      </a:defRPr>
    </a:lvl6pPr>
    <a:lvl7pPr indent="1371600" latinLnBrk="0">
      <a:defRPr sz="1400">
        <a:latin typeface="+mn-lt"/>
        <a:ea typeface="+mn-ea"/>
        <a:cs typeface="+mn-cs"/>
        <a:sym typeface="Arial" panose="020B0604020202020204"/>
      </a:defRPr>
    </a:lvl7pPr>
    <a:lvl8pPr indent="1600200" latinLnBrk="0">
      <a:defRPr sz="1400">
        <a:latin typeface="+mn-lt"/>
        <a:ea typeface="+mn-ea"/>
        <a:cs typeface="+mn-cs"/>
        <a:sym typeface="Arial" panose="020B0604020202020204"/>
      </a:defRPr>
    </a:lvl8pPr>
    <a:lvl9pPr indent="1828800" latinLnBrk="0">
      <a:defRPr sz="1400">
        <a:latin typeface="+mn-lt"/>
        <a:ea typeface="+mn-ea"/>
        <a:cs typeface="+mn-cs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 hasCustomPrompt="1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 hasCustomPrompt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/>
          <p:nvPr>
            <p:ph type="body" sz="half" idx="1" hasCustomPrompt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/>
          <p:nvPr>
            <p:ph type="title" hasCustomPrompt="1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/>
          <p:nvPr>
            <p:ph type="body" sz="half" idx="1" hasCustomPrompt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/>
          <p:nvPr>
            <p:ph type="title" hasCustomPrompt="1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/>
          <p:nvPr>
            <p:ph type="body" sz="quarter" idx="1" hasCustomPrompt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/>
          <p:nvPr>
            <p:ph type="title" hasCustomPrompt="1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73" name="Title Text"/>
          <p:cNvSpPr/>
          <p:nvPr>
            <p:ph type="title" hasCustomPrompt="1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/>
          <p:nvPr>
            <p:ph type="body" sz="quarter" idx="1" hasCustomPrompt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/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/>
          <p:nvPr>
            <p:ph type="body" sz="quarter" idx="1" hasCustomPrompt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1005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1462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1919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23768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28340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3291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3748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4205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6349" y="-1905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0" name="Shape 55"/>
          <p:cNvSpPr/>
          <p:nvPr/>
        </p:nvSpPr>
        <p:spPr>
          <a:xfrm>
            <a:off x="537845" y="1895475"/>
            <a:ext cx="7282180" cy="72009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b="1">
                <a:solidFill>
                  <a:srgbClr val="FFC000"/>
                </a:solidFill>
                <a:latin typeface="+mn-ea"/>
                <a:cs typeface="+mn-ea"/>
              </a:rPr>
              <a:t>ANZ Data@ANZ Program</a:t>
            </a:r>
            <a:endParaRPr b="1">
              <a:solidFill>
                <a:srgbClr val="FFC000"/>
              </a:solidFill>
              <a:latin typeface="+mn-ea"/>
              <a:cs typeface="+mn-ea"/>
            </a:endParaRP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>
                <a:latin typeface="+mn-ea"/>
                <a:cs typeface="+mn-ea"/>
              </a:rPr>
              <a:t>Data analytics approach</a:t>
            </a:r>
            <a:endParaRPr>
              <a:latin typeface="+mn-ea"/>
              <a:cs typeface="+mn-ea"/>
            </a:endParaRPr>
          </a:p>
        </p:txBody>
      </p:sp>
      <p:sp>
        <p:nvSpPr>
          <p:cNvPr id="113" name="Shape 58"/>
          <p:cNvSpPr/>
          <p:nvPr/>
        </p:nvSpPr>
        <p:spPr>
          <a:xfrm>
            <a:off x="537900" y="3666599"/>
            <a:ext cx="6249600" cy="36576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b="1">
                <a:latin typeface="+mn-ea"/>
                <a:cs typeface="+mn-ea"/>
              </a:rPr>
              <a:t>Work Done By :Swapnil Prabhakar Wagh</a:t>
            </a:r>
            <a:endParaRPr lang="en-IN" b="1">
              <a:latin typeface="+mn-ea"/>
              <a:cs typeface="+mn-ea"/>
            </a:endParaRPr>
          </a:p>
        </p:txBody>
      </p:sp>
    </p:spTree>
  </p:cSld>
  <p:clrMapOvr>
    <a:masterClrMapping/>
  </p:clrMapOvr>
  <p:transition spd="med">
    <p:newsfla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8890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/>
          <a:p>
            <a:pPr marL="457200" indent="-355600" algn="l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>
                <a:latin typeface="+mn-ea"/>
                <a:cs typeface="+mn-ea"/>
              </a:rPr>
              <a:t>Introductio</a:t>
            </a:r>
            <a:r>
              <a:rPr lang="en-IN" b="1">
                <a:latin typeface="+mn-ea"/>
                <a:cs typeface="+mn-ea"/>
              </a:rPr>
              <a:t>n</a:t>
            </a:r>
            <a:endParaRPr b="1">
              <a:latin typeface="+mn-ea"/>
              <a:cs typeface="+mn-ea"/>
            </a:endParaRPr>
          </a:p>
          <a:p>
            <a:pPr marL="457200" indent="-355600" algn="l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>
                <a:latin typeface="+mn-ea"/>
                <a:cs typeface="+mn-ea"/>
              </a:rPr>
              <a:t>Data Exploration</a:t>
            </a:r>
            <a:endParaRPr b="1">
              <a:latin typeface="+mn-ea"/>
              <a:cs typeface="+mn-ea"/>
            </a:endParaRP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>
                <a:latin typeface="+mn-lt"/>
                <a:cs typeface="+mn-lt"/>
              </a:rPr>
              <a:t>DATA INTRODUCTION:</a:t>
            </a:r>
            <a:endParaRPr lang="en-IN">
              <a:latin typeface="+mn-lt"/>
              <a:cs typeface="+mn-lt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62230" y="2194560"/>
            <a:ext cx="8168640" cy="150876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l"/>
            <a:r>
              <a:rPr lang="en-IN" b="1"/>
              <a:t>*</a:t>
            </a:r>
            <a:r>
              <a:rPr lang="en-IN" b="1">
                <a:latin typeface="+mn-ea"/>
                <a:cs typeface="+mn-ea"/>
              </a:rPr>
              <a:t> For Analysis:</a:t>
            </a:r>
            <a:endParaRPr lang="en-IN" b="1">
              <a:latin typeface="+mn-ea"/>
              <a:cs typeface="+mn-ea"/>
            </a:endParaRPr>
          </a:p>
          <a:p>
            <a:pPr algn="l"/>
            <a:r>
              <a:rPr lang="en-IN">
                <a:latin typeface="+mn-ea"/>
                <a:cs typeface="+mn-ea"/>
              </a:rPr>
              <a:t>This task is based on a synthesised transaction dataset containing 3 months’ worth of transactions for 100 hypothetical customers. It contains purchases, recurring transactions, and salary transactions..</a:t>
            </a:r>
            <a:endParaRPr lang="en-IN">
              <a:latin typeface="+mn-ea"/>
              <a:cs typeface="+mn-ea"/>
            </a:endParaRPr>
          </a:p>
          <a:p>
            <a:pPr marL="285750" indent="-285750" algn="l"/>
            <a:endParaRPr lang="en-IN">
              <a:latin typeface="+mn-ea"/>
              <a:cs typeface="+mn-e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4605" y="165100"/>
            <a:ext cx="9191625" cy="668655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r>
              <a:rPr sz="2000">
                <a:solidFill>
                  <a:schemeClr val="bg1"/>
                </a:solidFill>
              </a:rPr>
              <a:t>Data Quality Assessment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32" name="Shape 81"/>
          <p:cNvSpPr/>
          <p:nvPr/>
        </p:nvSpPr>
        <p:spPr>
          <a:xfrm>
            <a:off x="205025" y="107567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b="0">
                <a:latin typeface="+mn-lt"/>
                <a:cs typeface="+mn-lt"/>
              </a:rPr>
              <a:t>T</a:t>
            </a:r>
            <a:r>
              <a:rPr lang="en-IN" b="0">
                <a:latin typeface="+mn-lt"/>
                <a:cs typeface="+mn-lt"/>
              </a:rPr>
              <a:t>he given</a:t>
            </a:r>
            <a:r>
              <a:rPr b="0">
                <a:latin typeface="+mn-lt"/>
                <a:cs typeface="+mn-lt"/>
              </a:rPr>
              <a:t> D</a:t>
            </a:r>
            <a:r>
              <a:rPr lang="en-IN" b="0">
                <a:latin typeface="+mn-lt"/>
                <a:cs typeface="+mn-lt"/>
              </a:rPr>
              <a:t>ata</a:t>
            </a:r>
            <a:r>
              <a:rPr b="0">
                <a:latin typeface="+mn-lt"/>
                <a:cs typeface="+mn-lt"/>
              </a:rPr>
              <a:t> H</a:t>
            </a:r>
            <a:r>
              <a:rPr lang="en-IN" b="0">
                <a:latin typeface="+mn-lt"/>
                <a:cs typeface="+mn-lt"/>
              </a:rPr>
              <a:t>ave</a:t>
            </a:r>
            <a:r>
              <a:rPr b="0">
                <a:latin typeface="+mn-lt"/>
                <a:cs typeface="+mn-lt"/>
              </a:rPr>
              <a:t> P</a:t>
            </a:r>
            <a:r>
              <a:rPr lang="en-IN" b="0">
                <a:latin typeface="+mn-lt"/>
                <a:cs typeface="+mn-lt"/>
              </a:rPr>
              <a:t>oor</a:t>
            </a:r>
            <a:r>
              <a:rPr b="0">
                <a:latin typeface="+mn-lt"/>
                <a:cs typeface="+mn-lt"/>
              </a:rPr>
              <a:t> Q</a:t>
            </a:r>
            <a:r>
              <a:rPr lang="en-IN" b="0">
                <a:latin typeface="+mn-lt"/>
                <a:cs typeface="+mn-lt"/>
              </a:rPr>
              <a:t>uality</a:t>
            </a:r>
            <a:endParaRPr lang="en-IN" b="0">
              <a:latin typeface="+mn-lt"/>
              <a:cs typeface="+mn-lt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177419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l"/>
            <a:r>
              <a:rPr lang="en-IN" b="1">
                <a:latin typeface="+mn-ea"/>
                <a:cs typeface="+mn-ea"/>
              </a:rPr>
              <a:t>*</a:t>
            </a:r>
            <a:r>
              <a:rPr b="1">
                <a:latin typeface="+mn-ea"/>
                <a:cs typeface="+mn-ea"/>
              </a:rPr>
              <a:t> INCOMPLETNESS</a:t>
            </a:r>
            <a:endParaRPr>
              <a:latin typeface="+mn-ea"/>
              <a:cs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>
                <a:latin typeface="+mn-ea"/>
                <a:cs typeface="+mn-ea"/>
              </a:rPr>
              <a:t>Many missing values are present in dataset </a:t>
            </a:r>
            <a:endParaRPr>
              <a:latin typeface="+mn-ea"/>
              <a:cs typeface="+mn-ea"/>
            </a:endParaRPr>
          </a:p>
          <a:p>
            <a:pPr algn="l"/>
            <a:endParaRPr>
              <a:latin typeface="+mn-ea"/>
              <a:cs typeface="+mn-ea"/>
            </a:endParaRPr>
          </a:p>
          <a:p>
            <a:pPr algn="l"/>
            <a:r>
              <a:rPr lang="en-IN" b="1">
                <a:latin typeface="+mn-ea"/>
                <a:cs typeface="+mn-ea"/>
              </a:rPr>
              <a:t>* </a:t>
            </a:r>
            <a:r>
              <a:rPr b="1">
                <a:latin typeface="+mn-ea"/>
                <a:cs typeface="+mn-ea"/>
              </a:rPr>
              <a:t>INACCURACY </a:t>
            </a:r>
            <a:endParaRPr>
              <a:latin typeface="+mn-ea"/>
              <a:cs typeface="+mn-ea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>
                <a:latin typeface="+mn-ea"/>
                <a:cs typeface="+mn-ea"/>
              </a:rPr>
              <a:t>column like default have unwanted script instead of proper data .</a:t>
            </a:r>
            <a:endParaRPr lang="en-IN">
              <a:latin typeface="+mn-ea"/>
              <a:cs typeface="+mn-ea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400" b="0"/>
          </a:p>
        </p:txBody>
      </p:sp>
      <p:pic>
        <p:nvPicPr>
          <p:cNvPr id="2" name="Picture 1" descr="Screenshot (18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6060" y="1998980"/>
            <a:ext cx="3188335" cy="23882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>
                <a:latin typeface="+mn-lt"/>
                <a:cs typeface="+mn-lt"/>
              </a:rPr>
              <a:t>Univarient Analysis:</a:t>
            </a:r>
            <a:endParaRPr lang="en-IN" sz="1500" b="0">
              <a:latin typeface="+mn-lt"/>
              <a:cs typeface="+mn-lt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71247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informaton about this point here.</a:t>
            </a:r>
          </a:p>
        </p:txBody>
      </p:sp>
      <p:pic>
        <p:nvPicPr>
          <p:cNvPr id="2" name="slide2" descr="merchant statu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21"/>
          <a:stretch>
            <a:fillRect/>
          </a:stretch>
        </p:blipFill>
        <p:spPr>
          <a:xfrm>
            <a:off x="5405120" y="821055"/>
            <a:ext cx="3642360" cy="2299335"/>
          </a:xfrm>
          <a:prstGeom prst="rect">
            <a:avLst/>
          </a:prstGeom>
        </p:spPr>
      </p:pic>
      <p:pic>
        <p:nvPicPr>
          <p:cNvPr id="3" name="slide5" descr="Transaction Descripti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9" b="6019"/>
          <a:stretch>
            <a:fillRect/>
          </a:stretch>
        </p:blipFill>
        <p:spPr>
          <a:xfrm>
            <a:off x="80010" y="1618615"/>
            <a:ext cx="5393055" cy="3388360"/>
          </a:xfrm>
          <a:prstGeom prst="rect">
            <a:avLst/>
          </a:prstGeom>
        </p:spPr>
      </p:pic>
      <p:pic>
        <p:nvPicPr>
          <p:cNvPr id="10" name="slide10" descr="Sheet 10 (2)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06"/>
          <a:stretch>
            <a:fillRect/>
          </a:stretch>
        </p:blipFill>
        <p:spPr>
          <a:xfrm>
            <a:off x="5048250" y="3194050"/>
            <a:ext cx="1936115" cy="1812925"/>
          </a:xfrm>
          <a:prstGeom prst="rect">
            <a:avLst/>
          </a:prstGeom>
        </p:spPr>
      </p:pic>
      <p:pic>
        <p:nvPicPr>
          <p:cNvPr id="9" name="slide9" descr="Sheet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34"/>
          <a:stretch>
            <a:fillRect/>
          </a:stretch>
        </p:blipFill>
        <p:spPr>
          <a:xfrm>
            <a:off x="7075805" y="3345180"/>
            <a:ext cx="1819910" cy="16617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1785" y="130810"/>
            <a:ext cx="8520430" cy="887095"/>
          </a:xfrm>
        </p:spPr>
        <p:txBody>
          <a:bodyPr>
            <a:normAutofit/>
          </a:bodyPr>
          <a:p>
            <a:r>
              <a:rPr lang="en-IN" altLang="en-US" sz="1600"/>
              <a:t>LINE PLOT SHOWING AMOUNT WEEKLY</a:t>
            </a:r>
            <a:endParaRPr lang="en-IN" altLang="en-US" sz="1600"/>
          </a:p>
        </p:txBody>
      </p:sp>
      <p:pic>
        <p:nvPicPr>
          <p:cNvPr id="7" name="slide7" descr="Salary / Balan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6"/>
          <a:stretch>
            <a:fillRect/>
          </a:stretch>
        </p:blipFill>
        <p:spPr>
          <a:xfrm>
            <a:off x="59690" y="748030"/>
            <a:ext cx="9024620" cy="43307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94614" y="164465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009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IN" b="1">
                <a:latin typeface="+mn-lt"/>
                <a:cs typeface="+mn-lt"/>
              </a:rPr>
              <a:t>THANK YOU.....</a:t>
            </a:r>
            <a:endParaRPr lang="en-IN" b="1">
              <a:latin typeface="+mn-lt"/>
              <a:cs typeface="+mn-lt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856</Words>
  <Application>WPS Presentation</Application>
  <PresentationFormat/>
  <Paragraphs>41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>Arial</vt:lpstr>
      <vt:lpstr>Open Sans Extrabold</vt:lpstr>
      <vt:lpstr>Open Sans Light</vt:lpstr>
      <vt:lpstr>Calibri</vt:lpstr>
      <vt:lpstr>Open Sans</vt:lpstr>
      <vt:lpstr>Segoe Print</vt:lpstr>
      <vt:lpstr>Wingdings</vt:lpstr>
      <vt:lpstr>Microsoft YaHei</vt:lpstr>
      <vt:lpstr>Arial Unicode MS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Mayuresh</cp:lastModifiedBy>
  <cp:revision>3</cp:revision>
  <dcterms:created xsi:type="dcterms:W3CDTF">2020-06-13T17:58:00Z</dcterms:created>
  <dcterms:modified xsi:type="dcterms:W3CDTF">2020-06-18T16:57:08Z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1033-11.2.0.8970</vt:lpwstr>
  </property>
</Properties>
</file>