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ANZ PROJECT</a:t>
            </a:r>
          </a:p>
        </p:txBody>
      </p:sp>
      <p:sp>
        <p:nvSpPr>
          <p:cNvPr id="2" name="slide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18-06-2020 21:54:56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10 (2)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06"/>
          <a:stretch>
            <a:fillRect/>
          </a:stretch>
        </p:blipFill>
        <p:spPr>
          <a:xfrm>
            <a:off x="5229225" y="2085975"/>
            <a:ext cx="1733550" cy="1139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heet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24"/>
            <a:ext cx="12192000" cy="66277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heet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24"/>
            <a:ext cx="12192000" cy="66277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erchant statu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21"/>
          <a:stretch>
            <a:fillRect/>
          </a:stretch>
        </p:blipFill>
        <p:spPr>
          <a:xfrm>
            <a:off x="4657725" y="2252345"/>
            <a:ext cx="2876550" cy="1940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645" y="0"/>
            <a:ext cx="59067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atio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2676525"/>
            <a:ext cx="546735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ransaction Descriptio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" b="6019"/>
          <a:stretch>
            <a:fillRect/>
          </a:stretch>
        </p:blipFill>
        <p:spPr>
          <a:xfrm>
            <a:off x="320040" y="0"/>
            <a:ext cx="11552555" cy="6463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ge distributio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" y="0"/>
            <a:ext cx="1184719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alary / Bala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6"/>
          <a:stretch>
            <a:fillRect/>
          </a:stretch>
        </p:blipFill>
        <p:spPr>
          <a:xfrm>
            <a:off x="0" y="29845"/>
            <a:ext cx="12192000" cy="6418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vg Salary / Bala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3" y="0"/>
            <a:ext cx="1198477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34"/>
          <a:stretch>
            <a:fillRect/>
          </a:stretch>
        </p:blipFill>
        <p:spPr>
          <a:xfrm>
            <a:off x="5324475" y="1985645"/>
            <a:ext cx="1543050" cy="1219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Presentation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ANZ PROJECT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Mayuresh</cp:lastModifiedBy>
  <cp:revision>1</cp:revision>
  <dcterms:created xsi:type="dcterms:W3CDTF">2020-06-18T16:25:00Z</dcterms:created>
  <dcterms:modified xsi:type="dcterms:W3CDTF">2020-06-18T17:03:29Z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