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0BAA-047B-8C31-6A98-2884A8E42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00672-A911-9A55-D2C8-43A33EA9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EDC3-3B41-22EE-2627-D221E06A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BB69-CA43-4CC0-BA39-56D5546049E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23A1-7B02-3D9C-817D-5A13A89B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91AA-1EF8-EC0F-4706-9393949C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C3D2-C2FF-45A7-A0EC-DC518C9F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D1AE-8D89-B86E-00EB-1D18B86A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96295-6E0D-7AFC-AC89-1823494F7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BC92F-5B5E-ACEB-F47F-45F8EBFD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BB69-CA43-4CC0-BA39-56D5546049E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1D816-8F28-A427-7B35-7756B9CC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309B7-04D9-3807-F32D-FD6CEDF9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C3D2-C2FF-45A7-A0EC-DC518C9F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C9650-075D-F89A-2D4E-4684E52D2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73090-0878-8FE0-DA10-D54804206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440A-2D50-5826-E4C7-C6C55AAE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BB69-CA43-4CC0-BA39-56D5546049E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9490-9EAE-B1A6-D975-434CB3EF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17C5-9318-B1A8-A382-B836CE3E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C3D2-C2FF-45A7-A0EC-DC518C9F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8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7877-F973-3648-82CE-485CAFCC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BD39-DF7E-1A2B-6C38-18E818FB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79AB4-695A-2F0C-5093-9B8F7F0C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BB69-CA43-4CC0-BA39-56D5546049E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4758-C7C9-9B3B-9CC6-1EFADD0B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9F11A-5899-6110-2343-5259F24A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C3D2-C2FF-45A7-A0EC-DC518C9F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4F6B-337F-984F-E340-54DB6667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96501-D95A-0931-687E-DCE87C5CB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0B613-C433-59A2-24D8-D652D81D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BB69-CA43-4CC0-BA39-56D5546049E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9612-22CD-37A2-0D49-99C5A1C2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FFEF-8928-3213-12DC-68A44F7D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C3D2-C2FF-45A7-A0EC-DC518C9F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8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2AAE-EF13-9704-50E4-CB2B1A15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17B0-D91F-3FFF-35D8-D29D10094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8D008-A717-AF88-4CE1-6F4A0B85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FBA64-4213-3383-B2AF-C2E3B253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BB69-CA43-4CC0-BA39-56D5546049E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465B5-54CD-1B7A-AB64-34B0B44F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57B3-9281-1C8D-D17B-434ACAB7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C3D2-C2FF-45A7-A0EC-DC518C9F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78A9-511B-6187-4127-8AB439CC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D5781-2B01-C580-BB36-47B017AA1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2A888-AA48-4001-BFE7-B30A68BE3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BCA40-DCB2-4382-DFE2-ECADBF7A9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7F80E-0A4F-D3D0-3124-8EBDD758C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1E3AF-0186-EC22-206D-10C3FB53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BB69-CA43-4CC0-BA39-56D5546049E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E6A3D-3CA0-1044-F1DA-8B4BBFCF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309DC-EE23-8CE3-E171-69E30995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C3D2-C2FF-45A7-A0EC-DC518C9F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22B1-20DA-32B3-99E3-47D0BA9D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53B82-F2ED-DCA0-B85C-F82E113A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BB69-CA43-4CC0-BA39-56D5546049E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6BE85-8E36-2EB6-C593-60A6A875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9FE6C-9B34-785D-793E-BC566456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C3D2-C2FF-45A7-A0EC-DC518C9F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2005E-48D4-5CDE-F1FE-5E4AC77E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BB69-CA43-4CC0-BA39-56D5546049E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B117B-904A-B138-2142-E3F7BC43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8E20B-CBEF-A691-9861-DB3FA3E3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C3D2-C2FF-45A7-A0EC-DC518C9F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A241-3B82-638C-2EF6-0C28017F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AE126-6C17-D168-DB1C-68713F39D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2D70A-87E2-303D-5941-201F30A6B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EDEE5-C8C2-A380-B838-CDEEA532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BB69-CA43-4CC0-BA39-56D5546049E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98DB2-F8A6-821A-A2A3-B3B48B3D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9D77-BF59-C7C9-53FE-8A3C2221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C3D2-C2FF-45A7-A0EC-DC518C9F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91F0-3C68-AE0E-08C9-B6044F1C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E5A0D-B9E6-5E58-ED30-C0311CD7D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0C2B0-D932-57A5-57D7-DAE1E6C72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0DFB2-2DAE-C545-1F8B-4C1D87DC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BB69-CA43-4CC0-BA39-56D5546049E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F6809-E15E-6890-94A4-11019C37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C4F41-6DAD-0C86-6DDF-C46B90A5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C3D2-C2FF-45A7-A0EC-DC518C9F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8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AE001A-D898-A060-0576-25C6BBA5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EFF27-0380-28CA-BFEE-DE9BA8923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F1DD-40BF-8A07-5BC3-AA67C6AEC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0BB69-CA43-4CC0-BA39-56D5546049E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9403-585E-F9C1-B4E8-9B50D58BE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0CBF-FC78-5E8C-6509-C2DFC3D1F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1C3D2-C2FF-45A7-A0EC-DC518C9F8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2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8C45E04-AA0F-4004-3025-F60423BF29D8}"/>
              </a:ext>
            </a:extLst>
          </p:cNvPr>
          <p:cNvSpPr/>
          <p:nvPr/>
        </p:nvSpPr>
        <p:spPr>
          <a:xfrm>
            <a:off x="529390" y="3160295"/>
            <a:ext cx="2444816" cy="8373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70DB5-F63B-258C-F1B5-57C547C8681A}"/>
              </a:ext>
            </a:extLst>
          </p:cNvPr>
          <p:cNvSpPr txBox="1"/>
          <p:nvPr/>
        </p:nvSpPr>
        <p:spPr>
          <a:xfrm>
            <a:off x="693018" y="3439427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Order-Service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C816B8-BA3E-562F-E582-A7430CCA0708}"/>
              </a:ext>
            </a:extLst>
          </p:cNvPr>
          <p:cNvSpPr/>
          <p:nvPr/>
        </p:nvSpPr>
        <p:spPr>
          <a:xfrm>
            <a:off x="7321616" y="2520216"/>
            <a:ext cx="2444816" cy="8373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85A41-832E-3DEB-D731-C8F1CDB3243B}"/>
              </a:ext>
            </a:extLst>
          </p:cNvPr>
          <p:cNvSpPr txBox="1"/>
          <p:nvPr/>
        </p:nvSpPr>
        <p:spPr>
          <a:xfrm>
            <a:off x="7742720" y="2736422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Stock-Service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C63CFC3-F6B3-3916-6C9A-815F06338F46}"/>
              </a:ext>
            </a:extLst>
          </p:cNvPr>
          <p:cNvSpPr/>
          <p:nvPr/>
        </p:nvSpPr>
        <p:spPr>
          <a:xfrm>
            <a:off x="7368944" y="3784877"/>
            <a:ext cx="2444816" cy="8373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55D25-B1A3-7C86-21C5-D03B8988421C}"/>
              </a:ext>
            </a:extLst>
          </p:cNvPr>
          <p:cNvSpPr txBox="1"/>
          <p:nvPr/>
        </p:nvSpPr>
        <p:spPr>
          <a:xfrm>
            <a:off x="7532572" y="4064009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Email-Service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B6CE95-D263-6CD3-38DC-6C035BAC2A28}"/>
              </a:ext>
            </a:extLst>
          </p:cNvPr>
          <p:cNvSpPr/>
          <p:nvPr/>
        </p:nvSpPr>
        <p:spPr>
          <a:xfrm>
            <a:off x="4033790" y="2799348"/>
            <a:ext cx="2531444" cy="1434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6822BF-4B4B-9F78-EC0B-7CF7FCD344DF}"/>
              </a:ext>
            </a:extLst>
          </p:cNvPr>
          <p:cNvSpPr/>
          <p:nvPr/>
        </p:nvSpPr>
        <p:spPr>
          <a:xfrm>
            <a:off x="4531094" y="3394511"/>
            <a:ext cx="1203158" cy="4186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A347C94-B288-5F45-BCF5-220516F29124}"/>
              </a:ext>
            </a:extLst>
          </p:cNvPr>
          <p:cNvSpPr/>
          <p:nvPr/>
        </p:nvSpPr>
        <p:spPr>
          <a:xfrm>
            <a:off x="943276" y="4639377"/>
            <a:ext cx="2030929" cy="1097280"/>
          </a:xfrm>
          <a:prstGeom prst="wedgeRectCallout">
            <a:avLst>
              <a:gd name="adj1" fmla="val -27942"/>
              <a:gd name="adj2" fmla="val -1041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5F66E80-83E8-003F-34AB-88CEAD4B106E}"/>
              </a:ext>
            </a:extLst>
          </p:cNvPr>
          <p:cNvSpPr/>
          <p:nvPr/>
        </p:nvSpPr>
        <p:spPr>
          <a:xfrm>
            <a:off x="7251837" y="5107296"/>
            <a:ext cx="2030929" cy="1097280"/>
          </a:xfrm>
          <a:prstGeom prst="wedgeRectCallout">
            <a:avLst>
              <a:gd name="adj1" fmla="val -27942"/>
              <a:gd name="adj2" fmla="val -1041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78B5ADD-D8A8-812F-787C-6648BAA0A6F7}"/>
              </a:ext>
            </a:extLst>
          </p:cNvPr>
          <p:cNvSpPr/>
          <p:nvPr/>
        </p:nvSpPr>
        <p:spPr>
          <a:xfrm>
            <a:off x="6816292" y="1013321"/>
            <a:ext cx="2030929" cy="1097280"/>
          </a:xfrm>
          <a:prstGeom prst="wedgeRectCallout">
            <a:avLst>
              <a:gd name="adj1" fmla="val -13724"/>
              <a:gd name="adj2" fmla="val 1010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611BF5-6E72-B907-986A-726405C8262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37833" y="3516430"/>
            <a:ext cx="895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561668-61F7-16D7-8E61-7931724164B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65234" y="3033564"/>
            <a:ext cx="686603" cy="48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FD2581-7FF4-8552-F0A7-305E054C602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565234" y="3516430"/>
            <a:ext cx="792479" cy="6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68E043F-86CF-9CA8-9051-C2A86B9B4B62}"/>
              </a:ext>
            </a:extLst>
          </p:cNvPr>
          <p:cNvSpPr txBox="1"/>
          <p:nvPr/>
        </p:nvSpPr>
        <p:spPr>
          <a:xfrm>
            <a:off x="4365861" y="2858961"/>
            <a:ext cx="228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broker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915316-44A5-7268-A719-B50EE83C2B85}"/>
              </a:ext>
            </a:extLst>
          </p:cNvPr>
          <p:cNvSpPr txBox="1"/>
          <p:nvPr/>
        </p:nvSpPr>
        <p:spPr>
          <a:xfrm>
            <a:off x="4689911" y="3394511"/>
            <a:ext cx="76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B37D6-7237-96BE-1EF9-3D85988E2075}"/>
              </a:ext>
            </a:extLst>
          </p:cNvPr>
          <p:cNvSpPr txBox="1"/>
          <p:nvPr/>
        </p:nvSpPr>
        <p:spPr>
          <a:xfrm>
            <a:off x="1015466" y="4886243"/>
            <a:ext cx="176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 Producer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E3288-1E2B-7CF6-1AC6-C94AADC09D49}"/>
              </a:ext>
            </a:extLst>
          </p:cNvPr>
          <p:cNvSpPr txBox="1"/>
          <p:nvPr/>
        </p:nvSpPr>
        <p:spPr>
          <a:xfrm>
            <a:off x="6922168" y="1202064"/>
            <a:ext cx="176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</a:t>
            </a:r>
          </a:p>
          <a:p>
            <a:r>
              <a:rPr lang="en-US" dirty="0"/>
              <a:t>Consumer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35D31-8230-03ED-62AA-50FF69E11EEE}"/>
              </a:ext>
            </a:extLst>
          </p:cNvPr>
          <p:cNvSpPr txBox="1"/>
          <p:nvPr/>
        </p:nvSpPr>
        <p:spPr>
          <a:xfrm>
            <a:off x="7384183" y="5348646"/>
            <a:ext cx="176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</a:t>
            </a:r>
          </a:p>
          <a:p>
            <a:r>
              <a:rPr lang="en-US" dirty="0"/>
              <a:t>Consumer 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A59AE7-57B8-CD0B-56FC-3B518F4E61AA}"/>
              </a:ext>
            </a:extLst>
          </p:cNvPr>
          <p:cNvSpPr/>
          <p:nvPr/>
        </p:nvSpPr>
        <p:spPr>
          <a:xfrm>
            <a:off x="10281382" y="2390895"/>
            <a:ext cx="1726132" cy="8373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C6AF4C-1BCC-7307-4E3F-AC25563D83D9}"/>
              </a:ext>
            </a:extLst>
          </p:cNvPr>
          <p:cNvSpPr txBox="1"/>
          <p:nvPr/>
        </p:nvSpPr>
        <p:spPr>
          <a:xfrm>
            <a:off x="10441001" y="2593104"/>
            <a:ext cx="97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DCA81F-2AC0-30F9-AC24-9CC65542AF88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9766432" y="2809594"/>
            <a:ext cx="514950" cy="7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B10DE92-7B41-DD27-5994-76B86B673483}"/>
              </a:ext>
            </a:extLst>
          </p:cNvPr>
          <p:cNvSpPr/>
          <p:nvPr/>
        </p:nvSpPr>
        <p:spPr>
          <a:xfrm>
            <a:off x="10327906" y="3684435"/>
            <a:ext cx="1726132" cy="8373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E29B9B-96EC-E301-7F87-659FC5231B5D}"/>
              </a:ext>
            </a:extLst>
          </p:cNvPr>
          <p:cNvSpPr txBox="1"/>
          <p:nvPr/>
        </p:nvSpPr>
        <p:spPr>
          <a:xfrm>
            <a:off x="10487525" y="3886644"/>
            <a:ext cx="97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11D425-3294-A881-DA64-33E13EE2F0B2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9812956" y="4103134"/>
            <a:ext cx="514950" cy="7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6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khot</dc:creator>
  <cp:lastModifiedBy>Swapnil khot</cp:lastModifiedBy>
  <cp:revision>4</cp:revision>
  <dcterms:created xsi:type="dcterms:W3CDTF">2023-03-29T10:36:25Z</dcterms:created>
  <dcterms:modified xsi:type="dcterms:W3CDTF">2023-03-30T05:24:07Z</dcterms:modified>
</cp:coreProperties>
</file>