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9993" y="736854"/>
            <a:ext cx="3348354" cy="452119"/>
          </a:xfrm>
          <a:prstGeom prst="rect">
            <a:avLst/>
          </a:prstGeom>
        </p:spPr>
        <p:txBody>
          <a:bodyPr wrap="square" lIns="0" tIns="0" rIns="0" bIns="0">
            <a:spAutoFit/>
          </a:bodyPr>
          <a:lstStyle>
            <a:lvl1pPr>
              <a:defRPr sz="280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8011" y="6446520"/>
            <a:ext cx="1094188" cy="338328"/>
          </a:xfrm>
          <a:prstGeom prst="rect">
            <a:avLst/>
          </a:prstGeom>
        </p:spPr>
      </p:pic>
      <p:sp>
        <p:nvSpPr>
          <p:cNvPr id="2" name="Holder 2"/>
          <p:cNvSpPr>
            <a:spLocks noGrp="1"/>
          </p:cNvSpPr>
          <p:nvPr>
            <p:ph type="title"/>
          </p:nvPr>
        </p:nvSpPr>
        <p:spPr>
          <a:xfrm>
            <a:off x="659993" y="733425"/>
            <a:ext cx="3157854" cy="513715"/>
          </a:xfrm>
          <a:prstGeom prst="rect">
            <a:avLst/>
          </a:prstGeom>
        </p:spPr>
        <p:txBody>
          <a:bodyPr wrap="square" lIns="0" tIns="0" rIns="0" bIns="0">
            <a:spAutoFit/>
          </a:bodyPr>
          <a:lstStyle>
            <a:lvl1pPr>
              <a:defRPr sz="2800" b="1" i="0">
                <a:solidFill>
                  <a:srgbClr val="1CACE3"/>
                </a:solidFill>
                <a:latin typeface="Arial"/>
                <a:cs typeface="Arial"/>
              </a:defRPr>
            </a:lvl1pPr>
          </a:lstStyle>
          <a:p>
            <a:endParaRPr/>
          </a:p>
        </p:txBody>
      </p:sp>
      <p:sp>
        <p:nvSpPr>
          <p:cNvPr id="3" name="Holder 3"/>
          <p:cNvSpPr>
            <a:spLocks noGrp="1"/>
          </p:cNvSpPr>
          <p:nvPr>
            <p:ph type="body" idx="1"/>
          </p:nvPr>
        </p:nvSpPr>
        <p:spPr>
          <a:xfrm>
            <a:off x="659993" y="1982851"/>
            <a:ext cx="9055735" cy="3683635"/>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wapnillonkar1/Travel-Planner-Agent" TargetMode="External"/><Relationship Id="rId2" Type="http://schemas.openxmlformats.org/officeDocument/2006/relationships/hyperlink" Target="IBM%20Final.pptx"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86580" y="2180590"/>
            <a:ext cx="4876420"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1CACE3"/>
                </a:solidFill>
                <a:latin typeface="Arial"/>
                <a:cs typeface="Arial"/>
              </a:rPr>
              <a:t>Travel Planner Agent</a:t>
            </a:r>
            <a:endParaRPr sz="3600" dirty="0">
              <a:latin typeface="Arial"/>
              <a:cs typeface="Arial"/>
            </a:endParaRPr>
          </a:p>
        </p:txBody>
      </p:sp>
      <p:sp>
        <p:nvSpPr>
          <p:cNvPr id="3" name="object 3"/>
          <p:cNvSpPr txBox="1">
            <a:spLocks noGrp="1"/>
          </p:cNvSpPr>
          <p:nvPr>
            <p:ph type="title"/>
          </p:nvPr>
        </p:nvSpPr>
        <p:spPr>
          <a:xfrm>
            <a:off x="3878326" y="1055065"/>
            <a:ext cx="431101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1382AC"/>
                </a:solidFill>
              </a:rPr>
              <a:t>CAPSTONE</a:t>
            </a:r>
            <a:r>
              <a:rPr sz="3200" spc="-100" dirty="0">
                <a:solidFill>
                  <a:srgbClr val="1382AC"/>
                </a:solidFill>
              </a:rPr>
              <a:t> </a:t>
            </a:r>
            <a:r>
              <a:rPr sz="3200" spc="-10" dirty="0">
                <a:solidFill>
                  <a:srgbClr val="1382AC"/>
                </a:solidFill>
              </a:rPr>
              <a:t>PROJECT</a:t>
            </a:r>
            <a:endParaRPr sz="3200"/>
          </a:p>
        </p:txBody>
      </p:sp>
      <p:sp>
        <p:nvSpPr>
          <p:cNvPr id="4" name="object 4"/>
          <p:cNvSpPr txBox="1"/>
          <p:nvPr/>
        </p:nvSpPr>
        <p:spPr>
          <a:xfrm>
            <a:off x="446531" y="3086100"/>
            <a:ext cx="11299190" cy="3077766"/>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marL="1750695" marR="5080635">
              <a:lnSpc>
                <a:spcPct val="100000"/>
              </a:lnSpc>
            </a:pPr>
            <a:endParaRPr lang="en-IN" sz="2000" dirty="0">
              <a:latin typeface="Times New Roman"/>
              <a:cs typeface="Times New Roman"/>
            </a:endParaRPr>
          </a:p>
          <a:p>
            <a:pPr marL="1750695" marR="5080635">
              <a:lnSpc>
                <a:spcPct val="100000"/>
              </a:lnSpc>
            </a:pPr>
            <a:endParaRPr lang="en-IN" sz="2000" b="1" dirty="0">
              <a:solidFill>
                <a:srgbClr val="1382AC"/>
              </a:solidFill>
              <a:latin typeface="Times New Roman"/>
              <a:cs typeface="Times New Roman"/>
            </a:endParaRPr>
          </a:p>
          <a:p>
            <a:pPr marL="1750695" marR="5080635">
              <a:lnSpc>
                <a:spcPct val="100000"/>
              </a:lnSpc>
            </a:pPr>
            <a:r>
              <a:rPr sz="2000" b="1" dirty="0">
                <a:solidFill>
                  <a:srgbClr val="1382AC"/>
                </a:solidFill>
                <a:latin typeface="Arial"/>
                <a:cs typeface="Arial"/>
              </a:rPr>
              <a:t>Presented</a:t>
            </a:r>
            <a:r>
              <a:rPr sz="2000" b="1" spc="-75" dirty="0">
                <a:solidFill>
                  <a:srgbClr val="1382AC"/>
                </a:solidFill>
                <a:latin typeface="Arial"/>
                <a:cs typeface="Arial"/>
              </a:rPr>
              <a:t> </a:t>
            </a:r>
            <a:r>
              <a:rPr sz="2000" b="1" dirty="0">
                <a:solidFill>
                  <a:srgbClr val="1382AC"/>
                </a:solidFill>
                <a:latin typeface="Arial"/>
                <a:cs typeface="Arial"/>
              </a:rPr>
              <a:t>By</a:t>
            </a:r>
            <a:r>
              <a:rPr lang="en-IN" sz="2000" b="1" dirty="0">
                <a:solidFill>
                  <a:srgbClr val="1382AC"/>
                </a:solidFill>
                <a:latin typeface="Arial"/>
                <a:cs typeface="Arial"/>
              </a:rPr>
              <a:t> </a:t>
            </a:r>
            <a:r>
              <a:rPr sz="2000" b="1" dirty="0">
                <a:solidFill>
                  <a:srgbClr val="1382AC"/>
                </a:solidFill>
                <a:latin typeface="Arial"/>
                <a:cs typeface="Arial"/>
              </a:rPr>
              <a:t>:</a:t>
            </a:r>
            <a:r>
              <a:rPr sz="2000" b="1" spc="-20" dirty="0">
                <a:solidFill>
                  <a:srgbClr val="1382AC"/>
                </a:solidFill>
                <a:latin typeface="Arial"/>
                <a:cs typeface="Arial"/>
              </a:rPr>
              <a:t> </a:t>
            </a:r>
            <a:r>
              <a:rPr lang="en-IN" sz="2000" b="1" spc="-20" dirty="0">
                <a:solidFill>
                  <a:srgbClr val="1382AC"/>
                </a:solidFill>
                <a:latin typeface="Arial"/>
                <a:cs typeface="Arial"/>
              </a:rPr>
              <a:t>Swapnil Lahu Lonkar</a:t>
            </a:r>
            <a:r>
              <a:rPr sz="2000" b="1" spc="-10" dirty="0">
                <a:solidFill>
                  <a:srgbClr val="1382AC"/>
                </a:solidFill>
                <a:latin typeface="Arial"/>
                <a:cs typeface="Arial"/>
              </a:rPr>
              <a:t> </a:t>
            </a:r>
            <a:r>
              <a:rPr sz="2000" b="1" dirty="0">
                <a:solidFill>
                  <a:srgbClr val="1382AC"/>
                </a:solidFill>
                <a:latin typeface="Arial"/>
                <a:cs typeface="Arial"/>
              </a:rPr>
              <a:t>Student</a:t>
            </a:r>
            <a:r>
              <a:rPr sz="2000" b="1" spc="-40" dirty="0">
                <a:solidFill>
                  <a:srgbClr val="1382AC"/>
                </a:solidFill>
                <a:latin typeface="Arial"/>
                <a:cs typeface="Arial"/>
              </a:rPr>
              <a:t> </a:t>
            </a:r>
            <a:r>
              <a:rPr sz="2000" b="1" dirty="0">
                <a:solidFill>
                  <a:srgbClr val="1382AC"/>
                </a:solidFill>
                <a:latin typeface="Arial"/>
                <a:cs typeface="Arial"/>
              </a:rPr>
              <a:t>name</a:t>
            </a:r>
            <a:r>
              <a:rPr sz="2000" b="1" spc="-35" dirty="0">
                <a:solidFill>
                  <a:srgbClr val="1382AC"/>
                </a:solidFill>
                <a:latin typeface="Arial"/>
                <a:cs typeface="Arial"/>
              </a:rPr>
              <a:t> </a:t>
            </a:r>
            <a:r>
              <a:rPr sz="2000" b="1" dirty="0">
                <a:solidFill>
                  <a:srgbClr val="1382AC"/>
                </a:solidFill>
                <a:latin typeface="Arial"/>
                <a:cs typeface="Arial"/>
              </a:rPr>
              <a:t>:</a:t>
            </a:r>
            <a:r>
              <a:rPr lang="en-IN" sz="2000" b="1" spc="-20" dirty="0">
                <a:solidFill>
                  <a:srgbClr val="1382AC"/>
                </a:solidFill>
                <a:latin typeface="Arial"/>
                <a:cs typeface="Arial"/>
              </a:rPr>
              <a:t> Swapnil Lahu Lonkar</a:t>
            </a:r>
            <a:r>
              <a:rPr lang="en-IN" sz="2000" b="1" spc="-10" dirty="0">
                <a:solidFill>
                  <a:srgbClr val="1382AC"/>
                </a:solidFill>
                <a:latin typeface="Arial"/>
                <a:cs typeface="Arial"/>
              </a:rPr>
              <a:t> </a:t>
            </a:r>
            <a:endParaRPr sz="2000" dirty="0">
              <a:latin typeface="Arial"/>
              <a:cs typeface="Arial"/>
            </a:endParaRPr>
          </a:p>
          <a:p>
            <a:pPr marL="1750695">
              <a:lnSpc>
                <a:spcPct val="100000"/>
              </a:lnSpc>
            </a:pPr>
            <a:r>
              <a:rPr sz="2000" b="1" dirty="0">
                <a:solidFill>
                  <a:srgbClr val="1382AC"/>
                </a:solidFill>
                <a:latin typeface="Arial"/>
                <a:cs typeface="Arial"/>
              </a:rPr>
              <a:t>College</a:t>
            </a:r>
            <a:r>
              <a:rPr sz="2000" b="1" spc="-40" dirty="0">
                <a:solidFill>
                  <a:srgbClr val="1382AC"/>
                </a:solidFill>
                <a:latin typeface="Arial"/>
                <a:cs typeface="Arial"/>
              </a:rPr>
              <a:t> </a:t>
            </a:r>
            <a:r>
              <a:rPr sz="2000" b="1" dirty="0">
                <a:solidFill>
                  <a:srgbClr val="1382AC"/>
                </a:solidFill>
                <a:latin typeface="Arial"/>
                <a:cs typeface="Arial"/>
              </a:rPr>
              <a:t>Name</a:t>
            </a:r>
            <a:r>
              <a:rPr lang="en-IN" sz="2000" b="1" dirty="0">
                <a:solidFill>
                  <a:srgbClr val="1382AC"/>
                </a:solidFill>
                <a:latin typeface="Arial"/>
                <a:cs typeface="Arial"/>
              </a:rPr>
              <a:t> </a:t>
            </a:r>
            <a:r>
              <a:rPr sz="2000" b="1" dirty="0">
                <a:solidFill>
                  <a:srgbClr val="1382AC"/>
                </a:solidFill>
                <a:latin typeface="Arial"/>
                <a:cs typeface="Arial"/>
              </a:rPr>
              <a:t>:</a:t>
            </a:r>
            <a:r>
              <a:rPr sz="2000" b="1" spc="-50" dirty="0">
                <a:solidFill>
                  <a:srgbClr val="1382AC"/>
                </a:solidFill>
                <a:latin typeface="Arial"/>
                <a:cs typeface="Arial"/>
              </a:rPr>
              <a:t> </a:t>
            </a:r>
            <a:r>
              <a:rPr sz="2000" b="1" dirty="0">
                <a:solidFill>
                  <a:srgbClr val="1382AC"/>
                </a:solidFill>
                <a:latin typeface="Arial"/>
                <a:cs typeface="Arial"/>
              </a:rPr>
              <a:t>MIT</a:t>
            </a:r>
            <a:r>
              <a:rPr sz="2000" b="1" spc="-110" dirty="0">
                <a:solidFill>
                  <a:srgbClr val="1382AC"/>
                </a:solidFill>
                <a:latin typeface="Arial"/>
                <a:cs typeface="Arial"/>
              </a:rPr>
              <a:t> </a:t>
            </a:r>
            <a:r>
              <a:rPr sz="2000" b="1" dirty="0">
                <a:solidFill>
                  <a:srgbClr val="1382AC"/>
                </a:solidFill>
                <a:latin typeface="Arial"/>
                <a:cs typeface="Arial"/>
              </a:rPr>
              <a:t>Academy</a:t>
            </a:r>
            <a:r>
              <a:rPr sz="2000" b="1" spc="-35" dirty="0">
                <a:solidFill>
                  <a:srgbClr val="1382AC"/>
                </a:solidFill>
                <a:latin typeface="Arial"/>
                <a:cs typeface="Arial"/>
              </a:rPr>
              <a:t> </a:t>
            </a:r>
            <a:r>
              <a:rPr sz="2000" b="1" dirty="0">
                <a:solidFill>
                  <a:srgbClr val="1382AC"/>
                </a:solidFill>
                <a:latin typeface="Arial"/>
                <a:cs typeface="Arial"/>
              </a:rPr>
              <a:t>of</a:t>
            </a:r>
            <a:r>
              <a:rPr sz="2000" b="1" spc="-35" dirty="0">
                <a:solidFill>
                  <a:srgbClr val="1382AC"/>
                </a:solidFill>
                <a:latin typeface="Arial"/>
                <a:cs typeface="Arial"/>
              </a:rPr>
              <a:t> </a:t>
            </a:r>
            <a:r>
              <a:rPr sz="2000" b="1" dirty="0">
                <a:solidFill>
                  <a:srgbClr val="1382AC"/>
                </a:solidFill>
                <a:latin typeface="Arial"/>
                <a:cs typeface="Arial"/>
              </a:rPr>
              <a:t>Engineering</a:t>
            </a:r>
            <a:r>
              <a:rPr sz="2000" b="1" spc="-40" dirty="0">
                <a:solidFill>
                  <a:srgbClr val="1382AC"/>
                </a:solidFill>
                <a:latin typeface="Arial"/>
                <a:cs typeface="Arial"/>
              </a:rPr>
              <a:t> </a:t>
            </a:r>
            <a:r>
              <a:rPr sz="2000" b="1" dirty="0">
                <a:solidFill>
                  <a:srgbClr val="1382AC"/>
                </a:solidFill>
                <a:latin typeface="Arial"/>
                <a:cs typeface="Arial"/>
              </a:rPr>
              <a:t>,Alandi</a:t>
            </a:r>
            <a:r>
              <a:rPr sz="2000" b="1" spc="-40" dirty="0">
                <a:solidFill>
                  <a:srgbClr val="1382AC"/>
                </a:solidFill>
                <a:latin typeface="Arial"/>
                <a:cs typeface="Arial"/>
              </a:rPr>
              <a:t> </a:t>
            </a:r>
            <a:r>
              <a:rPr sz="2000" b="1" spc="-20" dirty="0">
                <a:solidFill>
                  <a:srgbClr val="1382AC"/>
                </a:solidFill>
                <a:latin typeface="Arial"/>
                <a:cs typeface="Arial"/>
              </a:rPr>
              <a:t>Pune</a:t>
            </a:r>
            <a:endParaRPr sz="2000" dirty="0">
              <a:latin typeface="Arial"/>
              <a:cs typeface="Arial"/>
            </a:endParaRPr>
          </a:p>
          <a:p>
            <a:pPr marL="1821180">
              <a:lnSpc>
                <a:spcPct val="100000"/>
              </a:lnSpc>
            </a:pPr>
            <a:r>
              <a:rPr sz="2000" b="1" dirty="0">
                <a:solidFill>
                  <a:srgbClr val="1382AC"/>
                </a:solidFill>
                <a:latin typeface="Arial"/>
                <a:cs typeface="Arial"/>
              </a:rPr>
              <a:t>Department</a:t>
            </a:r>
            <a:r>
              <a:rPr sz="2000" b="1" spc="-55" dirty="0">
                <a:solidFill>
                  <a:srgbClr val="1382AC"/>
                </a:solidFill>
                <a:latin typeface="Arial"/>
                <a:cs typeface="Arial"/>
              </a:rPr>
              <a:t> </a:t>
            </a:r>
            <a:r>
              <a:rPr sz="2000" b="1" dirty="0">
                <a:solidFill>
                  <a:srgbClr val="1382AC"/>
                </a:solidFill>
                <a:latin typeface="Arial"/>
                <a:cs typeface="Arial"/>
              </a:rPr>
              <a:t>:</a:t>
            </a:r>
            <a:r>
              <a:rPr sz="2000" b="1" spc="-25" dirty="0">
                <a:solidFill>
                  <a:srgbClr val="1382AC"/>
                </a:solidFill>
                <a:latin typeface="Arial"/>
                <a:cs typeface="Arial"/>
              </a:rPr>
              <a:t> </a:t>
            </a:r>
            <a:r>
              <a:rPr sz="2000" b="1" dirty="0">
                <a:solidFill>
                  <a:srgbClr val="1382AC"/>
                </a:solidFill>
                <a:latin typeface="Arial"/>
                <a:cs typeface="Arial"/>
              </a:rPr>
              <a:t>Electronics</a:t>
            </a:r>
            <a:r>
              <a:rPr sz="2000" b="1" spc="-40" dirty="0">
                <a:solidFill>
                  <a:srgbClr val="1382AC"/>
                </a:solidFill>
                <a:latin typeface="Arial"/>
                <a:cs typeface="Arial"/>
              </a:rPr>
              <a:t> </a:t>
            </a:r>
            <a:r>
              <a:rPr sz="2000" b="1" dirty="0">
                <a:solidFill>
                  <a:srgbClr val="1382AC"/>
                </a:solidFill>
                <a:latin typeface="Arial"/>
                <a:cs typeface="Arial"/>
              </a:rPr>
              <a:t>&amp;</a:t>
            </a:r>
            <a:r>
              <a:rPr sz="2000" b="1" spc="-20" dirty="0">
                <a:solidFill>
                  <a:srgbClr val="1382AC"/>
                </a:solidFill>
                <a:latin typeface="Arial"/>
                <a:cs typeface="Arial"/>
              </a:rPr>
              <a:t> </a:t>
            </a:r>
            <a:r>
              <a:rPr sz="2000" b="1" spc="-10" dirty="0">
                <a:solidFill>
                  <a:srgbClr val="1382AC"/>
                </a:solidFill>
                <a:latin typeface="Arial"/>
                <a:cs typeface="Arial"/>
              </a:rPr>
              <a:t>Telecommunication</a:t>
            </a:r>
            <a:r>
              <a:rPr lang="en-IN" sz="2000" b="1" spc="-10" dirty="0">
                <a:solidFill>
                  <a:srgbClr val="1382AC"/>
                </a:solidFill>
                <a:latin typeface="Arial"/>
                <a:cs typeface="Arial"/>
              </a:rPr>
              <a:t> Engineering</a:t>
            </a:r>
          </a:p>
          <a:p>
            <a:pPr marL="1821180">
              <a:lnSpc>
                <a:spcPct val="100000"/>
              </a:lnSpc>
            </a:pPr>
            <a:endParaRPr lang="en-IN" sz="2000" b="1" spc="-10" dirty="0">
              <a:solidFill>
                <a:srgbClr val="1382AC"/>
              </a:solidFill>
              <a:latin typeface="Arial"/>
              <a:cs typeface="Arial"/>
            </a:endParaRPr>
          </a:p>
          <a:p>
            <a:pPr marL="1821180">
              <a:lnSpc>
                <a:spcPct val="100000"/>
              </a:lnSpc>
            </a:pPr>
            <a:endParaRPr lang="en-IN" sz="2000" b="1" spc="-10" dirty="0">
              <a:solidFill>
                <a:srgbClr val="1382AC"/>
              </a:solidFill>
              <a:latin typeface="Arial"/>
              <a:cs typeface="Arial"/>
            </a:endParaRPr>
          </a:p>
          <a:p>
            <a:pPr marL="1821180">
              <a:lnSpc>
                <a:spcPct val="100000"/>
              </a:lnSpc>
            </a:pPr>
            <a:endParaRPr lang="en-IN" sz="2000" b="1" spc="-10"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DB6C9685-C847-7787-FD8B-636663431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247140"/>
            <a:ext cx="10770007" cy="50561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0C52F425-64DD-A8E2-0EB2-21A5A9FA6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41" y="1256972"/>
            <a:ext cx="11353800" cy="5057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98402A78-8CE7-FB01-9EFB-88F92675B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2" y="1247140"/>
            <a:ext cx="10998607" cy="50503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442985CE-8207-5FA2-AC17-9F83FD72F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2" y="1247140"/>
            <a:ext cx="11036707" cy="50706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6" name="Picture 5">
            <a:extLst>
              <a:ext uri="{FF2B5EF4-FFF2-40B4-BE49-F238E27FC236}">
                <a16:creationId xmlns:a16="http://schemas.microsoft.com/office/drawing/2014/main" id="{6D924E0A-28E8-221C-8145-89C0A498B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2" y="1371600"/>
            <a:ext cx="10846207" cy="48497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BD21969E-8960-B4C8-D431-6A3598A18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247140"/>
            <a:ext cx="10872013" cy="51545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sp>
        <p:nvSpPr>
          <p:cNvPr id="3" name="object 3"/>
          <p:cNvSpPr txBox="1"/>
          <p:nvPr/>
        </p:nvSpPr>
        <p:spPr>
          <a:xfrm>
            <a:off x="3904615" y="1120597"/>
            <a:ext cx="26981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2583C5"/>
                </a:solidFill>
                <a:latin typeface="Calibri"/>
                <a:cs typeface="Calibri"/>
              </a:rPr>
              <a:t>Deployed</a:t>
            </a:r>
            <a:r>
              <a:rPr sz="2800" spc="-75" dirty="0">
                <a:solidFill>
                  <a:srgbClr val="2583C5"/>
                </a:solidFill>
                <a:latin typeface="Calibri"/>
                <a:cs typeface="Calibri"/>
              </a:rPr>
              <a:t> </a:t>
            </a:r>
            <a:r>
              <a:rPr sz="2800" dirty="0">
                <a:solidFill>
                  <a:srgbClr val="2583C5"/>
                </a:solidFill>
                <a:latin typeface="Calibri"/>
                <a:cs typeface="Calibri"/>
              </a:rPr>
              <a:t>AI</a:t>
            </a:r>
            <a:r>
              <a:rPr sz="2800" spc="-90" dirty="0">
                <a:solidFill>
                  <a:srgbClr val="2583C5"/>
                </a:solidFill>
                <a:latin typeface="Calibri"/>
                <a:cs typeface="Calibri"/>
              </a:rPr>
              <a:t> </a:t>
            </a:r>
            <a:r>
              <a:rPr sz="2800" spc="-20" dirty="0">
                <a:solidFill>
                  <a:srgbClr val="2583C5"/>
                </a:solidFill>
                <a:latin typeface="Calibri"/>
                <a:cs typeface="Calibri"/>
              </a:rPr>
              <a:t>Agent</a:t>
            </a:r>
            <a:endParaRPr sz="2800">
              <a:latin typeface="Calibri"/>
              <a:cs typeface="Calibri"/>
            </a:endParaRPr>
          </a:p>
        </p:txBody>
      </p:sp>
      <p:pic>
        <p:nvPicPr>
          <p:cNvPr id="6" name="Picture 5">
            <a:extLst>
              <a:ext uri="{FF2B5EF4-FFF2-40B4-BE49-F238E27FC236}">
                <a16:creationId xmlns:a16="http://schemas.microsoft.com/office/drawing/2014/main" id="{26241966-0B47-EC07-C161-E32F0DD47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2" y="1609588"/>
            <a:ext cx="11087100" cy="46433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sp>
        <p:nvSpPr>
          <p:cNvPr id="3" name="object 3"/>
          <p:cNvSpPr txBox="1"/>
          <p:nvPr/>
        </p:nvSpPr>
        <p:spPr>
          <a:xfrm>
            <a:off x="3904615" y="1120597"/>
            <a:ext cx="26981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2583C5"/>
                </a:solidFill>
                <a:latin typeface="Calibri"/>
                <a:cs typeface="Calibri"/>
              </a:rPr>
              <a:t>Deployed</a:t>
            </a:r>
            <a:r>
              <a:rPr sz="2800" spc="-75" dirty="0">
                <a:solidFill>
                  <a:srgbClr val="2583C5"/>
                </a:solidFill>
                <a:latin typeface="Calibri"/>
                <a:cs typeface="Calibri"/>
              </a:rPr>
              <a:t> </a:t>
            </a:r>
            <a:r>
              <a:rPr sz="2800" dirty="0">
                <a:solidFill>
                  <a:srgbClr val="2583C5"/>
                </a:solidFill>
                <a:latin typeface="Calibri"/>
                <a:cs typeface="Calibri"/>
              </a:rPr>
              <a:t>AI</a:t>
            </a:r>
            <a:r>
              <a:rPr sz="2800" spc="-90" dirty="0">
                <a:solidFill>
                  <a:srgbClr val="2583C5"/>
                </a:solidFill>
                <a:latin typeface="Calibri"/>
                <a:cs typeface="Calibri"/>
              </a:rPr>
              <a:t> </a:t>
            </a:r>
            <a:r>
              <a:rPr sz="2800" spc="-20" dirty="0">
                <a:solidFill>
                  <a:srgbClr val="2583C5"/>
                </a:solidFill>
                <a:latin typeface="Calibri"/>
                <a:cs typeface="Calibri"/>
              </a:rPr>
              <a:t>Agent</a:t>
            </a:r>
            <a:endParaRPr sz="2800">
              <a:latin typeface="Calibri"/>
              <a:cs typeface="Calibri"/>
            </a:endParaRPr>
          </a:p>
        </p:txBody>
      </p:sp>
      <p:pic>
        <p:nvPicPr>
          <p:cNvPr id="6" name="Picture 5">
            <a:extLst>
              <a:ext uri="{FF2B5EF4-FFF2-40B4-BE49-F238E27FC236}">
                <a16:creationId xmlns:a16="http://schemas.microsoft.com/office/drawing/2014/main" id="{977F3114-C964-4C1C-987A-995CFB1C3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676400"/>
            <a:ext cx="10770007" cy="46560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sp>
        <p:nvSpPr>
          <p:cNvPr id="3" name="object 3"/>
          <p:cNvSpPr txBox="1"/>
          <p:nvPr/>
        </p:nvSpPr>
        <p:spPr>
          <a:xfrm>
            <a:off x="3904615" y="1120597"/>
            <a:ext cx="26981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2583C5"/>
                </a:solidFill>
                <a:latin typeface="Calibri"/>
                <a:cs typeface="Calibri"/>
              </a:rPr>
              <a:t>Deployed</a:t>
            </a:r>
            <a:r>
              <a:rPr sz="2800" spc="-75" dirty="0">
                <a:solidFill>
                  <a:srgbClr val="2583C5"/>
                </a:solidFill>
                <a:latin typeface="Calibri"/>
                <a:cs typeface="Calibri"/>
              </a:rPr>
              <a:t> </a:t>
            </a:r>
            <a:r>
              <a:rPr sz="2800" dirty="0">
                <a:solidFill>
                  <a:srgbClr val="2583C5"/>
                </a:solidFill>
                <a:latin typeface="Calibri"/>
                <a:cs typeface="Calibri"/>
              </a:rPr>
              <a:t>AI</a:t>
            </a:r>
            <a:r>
              <a:rPr sz="2800" spc="-90" dirty="0">
                <a:solidFill>
                  <a:srgbClr val="2583C5"/>
                </a:solidFill>
                <a:latin typeface="Calibri"/>
                <a:cs typeface="Calibri"/>
              </a:rPr>
              <a:t> </a:t>
            </a:r>
            <a:r>
              <a:rPr sz="2800" spc="-20" dirty="0">
                <a:solidFill>
                  <a:srgbClr val="2583C5"/>
                </a:solidFill>
                <a:latin typeface="Calibri"/>
                <a:cs typeface="Calibri"/>
              </a:rPr>
              <a:t>Agent</a:t>
            </a:r>
            <a:endParaRPr sz="2800">
              <a:latin typeface="Calibri"/>
              <a:cs typeface="Calibri"/>
            </a:endParaRPr>
          </a:p>
        </p:txBody>
      </p:sp>
      <p:pic>
        <p:nvPicPr>
          <p:cNvPr id="6" name="Picture 5">
            <a:extLst>
              <a:ext uri="{FF2B5EF4-FFF2-40B4-BE49-F238E27FC236}">
                <a16:creationId xmlns:a16="http://schemas.microsoft.com/office/drawing/2014/main" id="{6E0B5466-D606-E871-63D7-9D689716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4" y="1752600"/>
            <a:ext cx="11049000" cy="45639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sp>
        <p:nvSpPr>
          <p:cNvPr id="3" name="object 3"/>
          <p:cNvSpPr txBox="1"/>
          <p:nvPr/>
        </p:nvSpPr>
        <p:spPr>
          <a:xfrm>
            <a:off x="3904615" y="1120597"/>
            <a:ext cx="26981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2583C5"/>
                </a:solidFill>
                <a:latin typeface="Calibri"/>
                <a:cs typeface="Calibri"/>
              </a:rPr>
              <a:t>Deployed</a:t>
            </a:r>
            <a:r>
              <a:rPr sz="2800" spc="-75" dirty="0">
                <a:solidFill>
                  <a:srgbClr val="2583C5"/>
                </a:solidFill>
                <a:latin typeface="Calibri"/>
                <a:cs typeface="Calibri"/>
              </a:rPr>
              <a:t> </a:t>
            </a:r>
            <a:r>
              <a:rPr sz="2800" dirty="0">
                <a:solidFill>
                  <a:srgbClr val="2583C5"/>
                </a:solidFill>
                <a:latin typeface="Calibri"/>
                <a:cs typeface="Calibri"/>
              </a:rPr>
              <a:t>AI</a:t>
            </a:r>
            <a:r>
              <a:rPr sz="2800" spc="-90" dirty="0">
                <a:solidFill>
                  <a:srgbClr val="2583C5"/>
                </a:solidFill>
                <a:latin typeface="Calibri"/>
                <a:cs typeface="Calibri"/>
              </a:rPr>
              <a:t> </a:t>
            </a:r>
            <a:r>
              <a:rPr sz="2800" spc="-20" dirty="0">
                <a:solidFill>
                  <a:srgbClr val="2583C5"/>
                </a:solidFill>
                <a:latin typeface="Calibri"/>
                <a:cs typeface="Calibri"/>
              </a:rPr>
              <a:t>Agent</a:t>
            </a:r>
            <a:endParaRPr sz="2800">
              <a:latin typeface="Calibri"/>
              <a:cs typeface="Calibri"/>
            </a:endParaRPr>
          </a:p>
        </p:txBody>
      </p:sp>
      <p:pic>
        <p:nvPicPr>
          <p:cNvPr id="6" name="Picture 5">
            <a:extLst>
              <a:ext uri="{FF2B5EF4-FFF2-40B4-BE49-F238E27FC236}">
                <a16:creationId xmlns:a16="http://schemas.microsoft.com/office/drawing/2014/main" id="{111E40E4-41DD-BB56-4346-42416957A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676400"/>
            <a:ext cx="11029335" cy="45760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522" y="1389710"/>
            <a:ext cx="1583055" cy="45212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1F5F"/>
                </a:solidFill>
              </a:rPr>
              <a:t>OUTLINE</a:t>
            </a:r>
          </a:p>
        </p:txBody>
      </p:sp>
      <p:sp>
        <p:nvSpPr>
          <p:cNvPr id="3" name="object 3"/>
          <p:cNvSpPr txBox="1"/>
          <p:nvPr/>
        </p:nvSpPr>
        <p:spPr>
          <a:xfrm>
            <a:off x="928522" y="1797786"/>
            <a:ext cx="2646680" cy="4277995"/>
          </a:xfrm>
          <a:prstGeom prst="rect">
            <a:avLst/>
          </a:prstGeom>
        </p:spPr>
        <p:txBody>
          <a:bodyPr vert="horz" wrap="square" lIns="0" tIns="180340" rIns="0" bIns="0" rtlCol="0">
            <a:spAutoFit/>
          </a:bodyPr>
          <a:lstStyle/>
          <a:p>
            <a:pPr marL="316865" indent="-304165">
              <a:lnSpc>
                <a:spcPct val="100000"/>
              </a:lnSpc>
              <a:spcBef>
                <a:spcPts val="1420"/>
              </a:spcBef>
              <a:buClr>
                <a:srgbClr val="1CACE3"/>
              </a:buClr>
              <a:buSzPct val="90000"/>
              <a:buFont typeface="Cambria"/>
              <a:buChar char="◾"/>
              <a:tabLst>
                <a:tab pos="316865" algn="l"/>
              </a:tabLst>
            </a:pPr>
            <a:r>
              <a:rPr sz="2000" b="1" dirty="0">
                <a:solidFill>
                  <a:srgbClr val="404040"/>
                </a:solidFill>
                <a:latin typeface="Arial"/>
                <a:cs typeface="Arial"/>
              </a:rPr>
              <a:t>Problem</a:t>
            </a:r>
            <a:r>
              <a:rPr sz="2000" b="1" spc="-3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spc="-10" dirty="0">
                <a:solidFill>
                  <a:srgbClr val="404040"/>
                </a:solidFill>
                <a:latin typeface="Arial"/>
                <a:cs typeface="Arial"/>
              </a:rPr>
              <a:t>Technology</a:t>
            </a:r>
            <a:r>
              <a:rPr sz="2000" b="1" spc="-125" dirty="0">
                <a:solidFill>
                  <a:srgbClr val="404040"/>
                </a:solidFill>
                <a:latin typeface="Arial"/>
                <a:cs typeface="Arial"/>
              </a:rPr>
              <a:t> </a:t>
            </a:r>
            <a:r>
              <a:rPr sz="2000" b="1" spc="-20" dirty="0">
                <a:solidFill>
                  <a:srgbClr val="404040"/>
                </a:solidFill>
                <a:latin typeface="Arial"/>
                <a:cs typeface="Arial"/>
              </a:rPr>
              <a:t>used</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dirty="0">
                <a:solidFill>
                  <a:srgbClr val="404040"/>
                </a:solidFill>
                <a:latin typeface="Arial"/>
                <a:cs typeface="Arial"/>
              </a:rPr>
              <a:t>Wow</a:t>
            </a:r>
            <a:r>
              <a:rPr sz="2000" b="1" spc="-70" dirty="0">
                <a:solidFill>
                  <a:srgbClr val="404040"/>
                </a:solidFill>
                <a:latin typeface="Arial"/>
                <a:cs typeface="Arial"/>
              </a:rPr>
              <a:t> </a:t>
            </a:r>
            <a:r>
              <a:rPr sz="2000" b="1" spc="-10" dirty="0">
                <a:solidFill>
                  <a:srgbClr val="404040"/>
                </a:solidFill>
                <a:latin typeface="Arial"/>
                <a:cs typeface="Arial"/>
              </a:rPr>
              <a:t>factor</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dirty="0">
                <a:solidFill>
                  <a:srgbClr val="404040"/>
                </a:solidFill>
                <a:latin typeface="Arial"/>
                <a:cs typeface="Arial"/>
              </a:rPr>
              <a:t>End</a:t>
            </a:r>
            <a:r>
              <a:rPr sz="2000" b="1" spc="-50" dirty="0">
                <a:solidFill>
                  <a:srgbClr val="404040"/>
                </a:solidFill>
                <a:latin typeface="Arial"/>
                <a:cs typeface="Arial"/>
              </a:rPr>
              <a:t> </a:t>
            </a:r>
            <a:r>
              <a:rPr sz="2000" b="1" spc="-10" dirty="0">
                <a:solidFill>
                  <a:srgbClr val="404040"/>
                </a:solidFill>
                <a:latin typeface="Arial"/>
                <a:cs typeface="Arial"/>
              </a:rPr>
              <a:t>users</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spc="-10" dirty="0">
                <a:solidFill>
                  <a:srgbClr val="404040"/>
                </a:solidFill>
                <a:latin typeface="Arial"/>
                <a:cs typeface="Arial"/>
              </a:rPr>
              <a:t>Result</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spc="-10" dirty="0">
                <a:solidFill>
                  <a:srgbClr val="404040"/>
                </a:solidFill>
                <a:latin typeface="Arial"/>
                <a:cs typeface="Arial"/>
              </a:rPr>
              <a:t>Conclusion</a:t>
            </a:r>
            <a:endParaRPr sz="2000">
              <a:latin typeface="Arial"/>
              <a:cs typeface="Arial"/>
            </a:endParaRPr>
          </a:p>
          <a:p>
            <a:pPr marL="316865" indent="-304165">
              <a:lnSpc>
                <a:spcPct val="100000"/>
              </a:lnSpc>
              <a:spcBef>
                <a:spcPts val="1325"/>
              </a:spcBef>
              <a:buClr>
                <a:srgbClr val="1CACE3"/>
              </a:buClr>
              <a:buSzPct val="90000"/>
              <a:buFont typeface="Cambria"/>
              <a:buChar char="◾"/>
              <a:tabLst>
                <a:tab pos="316865" algn="l"/>
              </a:tabLst>
            </a:pPr>
            <a:r>
              <a:rPr sz="2000" b="1" dirty="0">
                <a:solidFill>
                  <a:srgbClr val="404040"/>
                </a:solidFill>
                <a:latin typeface="Arial"/>
                <a:cs typeface="Arial"/>
              </a:rPr>
              <a:t>Git-hub</a:t>
            </a:r>
            <a:r>
              <a:rPr sz="2000" b="1" spc="-85" dirty="0">
                <a:solidFill>
                  <a:srgbClr val="404040"/>
                </a:solidFill>
                <a:latin typeface="Arial"/>
                <a:cs typeface="Arial"/>
              </a:rPr>
              <a:t> </a:t>
            </a:r>
            <a:r>
              <a:rPr sz="2000" b="1" spc="-20" dirty="0">
                <a:solidFill>
                  <a:srgbClr val="404040"/>
                </a:solidFill>
                <a:latin typeface="Arial"/>
                <a:cs typeface="Arial"/>
              </a:rPr>
              <a:t>Link</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dirty="0">
                <a:solidFill>
                  <a:srgbClr val="404040"/>
                </a:solidFill>
                <a:latin typeface="Arial"/>
                <a:cs typeface="Arial"/>
              </a:rPr>
              <a:t>Future</a:t>
            </a:r>
            <a:r>
              <a:rPr sz="2000" b="1" spc="-40" dirty="0">
                <a:solidFill>
                  <a:srgbClr val="404040"/>
                </a:solidFill>
                <a:latin typeface="Arial"/>
                <a:cs typeface="Arial"/>
              </a:rPr>
              <a:t> </a:t>
            </a:r>
            <a:r>
              <a:rPr sz="2000" b="1" spc="-20" dirty="0">
                <a:solidFill>
                  <a:srgbClr val="404040"/>
                </a:solidFill>
                <a:latin typeface="Arial"/>
                <a:cs typeface="Arial"/>
              </a:rPr>
              <a:t>scope</a:t>
            </a:r>
            <a:endParaRPr sz="2000">
              <a:latin typeface="Arial"/>
              <a:cs typeface="Arial"/>
            </a:endParaRPr>
          </a:p>
          <a:p>
            <a:pPr marL="316865" indent="-304165">
              <a:lnSpc>
                <a:spcPct val="100000"/>
              </a:lnSpc>
              <a:spcBef>
                <a:spcPts val="1320"/>
              </a:spcBef>
              <a:buClr>
                <a:srgbClr val="1CACE3"/>
              </a:buClr>
              <a:buSzPct val="90000"/>
              <a:buFont typeface="Cambria"/>
              <a:buChar char="◾"/>
              <a:tabLst>
                <a:tab pos="316865" algn="l"/>
              </a:tabLst>
            </a:pPr>
            <a:r>
              <a:rPr sz="2000" b="1" dirty="0">
                <a:solidFill>
                  <a:srgbClr val="404040"/>
                </a:solidFill>
                <a:latin typeface="Arial"/>
                <a:cs typeface="Arial"/>
              </a:rPr>
              <a:t>IBM</a:t>
            </a:r>
            <a:r>
              <a:rPr sz="2000" b="1" spc="-20" dirty="0">
                <a:solidFill>
                  <a:srgbClr val="404040"/>
                </a:solidFill>
                <a:latin typeface="Arial"/>
                <a:cs typeface="Arial"/>
              </a:rPr>
              <a:t> </a:t>
            </a:r>
            <a:r>
              <a:rPr sz="2000" b="1" spc="-10" dirty="0">
                <a:solidFill>
                  <a:srgbClr val="404040"/>
                </a:solidFill>
                <a:latin typeface="Arial"/>
                <a:cs typeface="Arial"/>
              </a:rPr>
              <a:t>Certifications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sp>
        <p:nvSpPr>
          <p:cNvPr id="3" name="object 3"/>
          <p:cNvSpPr txBox="1"/>
          <p:nvPr/>
        </p:nvSpPr>
        <p:spPr>
          <a:xfrm>
            <a:off x="3904615" y="1120597"/>
            <a:ext cx="26981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2583C5"/>
                </a:solidFill>
                <a:latin typeface="Calibri"/>
                <a:cs typeface="Calibri"/>
              </a:rPr>
              <a:t>Deployed</a:t>
            </a:r>
            <a:r>
              <a:rPr sz="2800" spc="-75" dirty="0">
                <a:solidFill>
                  <a:srgbClr val="2583C5"/>
                </a:solidFill>
                <a:latin typeface="Calibri"/>
                <a:cs typeface="Calibri"/>
              </a:rPr>
              <a:t> </a:t>
            </a:r>
            <a:r>
              <a:rPr sz="2800" dirty="0">
                <a:solidFill>
                  <a:srgbClr val="2583C5"/>
                </a:solidFill>
                <a:latin typeface="Calibri"/>
                <a:cs typeface="Calibri"/>
              </a:rPr>
              <a:t>AI</a:t>
            </a:r>
            <a:r>
              <a:rPr sz="2800" spc="-90" dirty="0">
                <a:solidFill>
                  <a:srgbClr val="2583C5"/>
                </a:solidFill>
                <a:latin typeface="Calibri"/>
                <a:cs typeface="Calibri"/>
              </a:rPr>
              <a:t> </a:t>
            </a:r>
            <a:r>
              <a:rPr sz="2800" spc="-20" dirty="0">
                <a:solidFill>
                  <a:srgbClr val="2583C5"/>
                </a:solidFill>
                <a:latin typeface="Calibri"/>
                <a:cs typeface="Calibri"/>
              </a:rPr>
              <a:t>Agent</a:t>
            </a:r>
            <a:endParaRPr sz="2800">
              <a:latin typeface="Calibri"/>
              <a:cs typeface="Calibri"/>
            </a:endParaRPr>
          </a:p>
        </p:txBody>
      </p:sp>
      <p:pic>
        <p:nvPicPr>
          <p:cNvPr id="6" name="Picture 5">
            <a:extLst>
              <a:ext uri="{FF2B5EF4-FFF2-40B4-BE49-F238E27FC236}">
                <a16:creationId xmlns:a16="http://schemas.microsoft.com/office/drawing/2014/main" id="{AECD5EF6-D1EE-AE30-3F16-CE7A9AF03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76400"/>
            <a:ext cx="10287000" cy="46401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75" dirty="0"/>
              <a:t>CONCLUSION</a:t>
            </a:r>
          </a:p>
        </p:txBody>
      </p:sp>
      <p:sp>
        <p:nvSpPr>
          <p:cNvPr id="3" name="object 3"/>
          <p:cNvSpPr txBox="1"/>
          <p:nvPr/>
        </p:nvSpPr>
        <p:spPr>
          <a:xfrm>
            <a:off x="646887" y="1797812"/>
            <a:ext cx="10796905" cy="4078681"/>
          </a:xfrm>
          <a:prstGeom prst="rect">
            <a:avLst/>
          </a:prstGeom>
        </p:spPr>
        <p:txBody>
          <a:bodyPr vert="horz" wrap="square" lIns="0" tIns="13335" rIns="0" bIns="0" rtlCol="0">
            <a:spAutoFit/>
          </a:bodyPr>
          <a:lstStyle/>
          <a:p>
            <a:pPr marL="318135" indent="-305435">
              <a:lnSpc>
                <a:spcPct val="100000"/>
              </a:lnSpc>
              <a:spcBef>
                <a:spcPts val="105"/>
              </a:spcBef>
              <a:buFont typeface="Wingdings"/>
              <a:buChar char=""/>
              <a:tabLst>
                <a:tab pos="318135" algn="l"/>
              </a:tabLst>
            </a:pPr>
            <a:r>
              <a:rPr lang="en-IN" sz="2000" b="1" spc="-10" dirty="0">
                <a:latin typeface="Arial"/>
                <a:cs typeface="Arial"/>
              </a:rPr>
              <a:t>Travel Planner Agent </a:t>
            </a:r>
            <a:r>
              <a:rPr sz="2000" dirty="0">
                <a:latin typeface="Arial MT"/>
                <a:cs typeface="Arial MT"/>
              </a:rPr>
              <a:t>transforms</a:t>
            </a:r>
            <a:r>
              <a:rPr sz="2000" spc="-45" dirty="0">
                <a:latin typeface="Arial MT"/>
                <a:cs typeface="Arial MT"/>
              </a:rPr>
              <a:t> </a:t>
            </a:r>
            <a:r>
              <a:rPr sz="2000" b="1" dirty="0">
                <a:latin typeface="Arial"/>
                <a:cs typeface="Arial"/>
              </a:rPr>
              <a:t>travel</a:t>
            </a:r>
            <a:r>
              <a:rPr sz="2000" b="1" spc="-30" dirty="0">
                <a:latin typeface="Arial"/>
                <a:cs typeface="Arial"/>
              </a:rPr>
              <a:t> </a:t>
            </a:r>
            <a:r>
              <a:rPr sz="2000" b="1" dirty="0">
                <a:latin typeface="Arial"/>
                <a:cs typeface="Arial"/>
              </a:rPr>
              <a:t>planning</a:t>
            </a:r>
            <a:r>
              <a:rPr sz="2000" b="1" spc="-20" dirty="0">
                <a:latin typeface="Arial"/>
                <a:cs typeface="Arial"/>
              </a:rPr>
              <a:t> </a:t>
            </a:r>
            <a:r>
              <a:rPr sz="2000" dirty="0">
                <a:latin typeface="Arial MT"/>
                <a:cs typeface="Arial MT"/>
              </a:rPr>
              <a:t>by</a:t>
            </a:r>
            <a:r>
              <a:rPr sz="2000" spc="-20" dirty="0">
                <a:latin typeface="Arial MT"/>
                <a:cs typeface="Arial MT"/>
              </a:rPr>
              <a:t> </a:t>
            </a:r>
            <a:r>
              <a:rPr sz="2000" dirty="0">
                <a:latin typeface="Arial MT"/>
                <a:cs typeface="Arial MT"/>
              </a:rPr>
              <a:t>leveraging</a:t>
            </a:r>
            <a:r>
              <a:rPr sz="2000" spc="-30" dirty="0">
                <a:latin typeface="Arial MT"/>
                <a:cs typeface="Arial MT"/>
              </a:rPr>
              <a:t> </a:t>
            </a:r>
            <a:r>
              <a:rPr sz="2000" b="1" dirty="0">
                <a:latin typeface="Arial"/>
                <a:cs typeface="Arial"/>
              </a:rPr>
              <a:t>AI</a:t>
            </a:r>
            <a:r>
              <a:rPr sz="2000" b="1" spc="-20" dirty="0">
                <a:latin typeface="Arial"/>
                <a:cs typeface="Arial"/>
              </a:rPr>
              <a:t> </a:t>
            </a:r>
            <a:r>
              <a:rPr sz="2000" dirty="0">
                <a:latin typeface="Arial MT"/>
                <a:cs typeface="Arial MT"/>
              </a:rPr>
              <a:t>and</a:t>
            </a:r>
            <a:r>
              <a:rPr sz="2000" spc="-20" dirty="0">
                <a:latin typeface="Arial MT"/>
                <a:cs typeface="Arial MT"/>
              </a:rPr>
              <a:t> </a:t>
            </a:r>
            <a:r>
              <a:rPr sz="2000" b="1" dirty="0">
                <a:latin typeface="Arial"/>
                <a:cs typeface="Arial"/>
              </a:rPr>
              <a:t>cloud</a:t>
            </a:r>
            <a:r>
              <a:rPr sz="2000" b="1" spc="-35" dirty="0">
                <a:latin typeface="Arial"/>
                <a:cs typeface="Arial"/>
              </a:rPr>
              <a:t> </a:t>
            </a:r>
            <a:r>
              <a:rPr sz="2000" b="1" spc="-10" dirty="0">
                <a:latin typeface="Arial"/>
                <a:cs typeface="Arial"/>
              </a:rPr>
              <a:t>technologies</a:t>
            </a:r>
            <a:r>
              <a:rPr sz="2000" spc="-10" dirty="0">
                <a:latin typeface="Arial MT"/>
                <a:cs typeface="Arial MT"/>
              </a:rPr>
              <a:t>.</a:t>
            </a:r>
            <a:endParaRPr sz="2000" dirty="0">
              <a:latin typeface="Arial MT"/>
              <a:cs typeface="Arial MT"/>
            </a:endParaRPr>
          </a:p>
          <a:p>
            <a:pPr>
              <a:lnSpc>
                <a:spcPct val="100000"/>
              </a:lnSpc>
              <a:spcBef>
                <a:spcPts val="95"/>
              </a:spcBef>
              <a:buFont typeface="Wingdings"/>
              <a:buChar char=""/>
            </a:pPr>
            <a:endParaRPr sz="2000" dirty="0">
              <a:latin typeface="Arial MT"/>
              <a:cs typeface="Arial MT"/>
            </a:endParaRPr>
          </a:p>
          <a:p>
            <a:pPr marL="318770" indent="-306070">
              <a:lnSpc>
                <a:spcPct val="100000"/>
              </a:lnSpc>
              <a:spcBef>
                <a:spcPts val="5"/>
              </a:spcBef>
              <a:buFont typeface="Wingdings"/>
              <a:buChar char=""/>
              <a:tabLst>
                <a:tab pos="318770" algn="l"/>
              </a:tabLst>
            </a:pPr>
            <a:r>
              <a:rPr sz="2000" dirty="0">
                <a:latin typeface="Arial MT"/>
                <a:cs typeface="Arial MT"/>
              </a:rPr>
              <a:t>Combines</a:t>
            </a:r>
            <a:r>
              <a:rPr sz="2000" spc="-35" dirty="0">
                <a:latin typeface="Arial MT"/>
                <a:cs typeface="Arial MT"/>
              </a:rPr>
              <a:t> </a:t>
            </a:r>
            <a:r>
              <a:rPr sz="2000" dirty="0">
                <a:latin typeface="Arial MT"/>
                <a:cs typeface="Arial MT"/>
              </a:rPr>
              <a:t>all</a:t>
            </a:r>
            <a:r>
              <a:rPr sz="2000" spc="-20" dirty="0">
                <a:latin typeface="Arial MT"/>
                <a:cs typeface="Arial MT"/>
              </a:rPr>
              <a:t> </a:t>
            </a:r>
            <a:r>
              <a:rPr sz="2000" b="1" spc="-10" dirty="0">
                <a:latin typeface="Arial"/>
                <a:cs typeface="Arial"/>
              </a:rPr>
              <a:t>trip-</a:t>
            </a:r>
            <a:r>
              <a:rPr sz="2000" b="1" dirty="0">
                <a:latin typeface="Arial"/>
                <a:cs typeface="Arial"/>
              </a:rPr>
              <a:t>related</a:t>
            </a:r>
            <a:r>
              <a:rPr sz="2000" b="1" spc="-55" dirty="0">
                <a:latin typeface="Arial"/>
                <a:cs typeface="Arial"/>
              </a:rPr>
              <a:t> </a:t>
            </a:r>
            <a:r>
              <a:rPr sz="2000" b="1" dirty="0">
                <a:latin typeface="Arial"/>
                <a:cs typeface="Arial"/>
              </a:rPr>
              <a:t>tasks</a:t>
            </a:r>
            <a:r>
              <a:rPr sz="2000" b="1" spc="-30" dirty="0">
                <a:latin typeface="Arial"/>
                <a:cs typeface="Arial"/>
              </a:rPr>
              <a:t> </a:t>
            </a:r>
            <a:r>
              <a:rPr sz="2000" dirty="0">
                <a:latin typeface="Arial MT"/>
                <a:cs typeface="Arial MT"/>
              </a:rPr>
              <a:t>into</a:t>
            </a:r>
            <a:r>
              <a:rPr sz="2000" spc="-25" dirty="0">
                <a:latin typeface="Arial MT"/>
                <a:cs typeface="Arial MT"/>
              </a:rPr>
              <a:t> </a:t>
            </a:r>
            <a:r>
              <a:rPr sz="2000" dirty="0">
                <a:latin typeface="Arial MT"/>
                <a:cs typeface="Arial MT"/>
              </a:rPr>
              <a:t>one</a:t>
            </a:r>
            <a:r>
              <a:rPr sz="2000" spc="-30" dirty="0">
                <a:latin typeface="Arial MT"/>
                <a:cs typeface="Arial MT"/>
              </a:rPr>
              <a:t> </a:t>
            </a:r>
            <a:r>
              <a:rPr sz="2000" b="1" dirty="0">
                <a:latin typeface="Arial"/>
                <a:cs typeface="Arial"/>
              </a:rPr>
              <a:t>intelligent</a:t>
            </a:r>
            <a:r>
              <a:rPr sz="2000" b="1" spc="-35" dirty="0">
                <a:latin typeface="Arial"/>
                <a:cs typeface="Arial"/>
              </a:rPr>
              <a:t> </a:t>
            </a:r>
            <a:r>
              <a:rPr sz="2000" dirty="0">
                <a:latin typeface="Arial MT"/>
                <a:cs typeface="Arial MT"/>
              </a:rPr>
              <a:t>and</a:t>
            </a:r>
            <a:r>
              <a:rPr sz="2000" spc="-30" dirty="0">
                <a:latin typeface="Arial MT"/>
                <a:cs typeface="Arial MT"/>
              </a:rPr>
              <a:t> </a:t>
            </a:r>
            <a:r>
              <a:rPr sz="2000" b="1" dirty="0">
                <a:latin typeface="Arial"/>
                <a:cs typeface="Arial"/>
              </a:rPr>
              <a:t>unified</a:t>
            </a:r>
            <a:r>
              <a:rPr sz="2000" b="1" spc="-45" dirty="0">
                <a:latin typeface="Arial"/>
                <a:cs typeface="Arial"/>
              </a:rPr>
              <a:t> </a:t>
            </a:r>
            <a:r>
              <a:rPr sz="2000" b="1" spc="-10" dirty="0">
                <a:latin typeface="Arial"/>
                <a:cs typeface="Arial"/>
              </a:rPr>
              <a:t>platform</a:t>
            </a:r>
            <a:r>
              <a:rPr sz="2000" spc="-10" dirty="0">
                <a:latin typeface="Arial MT"/>
                <a:cs typeface="Arial MT"/>
              </a:rPr>
              <a:t>.</a:t>
            </a:r>
            <a:endParaRPr sz="2000" dirty="0">
              <a:latin typeface="Arial MT"/>
              <a:cs typeface="Arial MT"/>
            </a:endParaRPr>
          </a:p>
          <a:p>
            <a:pPr>
              <a:lnSpc>
                <a:spcPct val="100000"/>
              </a:lnSpc>
              <a:spcBef>
                <a:spcPts val="100"/>
              </a:spcBef>
              <a:buFont typeface="Wingdings"/>
              <a:buChar char=""/>
            </a:pPr>
            <a:endParaRPr sz="2000" dirty="0">
              <a:latin typeface="Arial MT"/>
              <a:cs typeface="Arial MT"/>
            </a:endParaRPr>
          </a:p>
          <a:p>
            <a:pPr marL="318135" indent="-305435">
              <a:lnSpc>
                <a:spcPct val="100000"/>
              </a:lnSpc>
              <a:buFont typeface="Wingdings"/>
              <a:buChar char=""/>
              <a:tabLst>
                <a:tab pos="318135" algn="l"/>
              </a:tabLst>
            </a:pPr>
            <a:r>
              <a:rPr sz="2000" dirty="0">
                <a:latin typeface="Arial MT"/>
                <a:cs typeface="Arial MT"/>
              </a:rPr>
              <a:t>Provides</a:t>
            </a:r>
            <a:r>
              <a:rPr sz="2000" spc="-20" dirty="0">
                <a:latin typeface="Arial MT"/>
                <a:cs typeface="Arial MT"/>
              </a:rPr>
              <a:t> </a:t>
            </a:r>
            <a:r>
              <a:rPr sz="2000" b="1" dirty="0">
                <a:latin typeface="Arial"/>
                <a:cs typeface="Arial"/>
              </a:rPr>
              <a:t>personalized</a:t>
            </a:r>
            <a:r>
              <a:rPr sz="2000" b="1" spc="-45" dirty="0">
                <a:latin typeface="Arial"/>
                <a:cs typeface="Arial"/>
              </a:rPr>
              <a:t> </a:t>
            </a:r>
            <a:r>
              <a:rPr sz="2000" b="1" dirty="0">
                <a:latin typeface="Arial"/>
                <a:cs typeface="Arial"/>
              </a:rPr>
              <a:t>itineraries</a:t>
            </a:r>
            <a:r>
              <a:rPr sz="2000" dirty="0">
                <a:latin typeface="Arial MT"/>
                <a:cs typeface="Arial MT"/>
              </a:rPr>
              <a:t>,</a:t>
            </a:r>
            <a:r>
              <a:rPr sz="2000" spc="-50" dirty="0">
                <a:latin typeface="Arial MT"/>
                <a:cs typeface="Arial MT"/>
              </a:rPr>
              <a:t> </a:t>
            </a:r>
            <a:r>
              <a:rPr sz="2000" b="1" spc="-10" dirty="0">
                <a:latin typeface="Arial"/>
                <a:cs typeface="Arial"/>
              </a:rPr>
              <a:t>real-</a:t>
            </a:r>
            <a:r>
              <a:rPr sz="2000" b="1" dirty="0">
                <a:latin typeface="Arial"/>
                <a:cs typeface="Arial"/>
              </a:rPr>
              <a:t>time</a:t>
            </a:r>
            <a:r>
              <a:rPr sz="2000" b="1" spc="-65" dirty="0">
                <a:latin typeface="Arial"/>
                <a:cs typeface="Arial"/>
              </a:rPr>
              <a:t> </a:t>
            </a:r>
            <a:r>
              <a:rPr sz="2000" b="1" dirty="0">
                <a:latin typeface="Arial"/>
                <a:cs typeface="Arial"/>
              </a:rPr>
              <a:t>travel</a:t>
            </a:r>
            <a:r>
              <a:rPr sz="2000" b="1" spc="-15" dirty="0">
                <a:latin typeface="Arial"/>
                <a:cs typeface="Arial"/>
              </a:rPr>
              <a:t> </a:t>
            </a:r>
            <a:r>
              <a:rPr sz="2000" b="1" dirty="0">
                <a:latin typeface="Arial"/>
                <a:cs typeface="Arial"/>
              </a:rPr>
              <a:t>updates</a:t>
            </a:r>
            <a:r>
              <a:rPr sz="2000" dirty="0">
                <a:latin typeface="Arial MT"/>
                <a:cs typeface="Arial MT"/>
              </a:rPr>
              <a:t>,</a:t>
            </a:r>
            <a:r>
              <a:rPr sz="2000" spc="-40" dirty="0">
                <a:latin typeface="Arial MT"/>
                <a:cs typeface="Arial MT"/>
              </a:rPr>
              <a:t> </a:t>
            </a:r>
            <a:r>
              <a:rPr sz="2000" dirty="0">
                <a:latin typeface="Arial MT"/>
                <a:cs typeface="Arial MT"/>
              </a:rPr>
              <a:t>and</a:t>
            </a:r>
            <a:r>
              <a:rPr sz="2000" spc="-20" dirty="0">
                <a:latin typeface="Arial MT"/>
                <a:cs typeface="Arial MT"/>
              </a:rPr>
              <a:t> </a:t>
            </a:r>
            <a:r>
              <a:rPr sz="2000" b="1" dirty="0">
                <a:latin typeface="Arial"/>
                <a:cs typeface="Arial"/>
              </a:rPr>
              <a:t>smart</a:t>
            </a:r>
            <a:r>
              <a:rPr sz="2000" b="1" spc="-30" dirty="0">
                <a:latin typeface="Arial"/>
                <a:cs typeface="Arial"/>
              </a:rPr>
              <a:t> </a:t>
            </a:r>
            <a:r>
              <a:rPr sz="2000" b="1" spc="-10" dirty="0">
                <a:latin typeface="Arial"/>
                <a:cs typeface="Arial"/>
              </a:rPr>
              <a:t>recommendations</a:t>
            </a:r>
            <a:endParaRPr sz="2000" dirty="0">
              <a:latin typeface="Arial"/>
              <a:cs typeface="Arial"/>
            </a:endParaRPr>
          </a:p>
          <a:p>
            <a:pPr marL="12700">
              <a:lnSpc>
                <a:spcPct val="100000"/>
              </a:lnSpc>
            </a:pPr>
            <a:r>
              <a:rPr sz="2000" dirty="0">
                <a:latin typeface="Arial MT"/>
                <a:cs typeface="Arial MT"/>
              </a:rPr>
              <a:t>via</a:t>
            </a:r>
            <a:r>
              <a:rPr sz="2000" spc="-25" dirty="0">
                <a:latin typeface="Arial MT"/>
                <a:cs typeface="Arial MT"/>
              </a:rPr>
              <a:t> </a:t>
            </a:r>
            <a:r>
              <a:rPr sz="2000" dirty="0">
                <a:latin typeface="Arial MT"/>
                <a:cs typeface="Arial MT"/>
              </a:rPr>
              <a:t>a</a:t>
            </a:r>
            <a:r>
              <a:rPr sz="2000" spc="-30" dirty="0">
                <a:latin typeface="Arial MT"/>
                <a:cs typeface="Arial MT"/>
              </a:rPr>
              <a:t> </a:t>
            </a:r>
            <a:r>
              <a:rPr sz="2000" b="1" dirty="0">
                <a:latin typeface="Arial"/>
                <a:cs typeface="Arial"/>
              </a:rPr>
              <a:t>conversational</a:t>
            </a:r>
            <a:r>
              <a:rPr sz="2000" b="1" spc="-50" dirty="0">
                <a:latin typeface="Arial"/>
                <a:cs typeface="Arial"/>
              </a:rPr>
              <a:t> </a:t>
            </a:r>
            <a:r>
              <a:rPr sz="2000" b="1" spc="-10" dirty="0">
                <a:latin typeface="Arial"/>
                <a:cs typeface="Arial"/>
              </a:rPr>
              <a:t>interface</a:t>
            </a:r>
            <a:r>
              <a:rPr sz="2000" spc="-10" dirty="0">
                <a:latin typeface="Arial MT"/>
                <a:cs typeface="Arial MT"/>
              </a:rPr>
              <a:t>.</a:t>
            </a:r>
            <a:endParaRPr sz="2000" dirty="0">
              <a:latin typeface="Arial MT"/>
              <a:cs typeface="Arial MT"/>
            </a:endParaRPr>
          </a:p>
          <a:p>
            <a:pPr>
              <a:lnSpc>
                <a:spcPct val="100000"/>
              </a:lnSpc>
              <a:spcBef>
                <a:spcPts val="100"/>
              </a:spcBef>
            </a:pPr>
            <a:endParaRPr sz="2000" dirty="0">
              <a:latin typeface="Arial MT"/>
              <a:cs typeface="Arial MT"/>
            </a:endParaRPr>
          </a:p>
          <a:p>
            <a:pPr marL="318770" indent="-306070">
              <a:lnSpc>
                <a:spcPct val="100000"/>
              </a:lnSpc>
              <a:buFont typeface="Wingdings"/>
              <a:buChar char=""/>
              <a:tabLst>
                <a:tab pos="318770" algn="l"/>
              </a:tabLst>
            </a:pPr>
            <a:r>
              <a:rPr sz="2000" dirty="0">
                <a:latin typeface="Arial MT"/>
                <a:cs typeface="Arial MT"/>
              </a:rPr>
              <a:t>Eliminates</a:t>
            </a:r>
            <a:r>
              <a:rPr sz="2000" spc="-20" dirty="0">
                <a:latin typeface="Arial MT"/>
                <a:cs typeface="Arial MT"/>
              </a:rPr>
              <a:t> </a:t>
            </a:r>
            <a:r>
              <a:rPr sz="2000" dirty="0">
                <a:latin typeface="Arial MT"/>
                <a:cs typeface="Arial MT"/>
              </a:rPr>
              <a:t>the</a:t>
            </a:r>
            <a:r>
              <a:rPr sz="2000" spc="-30" dirty="0">
                <a:latin typeface="Arial MT"/>
                <a:cs typeface="Arial MT"/>
              </a:rPr>
              <a:t> </a:t>
            </a:r>
            <a:r>
              <a:rPr sz="2000" dirty="0">
                <a:latin typeface="Arial MT"/>
                <a:cs typeface="Arial MT"/>
              </a:rPr>
              <a:t>need</a:t>
            </a:r>
            <a:r>
              <a:rPr sz="2000" spc="-40" dirty="0">
                <a:latin typeface="Arial MT"/>
                <a:cs typeface="Arial MT"/>
              </a:rPr>
              <a:t> </a:t>
            </a:r>
            <a:r>
              <a:rPr sz="2000" dirty="0">
                <a:latin typeface="Arial MT"/>
                <a:cs typeface="Arial MT"/>
              </a:rPr>
              <a:t>to</a:t>
            </a:r>
            <a:r>
              <a:rPr sz="2000" spc="-30" dirty="0">
                <a:latin typeface="Arial MT"/>
                <a:cs typeface="Arial MT"/>
              </a:rPr>
              <a:t> </a:t>
            </a:r>
            <a:r>
              <a:rPr sz="2000" dirty="0">
                <a:latin typeface="Arial MT"/>
                <a:cs typeface="Arial MT"/>
              </a:rPr>
              <a:t>use</a:t>
            </a:r>
            <a:r>
              <a:rPr sz="2000" spc="-40" dirty="0">
                <a:latin typeface="Arial MT"/>
                <a:cs typeface="Arial MT"/>
              </a:rPr>
              <a:t> </a:t>
            </a:r>
            <a:r>
              <a:rPr sz="2000" b="1" dirty="0">
                <a:latin typeface="Arial"/>
                <a:cs typeface="Arial"/>
              </a:rPr>
              <a:t>multiple</a:t>
            </a:r>
            <a:r>
              <a:rPr sz="2000" b="1" spc="-45" dirty="0">
                <a:latin typeface="Arial"/>
                <a:cs typeface="Arial"/>
              </a:rPr>
              <a:t> </a:t>
            </a:r>
            <a:r>
              <a:rPr sz="2000" b="1" dirty="0">
                <a:latin typeface="Arial"/>
                <a:cs typeface="Arial"/>
              </a:rPr>
              <a:t>websites</a:t>
            </a:r>
            <a:r>
              <a:rPr sz="2000" b="1" spc="-55" dirty="0">
                <a:latin typeface="Arial"/>
                <a:cs typeface="Arial"/>
              </a:rPr>
              <a:t> </a:t>
            </a:r>
            <a:r>
              <a:rPr sz="2000" b="1" dirty="0">
                <a:latin typeface="Arial"/>
                <a:cs typeface="Arial"/>
              </a:rPr>
              <a:t>or</a:t>
            </a:r>
            <a:r>
              <a:rPr sz="2000" b="1" spc="-35" dirty="0">
                <a:latin typeface="Arial"/>
                <a:cs typeface="Arial"/>
              </a:rPr>
              <a:t> </a:t>
            </a:r>
            <a:r>
              <a:rPr sz="2000" b="1" dirty="0">
                <a:latin typeface="Arial"/>
                <a:cs typeface="Arial"/>
              </a:rPr>
              <a:t>apps</a:t>
            </a:r>
            <a:r>
              <a:rPr sz="2000" b="1" spc="-15" dirty="0">
                <a:latin typeface="Arial"/>
                <a:cs typeface="Arial"/>
              </a:rPr>
              <a:t> </a:t>
            </a:r>
            <a:r>
              <a:rPr sz="2000" dirty="0">
                <a:latin typeface="Arial MT"/>
                <a:cs typeface="Arial MT"/>
              </a:rPr>
              <a:t>during</a:t>
            </a:r>
            <a:r>
              <a:rPr sz="2000" spc="-40" dirty="0">
                <a:latin typeface="Arial MT"/>
                <a:cs typeface="Arial MT"/>
              </a:rPr>
              <a:t> </a:t>
            </a:r>
            <a:r>
              <a:rPr sz="2000" dirty="0">
                <a:latin typeface="Arial MT"/>
                <a:cs typeface="Arial MT"/>
              </a:rPr>
              <a:t>trip</a:t>
            </a:r>
            <a:r>
              <a:rPr sz="2000" spc="-35" dirty="0">
                <a:latin typeface="Arial MT"/>
                <a:cs typeface="Arial MT"/>
              </a:rPr>
              <a:t> </a:t>
            </a:r>
            <a:r>
              <a:rPr sz="2000" spc="-10" dirty="0">
                <a:latin typeface="Arial MT"/>
                <a:cs typeface="Arial MT"/>
              </a:rPr>
              <a:t>planning.</a:t>
            </a:r>
            <a:endParaRPr sz="2000" dirty="0">
              <a:latin typeface="Arial MT"/>
              <a:cs typeface="Arial MT"/>
            </a:endParaRPr>
          </a:p>
          <a:p>
            <a:pPr>
              <a:lnSpc>
                <a:spcPct val="100000"/>
              </a:lnSpc>
              <a:spcBef>
                <a:spcPts val="100"/>
              </a:spcBef>
              <a:buFont typeface="Wingdings"/>
              <a:buChar char=""/>
            </a:pPr>
            <a:endParaRPr sz="2000" dirty="0">
              <a:latin typeface="Arial MT"/>
              <a:cs typeface="Arial MT"/>
            </a:endParaRPr>
          </a:p>
          <a:p>
            <a:pPr marL="318135" indent="-305435">
              <a:lnSpc>
                <a:spcPct val="100000"/>
              </a:lnSpc>
              <a:spcBef>
                <a:spcPts val="5"/>
              </a:spcBef>
              <a:buFont typeface="Wingdings"/>
              <a:buChar char=""/>
              <a:tabLst>
                <a:tab pos="318135" algn="l"/>
              </a:tabLst>
            </a:pPr>
            <a:r>
              <a:rPr sz="2000" dirty="0">
                <a:latin typeface="Arial MT"/>
                <a:cs typeface="Arial MT"/>
              </a:rPr>
              <a:t>Helps</a:t>
            </a:r>
            <a:r>
              <a:rPr sz="2000" spc="-35" dirty="0">
                <a:latin typeface="Arial MT"/>
                <a:cs typeface="Arial MT"/>
              </a:rPr>
              <a:t> </a:t>
            </a:r>
            <a:r>
              <a:rPr sz="2000" dirty="0">
                <a:latin typeface="Arial MT"/>
                <a:cs typeface="Arial MT"/>
              </a:rPr>
              <a:t>users</a:t>
            </a:r>
            <a:r>
              <a:rPr sz="2000" spc="-50" dirty="0">
                <a:latin typeface="Arial MT"/>
                <a:cs typeface="Arial MT"/>
              </a:rPr>
              <a:t> </a:t>
            </a:r>
            <a:r>
              <a:rPr sz="2000" dirty="0">
                <a:latin typeface="Arial MT"/>
                <a:cs typeface="Arial MT"/>
              </a:rPr>
              <a:t>plan</a:t>
            </a:r>
            <a:r>
              <a:rPr sz="2000" spc="-20" dirty="0">
                <a:latin typeface="Arial MT"/>
                <a:cs typeface="Arial MT"/>
              </a:rPr>
              <a:t> </a:t>
            </a:r>
            <a:r>
              <a:rPr sz="2000" dirty="0">
                <a:latin typeface="Arial MT"/>
                <a:cs typeface="Arial MT"/>
              </a:rPr>
              <a:t>more</a:t>
            </a:r>
            <a:r>
              <a:rPr sz="2000" spc="-25" dirty="0">
                <a:latin typeface="Arial MT"/>
                <a:cs typeface="Arial MT"/>
              </a:rPr>
              <a:t> </a:t>
            </a:r>
            <a:r>
              <a:rPr sz="2000" b="1" dirty="0">
                <a:latin typeface="Arial"/>
                <a:cs typeface="Arial"/>
              </a:rPr>
              <a:t>efficiently</a:t>
            </a:r>
            <a:r>
              <a:rPr sz="2000" dirty="0">
                <a:latin typeface="Arial MT"/>
                <a:cs typeface="Arial MT"/>
              </a:rPr>
              <a:t>,</a:t>
            </a:r>
            <a:r>
              <a:rPr sz="2000" spc="-45" dirty="0">
                <a:latin typeface="Arial MT"/>
                <a:cs typeface="Arial MT"/>
              </a:rPr>
              <a:t> </a:t>
            </a:r>
            <a:r>
              <a:rPr sz="2000" dirty="0">
                <a:latin typeface="Arial MT"/>
                <a:cs typeface="Arial MT"/>
              </a:rPr>
              <a:t>save</a:t>
            </a:r>
            <a:r>
              <a:rPr sz="2000" spc="-35" dirty="0">
                <a:latin typeface="Arial MT"/>
                <a:cs typeface="Arial MT"/>
              </a:rPr>
              <a:t> </a:t>
            </a:r>
            <a:r>
              <a:rPr sz="2000" b="1" dirty="0">
                <a:latin typeface="Arial"/>
                <a:cs typeface="Arial"/>
              </a:rPr>
              <a:t>time</a:t>
            </a:r>
            <a:r>
              <a:rPr sz="2000" dirty="0">
                <a:latin typeface="Arial MT"/>
                <a:cs typeface="Arial MT"/>
              </a:rPr>
              <a:t>,</a:t>
            </a:r>
            <a:r>
              <a:rPr sz="2000" spc="-55"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reduce</a:t>
            </a:r>
            <a:r>
              <a:rPr sz="2000" spc="-40" dirty="0">
                <a:latin typeface="Arial MT"/>
                <a:cs typeface="Arial MT"/>
              </a:rPr>
              <a:t> </a:t>
            </a:r>
            <a:r>
              <a:rPr sz="2000" b="1" spc="-10" dirty="0">
                <a:latin typeface="Arial"/>
                <a:cs typeface="Arial"/>
              </a:rPr>
              <a:t>travel-</a:t>
            </a:r>
            <a:r>
              <a:rPr sz="2000" b="1" dirty="0">
                <a:latin typeface="Arial"/>
                <a:cs typeface="Arial"/>
              </a:rPr>
              <a:t>related</a:t>
            </a:r>
            <a:r>
              <a:rPr sz="2000" b="1" spc="-60" dirty="0">
                <a:latin typeface="Arial"/>
                <a:cs typeface="Arial"/>
              </a:rPr>
              <a:t> </a:t>
            </a:r>
            <a:r>
              <a:rPr sz="2000" b="1" spc="-10" dirty="0">
                <a:latin typeface="Arial"/>
                <a:cs typeface="Arial"/>
              </a:rPr>
              <a:t>stress</a:t>
            </a:r>
            <a:r>
              <a:rPr sz="2000" spc="-10" dirty="0">
                <a:latin typeface="Arial MT"/>
                <a:cs typeface="Arial MT"/>
              </a:rPr>
              <a:t>.</a:t>
            </a:r>
            <a:endParaRPr sz="2000" dirty="0">
              <a:latin typeface="Arial MT"/>
              <a:cs typeface="Arial MT"/>
            </a:endParaRPr>
          </a:p>
          <a:p>
            <a:pPr>
              <a:lnSpc>
                <a:spcPct val="100000"/>
              </a:lnSpc>
              <a:spcBef>
                <a:spcPts val="100"/>
              </a:spcBef>
              <a:buFont typeface="Wingdings"/>
              <a:buChar char=""/>
            </a:pPr>
            <a:endParaRPr sz="2000" dirty="0">
              <a:latin typeface="Arial MT"/>
              <a:cs typeface="Arial MT"/>
            </a:endParaRPr>
          </a:p>
          <a:p>
            <a:pPr marL="318135" indent="-305435">
              <a:lnSpc>
                <a:spcPct val="100000"/>
              </a:lnSpc>
              <a:buFont typeface="Wingdings"/>
              <a:buChar char=""/>
              <a:tabLst>
                <a:tab pos="318135" algn="l"/>
              </a:tabLst>
            </a:pPr>
            <a:r>
              <a:rPr sz="2000" dirty="0">
                <a:latin typeface="Arial MT"/>
                <a:cs typeface="Arial MT"/>
              </a:rPr>
              <a:t>Serves</a:t>
            </a:r>
            <a:r>
              <a:rPr sz="2000" spc="-40" dirty="0">
                <a:latin typeface="Arial MT"/>
                <a:cs typeface="Arial MT"/>
              </a:rPr>
              <a:t> </a:t>
            </a:r>
            <a:r>
              <a:rPr sz="2000" dirty="0">
                <a:latin typeface="Arial MT"/>
                <a:cs typeface="Arial MT"/>
              </a:rPr>
              <a:t>as</a:t>
            </a:r>
            <a:r>
              <a:rPr sz="2000" spc="-45" dirty="0">
                <a:latin typeface="Arial MT"/>
                <a:cs typeface="Arial MT"/>
              </a:rPr>
              <a:t> </a:t>
            </a:r>
            <a:r>
              <a:rPr sz="2000" dirty="0">
                <a:latin typeface="Arial MT"/>
                <a:cs typeface="Arial MT"/>
              </a:rPr>
              <a:t>a</a:t>
            </a:r>
            <a:r>
              <a:rPr sz="2000" spc="-25" dirty="0">
                <a:latin typeface="Arial MT"/>
                <a:cs typeface="Arial MT"/>
              </a:rPr>
              <a:t> </a:t>
            </a:r>
            <a:r>
              <a:rPr sz="2000" dirty="0">
                <a:latin typeface="Arial MT"/>
                <a:cs typeface="Arial MT"/>
              </a:rPr>
              <a:t>valuable</a:t>
            </a:r>
            <a:r>
              <a:rPr sz="2000" spc="-20" dirty="0">
                <a:latin typeface="Arial MT"/>
                <a:cs typeface="Arial MT"/>
              </a:rPr>
              <a:t> </a:t>
            </a:r>
            <a:r>
              <a:rPr sz="2000" dirty="0">
                <a:latin typeface="Arial MT"/>
                <a:cs typeface="Arial MT"/>
              </a:rPr>
              <a:t>solution</a:t>
            </a:r>
            <a:r>
              <a:rPr sz="2000" spc="-40" dirty="0">
                <a:latin typeface="Arial MT"/>
                <a:cs typeface="Arial MT"/>
              </a:rPr>
              <a:t> </a:t>
            </a:r>
            <a:r>
              <a:rPr sz="2000" dirty="0">
                <a:latin typeface="Arial MT"/>
                <a:cs typeface="Arial MT"/>
              </a:rPr>
              <a:t>for</a:t>
            </a:r>
            <a:r>
              <a:rPr sz="2000" spc="-35" dirty="0">
                <a:latin typeface="Arial MT"/>
                <a:cs typeface="Arial MT"/>
              </a:rPr>
              <a:t> </a:t>
            </a:r>
            <a:r>
              <a:rPr sz="2000" b="1" dirty="0">
                <a:latin typeface="Arial"/>
                <a:cs typeface="Arial"/>
              </a:rPr>
              <a:t>individual</a:t>
            </a:r>
            <a:r>
              <a:rPr sz="2000" b="1" spc="-30" dirty="0">
                <a:latin typeface="Arial"/>
                <a:cs typeface="Arial"/>
              </a:rPr>
              <a:t> </a:t>
            </a:r>
            <a:r>
              <a:rPr sz="2000" b="1" dirty="0">
                <a:latin typeface="Arial"/>
                <a:cs typeface="Arial"/>
              </a:rPr>
              <a:t>travelers</a:t>
            </a:r>
            <a:r>
              <a:rPr sz="2000" b="1" spc="-30" dirty="0">
                <a:latin typeface="Arial"/>
                <a:cs typeface="Arial"/>
              </a:rPr>
              <a:t> </a:t>
            </a:r>
            <a:r>
              <a:rPr sz="2000" dirty="0">
                <a:latin typeface="Arial MT"/>
                <a:cs typeface="Arial MT"/>
              </a:rPr>
              <a:t>as</a:t>
            </a:r>
            <a:r>
              <a:rPr sz="2000" spc="-40" dirty="0">
                <a:latin typeface="Arial MT"/>
                <a:cs typeface="Arial MT"/>
              </a:rPr>
              <a:t> </a:t>
            </a:r>
            <a:r>
              <a:rPr sz="2000" dirty="0">
                <a:latin typeface="Arial MT"/>
                <a:cs typeface="Arial MT"/>
              </a:rPr>
              <a:t>well</a:t>
            </a:r>
            <a:r>
              <a:rPr sz="2000" spc="-25" dirty="0">
                <a:latin typeface="Arial MT"/>
                <a:cs typeface="Arial MT"/>
              </a:rPr>
              <a:t> </a:t>
            </a:r>
            <a:r>
              <a:rPr sz="2000" dirty="0">
                <a:latin typeface="Arial MT"/>
                <a:cs typeface="Arial MT"/>
              </a:rPr>
              <a:t>as</a:t>
            </a:r>
            <a:r>
              <a:rPr sz="2000" spc="-30" dirty="0">
                <a:latin typeface="Arial MT"/>
                <a:cs typeface="Arial MT"/>
              </a:rPr>
              <a:t> </a:t>
            </a:r>
            <a:r>
              <a:rPr sz="2000" b="1" dirty="0">
                <a:latin typeface="Arial"/>
                <a:cs typeface="Arial"/>
              </a:rPr>
              <a:t>travel</a:t>
            </a:r>
            <a:r>
              <a:rPr sz="2000" b="1" spc="-40" dirty="0">
                <a:latin typeface="Arial"/>
                <a:cs typeface="Arial"/>
              </a:rPr>
              <a:t> </a:t>
            </a:r>
            <a:r>
              <a:rPr sz="2000" b="1" spc="-10" dirty="0">
                <a:latin typeface="Arial"/>
                <a:cs typeface="Arial"/>
              </a:rPr>
              <a:t>agencies</a:t>
            </a:r>
            <a:endParaRPr sz="2000" dirty="0">
              <a:latin typeface="Arial"/>
              <a:cs typeface="Arial"/>
            </a:endParaRPr>
          </a:p>
          <a:p>
            <a:pPr marL="12700">
              <a:lnSpc>
                <a:spcPct val="100000"/>
              </a:lnSpc>
            </a:pPr>
            <a:r>
              <a:rPr sz="2000" dirty="0">
                <a:latin typeface="Arial MT"/>
                <a:cs typeface="Arial MT"/>
              </a:rPr>
              <a:t>and</a:t>
            </a:r>
            <a:r>
              <a:rPr sz="2000" spc="-20" dirty="0">
                <a:latin typeface="Arial MT"/>
                <a:cs typeface="Arial MT"/>
              </a:rPr>
              <a:t> </a:t>
            </a:r>
            <a:r>
              <a:rPr sz="2000" b="1" spc="-10" dirty="0">
                <a:latin typeface="Arial"/>
                <a:cs typeface="Arial"/>
              </a:rPr>
              <a:t>professionals</a:t>
            </a:r>
            <a:r>
              <a:rPr sz="2000" spc="-10" dirty="0">
                <a:latin typeface="Arial MT"/>
                <a:cs typeface="Arial MT"/>
              </a:rPr>
              <a:t>.</a:t>
            </a:r>
            <a:endParaRPr sz="20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578" y="801751"/>
            <a:ext cx="3308350" cy="528320"/>
          </a:xfrm>
          <a:prstGeom prst="rect">
            <a:avLst/>
          </a:prstGeom>
        </p:spPr>
        <p:txBody>
          <a:bodyPr vert="horz" wrap="square" lIns="0" tIns="12700" rIns="0" bIns="0" rtlCol="0">
            <a:spAutoFit/>
          </a:bodyPr>
          <a:lstStyle/>
          <a:p>
            <a:pPr marL="12700">
              <a:lnSpc>
                <a:spcPct val="100000"/>
              </a:lnSpc>
              <a:spcBef>
                <a:spcPts val="100"/>
              </a:spcBef>
            </a:pPr>
            <a:r>
              <a:rPr sz="3300" dirty="0"/>
              <a:t>FUTURE</a:t>
            </a:r>
            <a:r>
              <a:rPr sz="3300" spc="-130" dirty="0"/>
              <a:t> </a:t>
            </a:r>
            <a:r>
              <a:rPr sz="3300" spc="-10" dirty="0"/>
              <a:t>SCOPE</a:t>
            </a:r>
            <a:endParaRPr sz="33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17500" marR="5080" indent="-305435">
              <a:lnSpc>
                <a:spcPct val="100000"/>
              </a:lnSpc>
              <a:spcBef>
                <a:spcPts val="100"/>
              </a:spcBef>
              <a:buFont typeface="Wingdings"/>
              <a:buChar char=""/>
              <a:tabLst>
                <a:tab pos="318770" algn="l"/>
              </a:tabLst>
            </a:pPr>
            <a:r>
              <a:rPr dirty="0"/>
              <a:t>Integration</a:t>
            </a:r>
            <a:r>
              <a:rPr spc="-80" dirty="0"/>
              <a:t> </a:t>
            </a:r>
            <a:r>
              <a:rPr dirty="0"/>
              <a:t>with</a:t>
            </a:r>
            <a:r>
              <a:rPr spc="-60" dirty="0"/>
              <a:t> </a:t>
            </a:r>
            <a:r>
              <a:rPr dirty="0"/>
              <a:t>more</a:t>
            </a:r>
            <a:r>
              <a:rPr spc="-85" dirty="0"/>
              <a:t> </a:t>
            </a:r>
            <a:r>
              <a:rPr dirty="0"/>
              <a:t>travel</a:t>
            </a:r>
            <a:r>
              <a:rPr spc="-85" dirty="0"/>
              <a:t> </a:t>
            </a:r>
            <a:r>
              <a:rPr dirty="0"/>
              <a:t>service</a:t>
            </a:r>
            <a:r>
              <a:rPr spc="-75" dirty="0"/>
              <a:t> </a:t>
            </a:r>
            <a:r>
              <a:rPr dirty="0"/>
              <a:t>providers</a:t>
            </a:r>
            <a:r>
              <a:rPr spc="-55" dirty="0"/>
              <a:t> </a:t>
            </a:r>
            <a:r>
              <a:rPr dirty="0"/>
              <a:t>for</a:t>
            </a:r>
            <a:r>
              <a:rPr spc="-85" dirty="0"/>
              <a:t> </a:t>
            </a:r>
            <a:r>
              <a:rPr dirty="0"/>
              <a:t>diverse</a:t>
            </a:r>
            <a:r>
              <a:rPr spc="-70" dirty="0"/>
              <a:t> </a:t>
            </a:r>
            <a:r>
              <a:rPr spc="-10" dirty="0"/>
              <a:t>booking 	options</a:t>
            </a:r>
          </a:p>
          <a:p>
            <a:pPr>
              <a:lnSpc>
                <a:spcPct val="100000"/>
              </a:lnSpc>
              <a:spcBef>
                <a:spcPts val="120"/>
              </a:spcBef>
              <a:buFont typeface="Wingdings"/>
              <a:buChar char=""/>
            </a:pPr>
            <a:endParaRPr spc="-10" dirty="0"/>
          </a:p>
          <a:p>
            <a:pPr marL="318770" indent="-306070">
              <a:lnSpc>
                <a:spcPct val="100000"/>
              </a:lnSpc>
              <a:buFont typeface="Wingdings"/>
              <a:buChar char=""/>
              <a:tabLst>
                <a:tab pos="318770" algn="l"/>
              </a:tabLst>
            </a:pPr>
            <a:r>
              <a:rPr dirty="0"/>
              <a:t>Predictive</a:t>
            </a:r>
            <a:r>
              <a:rPr spc="-80" dirty="0"/>
              <a:t> </a:t>
            </a:r>
            <a:r>
              <a:rPr dirty="0"/>
              <a:t>analytics</a:t>
            </a:r>
            <a:r>
              <a:rPr spc="-55" dirty="0"/>
              <a:t> </a:t>
            </a:r>
            <a:r>
              <a:rPr dirty="0"/>
              <a:t>to</a:t>
            </a:r>
            <a:r>
              <a:rPr spc="-85" dirty="0"/>
              <a:t> </a:t>
            </a:r>
            <a:r>
              <a:rPr dirty="0"/>
              <a:t>anticipate</a:t>
            </a:r>
            <a:r>
              <a:rPr spc="-60" dirty="0"/>
              <a:t> </a:t>
            </a:r>
            <a:r>
              <a:rPr dirty="0"/>
              <a:t>delays</a:t>
            </a:r>
            <a:r>
              <a:rPr spc="-55" dirty="0"/>
              <a:t> </a:t>
            </a:r>
            <a:r>
              <a:rPr dirty="0"/>
              <a:t>and</a:t>
            </a:r>
            <a:r>
              <a:rPr spc="-75" dirty="0"/>
              <a:t> </a:t>
            </a:r>
            <a:r>
              <a:rPr dirty="0"/>
              <a:t>price</a:t>
            </a:r>
            <a:r>
              <a:rPr spc="-70" dirty="0"/>
              <a:t> </a:t>
            </a:r>
            <a:r>
              <a:rPr spc="-10" dirty="0"/>
              <a:t>changes</a:t>
            </a:r>
          </a:p>
          <a:p>
            <a:pPr>
              <a:lnSpc>
                <a:spcPct val="100000"/>
              </a:lnSpc>
              <a:spcBef>
                <a:spcPts val="120"/>
              </a:spcBef>
              <a:buFont typeface="Wingdings"/>
              <a:buChar char=""/>
            </a:pPr>
            <a:endParaRPr spc="-10" dirty="0"/>
          </a:p>
          <a:p>
            <a:pPr marL="318135" indent="-305435">
              <a:lnSpc>
                <a:spcPct val="100000"/>
              </a:lnSpc>
              <a:buFont typeface="Wingdings"/>
              <a:buChar char=""/>
              <a:tabLst>
                <a:tab pos="318135" algn="l"/>
              </a:tabLst>
            </a:pPr>
            <a:r>
              <a:rPr dirty="0"/>
              <a:t>Support</a:t>
            </a:r>
            <a:r>
              <a:rPr spc="-65" dirty="0"/>
              <a:t> </a:t>
            </a:r>
            <a:r>
              <a:rPr dirty="0"/>
              <a:t>for</a:t>
            </a:r>
            <a:r>
              <a:rPr spc="-70" dirty="0"/>
              <a:t> </a:t>
            </a:r>
            <a:r>
              <a:rPr dirty="0"/>
              <a:t>group</a:t>
            </a:r>
            <a:r>
              <a:rPr spc="-60" dirty="0"/>
              <a:t> </a:t>
            </a:r>
            <a:r>
              <a:rPr dirty="0"/>
              <a:t>trip</a:t>
            </a:r>
            <a:r>
              <a:rPr spc="-80" dirty="0"/>
              <a:t> </a:t>
            </a:r>
            <a:r>
              <a:rPr dirty="0"/>
              <a:t>planning</a:t>
            </a:r>
            <a:r>
              <a:rPr spc="-40" dirty="0"/>
              <a:t> </a:t>
            </a:r>
            <a:r>
              <a:rPr dirty="0"/>
              <a:t>with</a:t>
            </a:r>
            <a:r>
              <a:rPr spc="-55" dirty="0"/>
              <a:t> </a:t>
            </a:r>
            <a:r>
              <a:rPr spc="-10" dirty="0"/>
              <a:t>collaborative</a:t>
            </a:r>
            <a:r>
              <a:rPr spc="-35" dirty="0"/>
              <a:t> </a:t>
            </a:r>
            <a:r>
              <a:rPr spc="-10" dirty="0"/>
              <a:t>features</a:t>
            </a:r>
          </a:p>
          <a:p>
            <a:pPr>
              <a:lnSpc>
                <a:spcPct val="100000"/>
              </a:lnSpc>
              <a:spcBef>
                <a:spcPts val="120"/>
              </a:spcBef>
              <a:buFont typeface="Wingdings"/>
              <a:buChar char=""/>
            </a:pPr>
            <a:endParaRPr spc="-10" dirty="0"/>
          </a:p>
          <a:p>
            <a:pPr marL="318135" indent="-305435">
              <a:lnSpc>
                <a:spcPct val="100000"/>
              </a:lnSpc>
              <a:buFont typeface="Wingdings"/>
              <a:buChar char=""/>
              <a:tabLst>
                <a:tab pos="318135" algn="l"/>
              </a:tabLst>
            </a:pPr>
            <a:r>
              <a:rPr dirty="0"/>
              <a:t>Sustainable</a:t>
            </a:r>
            <a:r>
              <a:rPr spc="-90" dirty="0"/>
              <a:t> </a:t>
            </a:r>
            <a:r>
              <a:rPr dirty="0"/>
              <a:t>travel</a:t>
            </a:r>
            <a:r>
              <a:rPr spc="-125" dirty="0"/>
              <a:t> </a:t>
            </a:r>
            <a:r>
              <a:rPr dirty="0"/>
              <a:t>suggestions</a:t>
            </a:r>
            <a:r>
              <a:rPr spc="-100" dirty="0"/>
              <a:t> </a:t>
            </a:r>
            <a:r>
              <a:rPr dirty="0"/>
              <a:t>promoting</a:t>
            </a:r>
            <a:r>
              <a:rPr spc="-105" dirty="0"/>
              <a:t> </a:t>
            </a:r>
            <a:r>
              <a:rPr spc="-20" dirty="0"/>
              <a:t>eco-</a:t>
            </a:r>
            <a:r>
              <a:rPr dirty="0"/>
              <a:t>friendly</a:t>
            </a:r>
            <a:r>
              <a:rPr spc="-105" dirty="0"/>
              <a:t> </a:t>
            </a:r>
            <a:r>
              <a:rPr spc="-10" dirty="0"/>
              <a:t>choices</a:t>
            </a:r>
          </a:p>
          <a:p>
            <a:pPr>
              <a:lnSpc>
                <a:spcPct val="100000"/>
              </a:lnSpc>
              <a:spcBef>
                <a:spcPts val="125"/>
              </a:spcBef>
              <a:buFont typeface="Wingdings"/>
              <a:buChar char=""/>
            </a:pPr>
            <a:endParaRPr spc="-10" dirty="0"/>
          </a:p>
          <a:p>
            <a:pPr marL="318135" indent="-305435">
              <a:lnSpc>
                <a:spcPct val="100000"/>
              </a:lnSpc>
              <a:buFont typeface="Wingdings"/>
              <a:buChar char=""/>
              <a:tabLst>
                <a:tab pos="318135" algn="l"/>
              </a:tabLst>
            </a:pPr>
            <a:r>
              <a:rPr dirty="0"/>
              <a:t>Health</a:t>
            </a:r>
            <a:r>
              <a:rPr spc="-35" dirty="0"/>
              <a:t> </a:t>
            </a:r>
            <a:r>
              <a:rPr dirty="0"/>
              <a:t>and</a:t>
            </a:r>
            <a:r>
              <a:rPr spc="-45" dirty="0"/>
              <a:t> </a:t>
            </a:r>
            <a:r>
              <a:rPr dirty="0"/>
              <a:t>safety</a:t>
            </a:r>
            <a:r>
              <a:rPr spc="-45" dirty="0"/>
              <a:t> </a:t>
            </a:r>
            <a:r>
              <a:rPr dirty="0"/>
              <a:t>alerts</a:t>
            </a:r>
            <a:r>
              <a:rPr spc="-45" dirty="0"/>
              <a:t> </a:t>
            </a:r>
            <a:r>
              <a:rPr dirty="0"/>
              <a:t>for</a:t>
            </a:r>
            <a:r>
              <a:rPr spc="-45" dirty="0"/>
              <a:t> </a:t>
            </a:r>
            <a:r>
              <a:rPr dirty="0"/>
              <a:t>informed</a:t>
            </a:r>
            <a:r>
              <a:rPr spc="-45" dirty="0"/>
              <a:t> </a:t>
            </a:r>
            <a:r>
              <a:rPr dirty="0"/>
              <a:t>travel</a:t>
            </a:r>
            <a:r>
              <a:rPr spc="-60" dirty="0"/>
              <a:t> </a:t>
            </a:r>
            <a:r>
              <a:rPr spc="-10" dirty="0"/>
              <a:t>decisions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IBM</a:t>
            </a:r>
            <a:r>
              <a:rPr spc="-175" dirty="0"/>
              <a:t> </a:t>
            </a:r>
            <a:r>
              <a:rPr spc="-225" dirty="0"/>
              <a:t>CERTIFICATIONS</a:t>
            </a:r>
          </a:p>
        </p:txBody>
      </p:sp>
      <p:sp>
        <p:nvSpPr>
          <p:cNvPr id="3" name="object 3"/>
          <p:cNvSpPr txBox="1"/>
          <p:nvPr/>
        </p:nvSpPr>
        <p:spPr>
          <a:xfrm>
            <a:off x="499668" y="1447038"/>
            <a:ext cx="4875530" cy="285115"/>
          </a:xfrm>
          <a:prstGeom prst="rect">
            <a:avLst/>
          </a:prstGeom>
        </p:spPr>
        <p:txBody>
          <a:bodyPr vert="horz" wrap="square" lIns="0" tIns="13335" rIns="0" bIns="0" rtlCol="0">
            <a:spAutoFit/>
          </a:bodyPr>
          <a:lstStyle/>
          <a:p>
            <a:pPr marL="12700">
              <a:lnSpc>
                <a:spcPct val="100000"/>
              </a:lnSpc>
              <a:spcBef>
                <a:spcPts val="105"/>
              </a:spcBef>
            </a:pPr>
            <a:r>
              <a:rPr sz="1700" spc="-10" dirty="0">
                <a:solidFill>
                  <a:srgbClr val="404040"/>
                </a:solidFill>
                <a:latin typeface="Franklin Gothic Medium"/>
                <a:cs typeface="Franklin Gothic Medium"/>
              </a:rPr>
              <a:t>Screenshot/</a:t>
            </a:r>
            <a:r>
              <a:rPr sz="1700" spc="-7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credly</a:t>
            </a:r>
            <a:r>
              <a:rPr sz="1700" spc="-6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certificate(</a:t>
            </a:r>
            <a:r>
              <a:rPr sz="1700" spc="-80"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getting</a:t>
            </a:r>
            <a:r>
              <a:rPr sz="1700" spc="-6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started</a:t>
            </a:r>
            <a:r>
              <a:rPr sz="1700" spc="-85"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with</a:t>
            </a:r>
            <a:r>
              <a:rPr sz="1700" spc="-65"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AI)</a:t>
            </a:r>
            <a:endParaRPr sz="1700">
              <a:latin typeface="Franklin Gothic Medium"/>
              <a:cs typeface="Franklin Gothic Medium"/>
            </a:endParaRPr>
          </a:p>
        </p:txBody>
      </p:sp>
      <p:pic>
        <p:nvPicPr>
          <p:cNvPr id="9" name="Picture 8">
            <a:extLst>
              <a:ext uri="{FF2B5EF4-FFF2-40B4-BE49-F238E27FC236}">
                <a16:creationId xmlns:a16="http://schemas.microsoft.com/office/drawing/2014/main" id="{96D56DE4-016D-2E9F-387C-B4B3DAA7F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28800"/>
            <a:ext cx="7091190" cy="48677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787146"/>
            <a:ext cx="3564254"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Franklin Gothic Medium"/>
                <a:cs typeface="Franklin Gothic Medium"/>
              </a:rPr>
              <a:t>Attach</a:t>
            </a:r>
            <a:r>
              <a:rPr sz="1800" spc="-65" dirty="0">
                <a:latin typeface="Franklin Gothic Medium"/>
                <a:cs typeface="Franklin Gothic Medium"/>
              </a:rPr>
              <a:t> </a:t>
            </a:r>
            <a:r>
              <a:rPr sz="1800" dirty="0">
                <a:latin typeface="Franklin Gothic Medium"/>
                <a:cs typeface="Franklin Gothic Medium"/>
              </a:rPr>
              <a:t>your</a:t>
            </a:r>
            <a:r>
              <a:rPr sz="1800" spc="350" dirty="0">
                <a:latin typeface="Franklin Gothic Medium"/>
                <a:cs typeface="Franklin Gothic Medium"/>
              </a:rPr>
              <a:t> </a:t>
            </a:r>
            <a:r>
              <a:rPr sz="1800" spc="-75" dirty="0">
                <a:latin typeface="Franklin Gothic Medium"/>
                <a:cs typeface="Franklin Gothic Medium"/>
              </a:rPr>
              <a:t>RAG</a:t>
            </a:r>
            <a:r>
              <a:rPr sz="1800" spc="-35" dirty="0">
                <a:latin typeface="Franklin Gothic Medium"/>
                <a:cs typeface="Franklin Gothic Medium"/>
              </a:rPr>
              <a:t> </a:t>
            </a:r>
            <a:r>
              <a:rPr sz="1800" spc="-25" dirty="0">
                <a:latin typeface="Franklin Gothic Medium"/>
                <a:cs typeface="Franklin Gothic Medium"/>
              </a:rPr>
              <a:t>LAB</a:t>
            </a:r>
            <a:r>
              <a:rPr sz="1800" spc="-45" dirty="0">
                <a:latin typeface="Franklin Gothic Medium"/>
                <a:cs typeface="Franklin Gothic Medium"/>
              </a:rPr>
              <a:t> </a:t>
            </a:r>
            <a:r>
              <a:rPr sz="1800" spc="-20" dirty="0">
                <a:latin typeface="Franklin Gothic Medium"/>
                <a:cs typeface="Franklin Gothic Medium"/>
              </a:rPr>
              <a:t>certificate</a:t>
            </a:r>
            <a:r>
              <a:rPr sz="1800" spc="-50" dirty="0">
                <a:latin typeface="Franklin Gothic Medium"/>
                <a:cs typeface="Franklin Gothic Medium"/>
              </a:rPr>
              <a:t> </a:t>
            </a:r>
            <a:r>
              <a:rPr sz="1800" spc="-20" dirty="0">
                <a:latin typeface="Franklin Gothic Medium"/>
                <a:cs typeface="Franklin Gothic Medium"/>
              </a:rPr>
              <a:t>here</a:t>
            </a:r>
            <a:endParaRPr sz="1800">
              <a:latin typeface="Franklin Gothic Medium"/>
              <a:cs typeface="Franklin Gothic Medium"/>
            </a:endParaRPr>
          </a:p>
        </p:txBody>
      </p:sp>
      <p:pic>
        <p:nvPicPr>
          <p:cNvPr id="5" name="Picture 4">
            <a:extLst>
              <a:ext uri="{FF2B5EF4-FFF2-40B4-BE49-F238E27FC236}">
                <a16:creationId xmlns:a16="http://schemas.microsoft.com/office/drawing/2014/main" id="{60F09007-722D-CF3F-3041-C4A73ADC7560}"/>
              </a:ext>
            </a:extLst>
          </p:cNvPr>
          <p:cNvPicPr>
            <a:picLocks noChangeAspect="1"/>
          </p:cNvPicPr>
          <p:nvPr/>
        </p:nvPicPr>
        <p:blipFill>
          <a:blip r:embed="rId2"/>
          <a:stretch>
            <a:fillRect/>
          </a:stretch>
        </p:blipFill>
        <p:spPr>
          <a:xfrm>
            <a:off x="1542691" y="1219200"/>
            <a:ext cx="9106618" cy="52582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9801226" y="3404419"/>
            <a:ext cx="409574" cy="382156"/>
          </a:xfrm>
          <a:prstGeom prst="rect">
            <a:avLst/>
          </a:prstGeom>
        </p:spPr>
        <p:txBody>
          <a:bodyPr vert="horz" wrap="square" lIns="0" tIns="12700" rIns="0" bIns="0" rtlCol="0">
            <a:spAutoFit/>
          </a:bodyPr>
          <a:lstStyle/>
          <a:p>
            <a:pPr marL="12700" marR="5080">
              <a:lnSpc>
                <a:spcPct val="100000"/>
              </a:lnSpc>
              <a:spcBef>
                <a:spcPts val="100"/>
              </a:spcBef>
            </a:pPr>
            <a:endParaRPr sz="2400" dirty="0">
              <a:latin typeface="Franklin Gothic Medium"/>
              <a:cs typeface="Franklin Gothic Medium"/>
            </a:endParaRPr>
          </a:p>
        </p:txBody>
      </p:sp>
      <p:sp>
        <p:nvSpPr>
          <p:cNvPr id="5" name="object 2">
            <a:hlinkClick r:id="rId2" action="ppaction://hlinkpres?slideindex=1&amp;slidetitle="/>
            <a:extLst>
              <a:ext uri="{FF2B5EF4-FFF2-40B4-BE49-F238E27FC236}">
                <a16:creationId xmlns:a16="http://schemas.microsoft.com/office/drawing/2014/main" id="{6A63CFC7-52F1-1858-7952-9B67BED045EF}"/>
              </a:ext>
            </a:extLst>
          </p:cNvPr>
          <p:cNvSpPr txBox="1">
            <a:spLocks/>
          </p:cNvSpPr>
          <p:nvPr/>
        </p:nvSpPr>
        <p:spPr>
          <a:xfrm>
            <a:off x="2133600" y="2590800"/>
            <a:ext cx="7667626" cy="382156"/>
          </a:xfrm>
          <a:prstGeom prst="rect">
            <a:avLst/>
          </a:prstGeom>
        </p:spPr>
        <p:txBody>
          <a:bodyPr vert="horz" wrap="square" lIns="0" tIns="12700" rIns="0" bIns="0" rtlCol="0">
            <a:spAutoFit/>
          </a:bodyPr>
          <a:lstStyle>
            <a:lvl1pPr>
              <a:defRPr sz="2800" b="1" i="0">
                <a:solidFill>
                  <a:srgbClr val="1CACE3"/>
                </a:solidFill>
                <a:latin typeface="Arial"/>
                <a:ea typeface="+mj-ea"/>
                <a:cs typeface="Arial"/>
              </a:defRPr>
            </a:lvl1pPr>
          </a:lstStyle>
          <a:p>
            <a:pPr marL="12700" marR="5080">
              <a:spcBef>
                <a:spcPts val="100"/>
              </a:spcBef>
            </a:pPr>
            <a:r>
              <a:rPr lang="en-IN" sz="2400" b="0" dirty="0" err="1">
                <a:solidFill>
                  <a:srgbClr val="000000"/>
                </a:solidFill>
                <a:latin typeface="Franklin Gothic Medium"/>
                <a:cs typeface="Franklin Gothic Medium"/>
              </a:rPr>
              <a:t>Github</a:t>
            </a:r>
            <a:r>
              <a:rPr lang="en-IN" sz="2400" b="0" spc="-135" dirty="0">
                <a:solidFill>
                  <a:srgbClr val="000000"/>
                </a:solidFill>
                <a:latin typeface="Franklin Gothic Medium"/>
                <a:cs typeface="Franklin Gothic Medium"/>
              </a:rPr>
              <a:t> </a:t>
            </a:r>
            <a:r>
              <a:rPr lang="en-IN" sz="2400" b="0" spc="-20" dirty="0">
                <a:solidFill>
                  <a:srgbClr val="000000"/>
                </a:solidFill>
                <a:latin typeface="Franklin Gothic Medium"/>
                <a:cs typeface="Franklin Gothic Medium"/>
              </a:rPr>
              <a:t>Link :</a:t>
            </a:r>
            <a:endParaRPr lang="en-IN" sz="2400" dirty="0">
              <a:latin typeface="Franklin Gothic Medium"/>
              <a:cs typeface="Franklin Gothic Medium"/>
            </a:endParaRPr>
          </a:p>
        </p:txBody>
      </p:sp>
      <p:sp>
        <p:nvSpPr>
          <p:cNvPr id="3" name="Rectangle 2">
            <a:hlinkClick r:id="rId3"/>
            <a:extLst>
              <a:ext uri="{FF2B5EF4-FFF2-40B4-BE49-F238E27FC236}">
                <a16:creationId xmlns:a16="http://schemas.microsoft.com/office/drawing/2014/main" id="{0623F35E-DA50-42C9-85D8-AA46818AC599}"/>
              </a:ext>
            </a:extLst>
          </p:cNvPr>
          <p:cNvSpPr/>
          <p:nvPr/>
        </p:nvSpPr>
        <p:spPr>
          <a:xfrm>
            <a:off x="3150322" y="3244334"/>
            <a:ext cx="5891356" cy="369332"/>
          </a:xfrm>
          <a:prstGeom prst="rect">
            <a:avLst/>
          </a:prstGeom>
        </p:spPr>
        <p:txBody>
          <a:bodyPr wrap="none">
            <a:spAutoFit/>
          </a:bodyPr>
          <a:lstStyle/>
          <a:p>
            <a:r>
              <a:rPr lang="en-IN" dirty="0">
                <a:hlinkClick r:id="rId3"/>
              </a:rPr>
              <a:t>https://github.com/Swapnillonkar1/Travel-Planner-Agent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6345" y="3598290"/>
            <a:ext cx="2133600"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1F5F"/>
                </a:solidFill>
              </a:rPr>
              <a:t>THANK</a:t>
            </a:r>
            <a:r>
              <a:rPr spc="-125" dirty="0">
                <a:solidFill>
                  <a:srgbClr val="001F5F"/>
                </a:solidFill>
              </a:rPr>
              <a:t> </a:t>
            </a:r>
            <a:r>
              <a:rPr spc="-25" dirty="0">
                <a:solidFill>
                  <a:srgbClr val="001F5F"/>
                </a:solidFil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550621"/>
            <a:ext cx="5727065" cy="635000"/>
          </a:xfrm>
          <a:prstGeom prst="rect">
            <a:avLst/>
          </a:prstGeom>
        </p:spPr>
        <p:txBody>
          <a:bodyPr vert="horz" wrap="square" lIns="0" tIns="12065" rIns="0" bIns="0" rtlCol="0">
            <a:spAutoFit/>
          </a:bodyPr>
          <a:lstStyle/>
          <a:p>
            <a:pPr marL="12700">
              <a:lnSpc>
                <a:spcPct val="100000"/>
              </a:lnSpc>
              <a:spcBef>
                <a:spcPts val="95"/>
              </a:spcBef>
            </a:pPr>
            <a:r>
              <a:rPr sz="4000" dirty="0"/>
              <a:t>PROBLEM</a:t>
            </a:r>
            <a:r>
              <a:rPr sz="4000" spc="-85" dirty="0"/>
              <a:t> </a:t>
            </a:r>
            <a:r>
              <a:rPr sz="4000" spc="-60" dirty="0"/>
              <a:t>STATEMENT</a:t>
            </a:r>
            <a:endParaRPr sz="4000"/>
          </a:p>
        </p:txBody>
      </p:sp>
      <p:sp>
        <p:nvSpPr>
          <p:cNvPr id="3" name="object 3"/>
          <p:cNvSpPr txBox="1"/>
          <p:nvPr/>
        </p:nvSpPr>
        <p:spPr>
          <a:xfrm>
            <a:off x="521919" y="1567941"/>
            <a:ext cx="10627360" cy="5207579"/>
          </a:xfrm>
          <a:prstGeom prst="rect">
            <a:avLst/>
          </a:prstGeom>
        </p:spPr>
        <p:txBody>
          <a:bodyPr vert="horz" wrap="square" lIns="0" tIns="48895" rIns="0" bIns="0" rtlCol="0">
            <a:spAutoFit/>
          </a:bodyPr>
          <a:lstStyle/>
          <a:p>
            <a:pPr marL="317500" marR="5080" indent="-305435">
              <a:lnSpc>
                <a:spcPct val="90000"/>
              </a:lnSpc>
              <a:spcBef>
                <a:spcPts val="385"/>
              </a:spcBef>
              <a:buClr>
                <a:srgbClr val="1CACE3"/>
              </a:buClr>
              <a:buSzPct val="91666"/>
              <a:buFont typeface="Wingdings"/>
              <a:buChar char=""/>
              <a:tabLst>
                <a:tab pos="318770" algn="l"/>
              </a:tabLst>
            </a:pPr>
            <a:r>
              <a:rPr lang="en-US" sz="2400" dirty="0"/>
              <a:t>The Challenge - 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r>
              <a:rPr sz="2400" spc="-10" dirty="0">
                <a:solidFill>
                  <a:srgbClr val="404040"/>
                </a:solidFill>
                <a:latin typeface="Arial MT"/>
                <a:cs typeface="Arial MT"/>
              </a:rPr>
              <a:t>.</a:t>
            </a:r>
            <a:endParaRPr sz="2400" dirty="0">
              <a:latin typeface="Arial MT"/>
              <a:cs typeface="Arial MT"/>
            </a:endParaRPr>
          </a:p>
          <a:p>
            <a:pPr marL="318135" indent="-305435">
              <a:lnSpc>
                <a:spcPct val="100000"/>
              </a:lnSpc>
              <a:buClr>
                <a:srgbClr val="1CACE3"/>
              </a:buClr>
              <a:buSzPct val="91666"/>
              <a:buFont typeface="Wingdings"/>
              <a:buChar char=""/>
              <a:tabLst>
                <a:tab pos="318135" algn="l"/>
              </a:tabLst>
            </a:pPr>
            <a:r>
              <a:rPr sz="2400" b="1" u="sng" dirty="0">
                <a:solidFill>
                  <a:srgbClr val="77CEEE"/>
                </a:solidFill>
                <a:uFill>
                  <a:solidFill>
                    <a:srgbClr val="77CEEE"/>
                  </a:solidFill>
                </a:uFill>
                <a:latin typeface="Arial"/>
                <a:cs typeface="Arial"/>
              </a:rPr>
              <a:t>Proposed</a:t>
            </a:r>
            <a:r>
              <a:rPr sz="2400" b="1" u="sng" spc="-75" dirty="0">
                <a:solidFill>
                  <a:srgbClr val="77CEEE"/>
                </a:solidFill>
                <a:uFill>
                  <a:solidFill>
                    <a:srgbClr val="77CEEE"/>
                  </a:solidFill>
                </a:uFill>
                <a:latin typeface="Arial"/>
                <a:cs typeface="Arial"/>
              </a:rPr>
              <a:t> </a:t>
            </a:r>
            <a:r>
              <a:rPr sz="2400" b="1" u="sng" spc="-10" dirty="0">
                <a:solidFill>
                  <a:srgbClr val="77CEEE"/>
                </a:solidFill>
                <a:uFill>
                  <a:solidFill>
                    <a:srgbClr val="77CEEE"/>
                  </a:solidFill>
                </a:uFill>
                <a:latin typeface="Arial"/>
                <a:cs typeface="Arial"/>
              </a:rPr>
              <a:t>Solution:</a:t>
            </a:r>
            <a:endParaRPr sz="2400" dirty="0">
              <a:latin typeface="Arial"/>
              <a:cs typeface="Arial"/>
            </a:endParaRPr>
          </a:p>
          <a:p>
            <a:pPr marL="12700" marR="5715">
              <a:lnSpc>
                <a:spcPct val="89400"/>
              </a:lnSpc>
              <a:spcBef>
                <a:spcPts val="1195"/>
              </a:spcBef>
            </a:pPr>
            <a:r>
              <a:rPr sz="2400" spc="-10" dirty="0">
                <a:solidFill>
                  <a:srgbClr val="404040"/>
                </a:solidFill>
                <a:latin typeface="Arial MT"/>
                <a:cs typeface="Arial MT"/>
              </a:rPr>
              <a:t>TripMind_Agent</a:t>
            </a:r>
            <a:r>
              <a:rPr sz="2400" spc="-60" dirty="0">
                <a:solidFill>
                  <a:srgbClr val="404040"/>
                </a:solidFill>
                <a:latin typeface="Arial MT"/>
                <a:cs typeface="Arial MT"/>
              </a:rPr>
              <a:t> </a:t>
            </a:r>
            <a:r>
              <a:rPr sz="2400" dirty="0">
                <a:solidFill>
                  <a:srgbClr val="404040"/>
                </a:solidFill>
                <a:latin typeface="Arial MT"/>
                <a:cs typeface="Arial MT"/>
              </a:rPr>
              <a:t>is</a:t>
            </a:r>
            <a:r>
              <a:rPr sz="2400" spc="-80" dirty="0">
                <a:solidFill>
                  <a:srgbClr val="404040"/>
                </a:solidFill>
                <a:latin typeface="Arial MT"/>
                <a:cs typeface="Arial MT"/>
              </a:rPr>
              <a:t> </a:t>
            </a:r>
            <a:r>
              <a:rPr sz="2400" dirty="0">
                <a:solidFill>
                  <a:srgbClr val="404040"/>
                </a:solidFill>
                <a:latin typeface="Arial MT"/>
                <a:cs typeface="Arial MT"/>
              </a:rPr>
              <a:t>an</a:t>
            </a:r>
            <a:r>
              <a:rPr sz="2400" spc="-85" dirty="0">
                <a:solidFill>
                  <a:srgbClr val="404040"/>
                </a:solidFill>
                <a:latin typeface="Arial MT"/>
                <a:cs typeface="Arial MT"/>
              </a:rPr>
              <a:t> </a:t>
            </a:r>
            <a:r>
              <a:rPr sz="2400" dirty="0">
                <a:solidFill>
                  <a:srgbClr val="404040"/>
                </a:solidFill>
                <a:latin typeface="Arial MT"/>
                <a:cs typeface="Arial MT"/>
              </a:rPr>
              <a:t>intelligent</a:t>
            </a:r>
            <a:r>
              <a:rPr sz="2400" spc="-30" dirty="0">
                <a:solidFill>
                  <a:srgbClr val="404040"/>
                </a:solidFill>
                <a:latin typeface="Arial MT"/>
                <a:cs typeface="Arial MT"/>
              </a:rPr>
              <a:t> </a:t>
            </a:r>
            <a:r>
              <a:rPr sz="2400" dirty="0">
                <a:solidFill>
                  <a:srgbClr val="404040"/>
                </a:solidFill>
                <a:latin typeface="Arial MT"/>
                <a:cs typeface="Arial MT"/>
              </a:rPr>
              <a:t>travel</a:t>
            </a:r>
            <a:r>
              <a:rPr sz="2400" spc="-90" dirty="0">
                <a:solidFill>
                  <a:srgbClr val="404040"/>
                </a:solidFill>
                <a:latin typeface="Arial MT"/>
                <a:cs typeface="Arial MT"/>
              </a:rPr>
              <a:t> </a:t>
            </a:r>
            <a:r>
              <a:rPr sz="2400" dirty="0">
                <a:solidFill>
                  <a:srgbClr val="404040"/>
                </a:solidFill>
                <a:latin typeface="Arial MT"/>
                <a:cs typeface="Arial MT"/>
              </a:rPr>
              <a:t>planning</a:t>
            </a:r>
            <a:r>
              <a:rPr sz="2400" spc="-40" dirty="0">
                <a:solidFill>
                  <a:srgbClr val="404040"/>
                </a:solidFill>
                <a:latin typeface="Arial MT"/>
                <a:cs typeface="Arial MT"/>
              </a:rPr>
              <a:t> </a:t>
            </a:r>
            <a:r>
              <a:rPr sz="2400" dirty="0">
                <a:solidFill>
                  <a:srgbClr val="404040"/>
                </a:solidFill>
                <a:latin typeface="Arial MT"/>
                <a:cs typeface="Arial MT"/>
              </a:rPr>
              <a:t>assistant</a:t>
            </a:r>
            <a:r>
              <a:rPr sz="2400" spc="-85" dirty="0">
                <a:solidFill>
                  <a:srgbClr val="404040"/>
                </a:solidFill>
                <a:latin typeface="Arial MT"/>
                <a:cs typeface="Arial MT"/>
              </a:rPr>
              <a:t> </a:t>
            </a:r>
            <a:r>
              <a:rPr sz="2400" dirty="0">
                <a:solidFill>
                  <a:srgbClr val="404040"/>
                </a:solidFill>
                <a:latin typeface="Arial MT"/>
                <a:cs typeface="Arial MT"/>
              </a:rPr>
              <a:t>that</a:t>
            </a:r>
            <a:r>
              <a:rPr sz="2400" spc="-95" dirty="0">
                <a:solidFill>
                  <a:srgbClr val="404040"/>
                </a:solidFill>
                <a:latin typeface="Arial MT"/>
                <a:cs typeface="Arial MT"/>
              </a:rPr>
              <a:t> </a:t>
            </a:r>
            <a:r>
              <a:rPr sz="2400" dirty="0">
                <a:solidFill>
                  <a:srgbClr val="404040"/>
                </a:solidFill>
                <a:latin typeface="Arial MT"/>
                <a:cs typeface="Arial MT"/>
              </a:rPr>
              <a:t>brings</a:t>
            </a:r>
            <a:r>
              <a:rPr sz="2400" spc="-75" dirty="0">
                <a:solidFill>
                  <a:srgbClr val="404040"/>
                </a:solidFill>
                <a:latin typeface="Arial MT"/>
                <a:cs typeface="Arial MT"/>
              </a:rPr>
              <a:t> </a:t>
            </a:r>
            <a:r>
              <a:rPr sz="2400" spc="-10" dirty="0">
                <a:solidFill>
                  <a:srgbClr val="404040"/>
                </a:solidFill>
                <a:latin typeface="Arial MT"/>
                <a:cs typeface="Arial MT"/>
              </a:rPr>
              <a:t>everything </a:t>
            </a:r>
            <a:r>
              <a:rPr sz="2400" dirty="0">
                <a:solidFill>
                  <a:srgbClr val="404040"/>
                </a:solidFill>
                <a:latin typeface="Arial MT"/>
                <a:cs typeface="Arial MT"/>
              </a:rPr>
              <a:t>together</a:t>
            </a:r>
            <a:r>
              <a:rPr sz="2400" spc="-45" dirty="0">
                <a:solidFill>
                  <a:srgbClr val="404040"/>
                </a:solidFill>
                <a:latin typeface="Arial MT"/>
                <a:cs typeface="Arial MT"/>
              </a:rPr>
              <a:t> </a:t>
            </a:r>
            <a:r>
              <a:rPr sz="2400" dirty="0">
                <a:solidFill>
                  <a:srgbClr val="404040"/>
                </a:solidFill>
                <a:latin typeface="Arial MT"/>
                <a:cs typeface="Arial MT"/>
              </a:rPr>
              <a:t>in</a:t>
            </a:r>
            <a:r>
              <a:rPr sz="2400" spc="-60" dirty="0">
                <a:solidFill>
                  <a:srgbClr val="404040"/>
                </a:solidFill>
                <a:latin typeface="Arial MT"/>
                <a:cs typeface="Arial MT"/>
              </a:rPr>
              <a:t> </a:t>
            </a:r>
            <a:r>
              <a:rPr sz="2400" dirty="0">
                <a:solidFill>
                  <a:srgbClr val="404040"/>
                </a:solidFill>
                <a:latin typeface="Arial MT"/>
                <a:cs typeface="Arial MT"/>
              </a:rPr>
              <a:t>one</a:t>
            </a:r>
            <a:r>
              <a:rPr sz="2400" spc="-35" dirty="0">
                <a:solidFill>
                  <a:srgbClr val="404040"/>
                </a:solidFill>
                <a:latin typeface="Arial MT"/>
                <a:cs typeface="Arial MT"/>
              </a:rPr>
              <a:t> </a:t>
            </a:r>
            <a:r>
              <a:rPr sz="2400" dirty="0">
                <a:solidFill>
                  <a:srgbClr val="404040"/>
                </a:solidFill>
                <a:latin typeface="Arial MT"/>
                <a:cs typeface="Arial MT"/>
              </a:rPr>
              <a:t>place.</a:t>
            </a:r>
            <a:r>
              <a:rPr sz="2400" spc="-50" dirty="0">
                <a:solidFill>
                  <a:srgbClr val="404040"/>
                </a:solidFill>
                <a:latin typeface="Arial MT"/>
                <a:cs typeface="Arial MT"/>
              </a:rPr>
              <a:t> </a:t>
            </a:r>
            <a:r>
              <a:rPr sz="2400" spc="-10" dirty="0">
                <a:solidFill>
                  <a:srgbClr val="404040"/>
                </a:solidFill>
                <a:latin typeface="Arial MT"/>
                <a:cs typeface="Arial MT"/>
              </a:rPr>
              <a:t>Using</a:t>
            </a:r>
            <a:r>
              <a:rPr sz="2400" spc="-150" dirty="0">
                <a:solidFill>
                  <a:srgbClr val="404040"/>
                </a:solidFill>
                <a:latin typeface="Arial MT"/>
                <a:cs typeface="Arial MT"/>
              </a:rPr>
              <a:t> </a:t>
            </a:r>
            <a:r>
              <a:rPr sz="2400" dirty="0">
                <a:solidFill>
                  <a:srgbClr val="404040"/>
                </a:solidFill>
                <a:latin typeface="Arial MT"/>
                <a:cs typeface="Arial MT"/>
              </a:rPr>
              <a:t>AI</a:t>
            </a:r>
            <a:r>
              <a:rPr sz="2400" spc="-55" dirty="0">
                <a:solidFill>
                  <a:srgbClr val="404040"/>
                </a:solidFill>
                <a:latin typeface="Arial MT"/>
                <a:cs typeface="Arial MT"/>
              </a:rPr>
              <a:t> </a:t>
            </a:r>
            <a:r>
              <a:rPr sz="2400" dirty="0">
                <a:solidFill>
                  <a:srgbClr val="404040"/>
                </a:solidFill>
                <a:latin typeface="Arial MT"/>
                <a:cs typeface="Arial MT"/>
              </a:rPr>
              <a:t>and</a:t>
            </a:r>
            <a:r>
              <a:rPr sz="2400" spc="-60" dirty="0">
                <a:solidFill>
                  <a:srgbClr val="404040"/>
                </a:solidFill>
                <a:latin typeface="Arial MT"/>
                <a:cs typeface="Arial MT"/>
              </a:rPr>
              <a:t> </a:t>
            </a:r>
            <a:r>
              <a:rPr sz="2400" spc="-20" dirty="0">
                <a:solidFill>
                  <a:srgbClr val="404040"/>
                </a:solidFill>
                <a:latin typeface="Arial MT"/>
                <a:cs typeface="Arial MT"/>
              </a:rPr>
              <a:t>real-</a:t>
            </a:r>
            <a:r>
              <a:rPr sz="2400" dirty="0">
                <a:solidFill>
                  <a:srgbClr val="404040"/>
                </a:solidFill>
                <a:latin typeface="Arial MT"/>
                <a:cs typeface="Arial MT"/>
              </a:rPr>
              <a:t>time</a:t>
            </a:r>
            <a:r>
              <a:rPr sz="2400" spc="-30" dirty="0">
                <a:solidFill>
                  <a:srgbClr val="404040"/>
                </a:solidFill>
                <a:latin typeface="Arial MT"/>
                <a:cs typeface="Arial MT"/>
              </a:rPr>
              <a:t> </a:t>
            </a:r>
            <a:r>
              <a:rPr sz="2400" dirty="0">
                <a:solidFill>
                  <a:srgbClr val="404040"/>
                </a:solidFill>
                <a:latin typeface="Arial MT"/>
                <a:cs typeface="Arial MT"/>
              </a:rPr>
              <a:t>data,</a:t>
            </a:r>
            <a:r>
              <a:rPr sz="2400" spc="-50" dirty="0">
                <a:solidFill>
                  <a:srgbClr val="404040"/>
                </a:solidFill>
                <a:latin typeface="Arial MT"/>
                <a:cs typeface="Arial MT"/>
              </a:rPr>
              <a:t> </a:t>
            </a:r>
            <a:r>
              <a:rPr sz="2400" dirty="0">
                <a:solidFill>
                  <a:srgbClr val="404040"/>
                </a:solidFill>
                <a:latin typeface="Arial MT"/>
                <a:cs typeface="Arial MT"/>
              </a:rPr>
              <a:t>it</a:t>
            </a:r>
            <a:r>
              <a:rPr sz="2400" spc="-50" dirty="0">
                <a:solidFill>
                  <a:srgbClr val="404040"/>
                </a:solidFill>
                <a:latin typeface="Arial MT"/>
                <a:cs typeface="Arial MT"/>
              </a:rPr>
              <a:t> </a:t>
            </a:r>
            <a:r>
              <a:rPr sz="2400" dirty="0">
                <a:solidFill>
                  <a:srgbClr val="404040"/>
                </a:solidFill>
                <a:latin typeface="Arial MT"/>
                <a:cs typeface="Arial MT"/>
              </a:rPr>
              <a:t>builds</a:t>
            </a:r>
            <a:r>
              <a:rPr sz="2400" spc="-25" dirty="0">
                <a:solidFill>
                  <a:srgbClr val="404040"/>
                </a:solidFill>
                <a:latin typeface="Arial MT"/>
                <a:cs typeface="Arial MT"/>
              </a:rPr>
              <a:t> </a:t>
            </a:r>
            <a:r>
              <a:rPr sz="2400" dirty="0">
                <a:solidFill>
                  <a:srgbClr val="404040"/>
                </a:solidFill>
                <a:latin typeface="Arial MT"/>
                <a:cs typeface="Arial MT"/>
              </a:rPr>
              <a:t>tailored</a:t>
            </a:r>
            <a:r>
              <a:rPr sz="2400" spc="-40" dirty="0">
                <a:solidFill>
                  <a:srgbClr val="404040"/>
                </a:solidFill>
                <a:latin typeface="Arial MT"/>
                <a:cs typeface="Arial MT"/>
              </a:rPr>
              <a:t> </a:t>
            </a:r>
            <a:r>
              <a:rPr sz="2400" spc="-10" dirty="0">
                <a:solidFill>
                  <a:srgbClr val="404040"/>
                </a:solidFill>
                <a:latin typeface="Arial MT"/>
                <a:cs typeface="Arial MT"/>
              </a:rPr>
              <a:t>travel </a:t>
            </a:r>
            <a:r>
              <a:rPr sz="2400" dirty="0">
                <a:solidFill>
                  <a:srgbClr val="404040"/>
                </a:solidFill>
                <a:latin typeface="Arial MT"/>
                <a:cs typeface="Arial MT"/>
              </a:rPr>
              <a:t>itineraries,</a:t>
            </a:r>
            <a:r>
              <a:rPr sz="2400" spc="-70" dirty="0">
                <a:solidFill>
                  <a:srgbClr val="404040"/>
                </a:solidFill>
                <a:latin typeface="Arial MT"/>
                <a:cs typeface="Arial MT"/>
              </a:rPr>
              <a:t> </a:t>
            </a:r>
            <a:r>
              <a:rPr sz="2400" dirty="0">
                <a:solidFill>
                  <a:srgbClr val="404040"/>
                </a:solidFill>
                <a:latin typeface="Arial MT"/>
                <a:cs typeface="Arial MT"/>
              </a:rPr>
              <a:t>suggests</a:t>
            </a:r>
            <a:r>
              <a:rPr sz="2400" spc="-80" dirty="0">
                <a:solidFill>
                  <a:srgbClr val="404040"/>
                </a:solidFill>
                <a:latin typeface="Arial MT"/>
                <a:cs typeface="Arial MT"/>
              </a:rPr>
              <a:t> </a:t>
            </a:r>
            <a:r>
              <a:rPr sz="2400" dirty="0">
                <a:solidFill>
                  <a:srgbClr val="404040"/>
                </a:solidFill>
                <a:latin typeface="Arial MT"/>
                <a:cs typeface="Arial MT"/>
              </a:rPr>
              <a:t>transport</a:t>
            </a:r>
            <a:r>
              <a:rPr sz="2400" spc="-85" dirty="0">
                <a:solidFill>
                  <a:srgbClr val="404040"/>
                </a:solidFill>
                <a:latin typeface="Arial MT"/>
                <a:cs typeface="Arial MT"/>
              </a:rPr>
              <a:t> </a:t>
            </a:r>
            <a:r>
              <a:rPr sz="2400" dirty="0">
                <a:solidFill>
                  <a:srgbClr val="404040"/>
                </a:solidFill>
                <a:latin typeface="Arial MT"/>
                <a:cs typeface="Arial MT"/>
              </a:rPr>
              <a:t>and</a:t>
            </a:r>
            <a:r>
              <a:rPr sz="2400" spc="-75" dirty="0">
                <a:solidFill>
                  <a:srgbClr val="404040"/>
                </a:solidFill>
                <a:latin typeface="Arial MT"/>
                <a:cs typeface="Arial MT"/>
              </a:rPr>
              <a:t> </a:t>
            </a:r>
            <a:r>
              <a:rPr sz="2400" dirty="0">
                <a:solidFill>
                  <a:srgbClr val="404040"/>
                </a:solidFill>
                <a:latin typeface="Arial MT"/>
                <a:cs typeface="Arial MT"/>
              </a:rPr>
              <a:t>lodging</a:t>
            </a:r>
            <a:r>
              <a:rPr sz="2400" spc="-60" dirty="0">
                <a:solidFill>
                  <a:srgbClr val="404040"/>
                </a:solidFill>
                <a:latin typeface="Arial MT"/>
                <a:cs typeface="Arial MT"/>
              </a:rPr>
              <a:t> </a:t>
            </a:r>
            <a:r>
              <a:rPr sz="2400" dirty="0">
                <a:solidFill>
                  <a:srgbClr val="404040"/>
                </a:solidFill>
                <a:latin typeface="Arial MT"/>
                <a:cs typeface="Arial MT"/>
              </a:rPr>
              <a:t>options,</a:t>
            </a:r>
            <a:r>
              <a:rPr sz="2400" spc="-75" dirty="0">
                <a:solidFill>
                  <a:srgbClr val="404040"/>
                </a:solidFill>
                <a:latin typeface="Arial MT"/>
                <a:cs typeface="Arial MT"/>
              </a:rPr>
              <a:t> </a:t>
            </a:r>
            <a:r>
              <a:rPr sz="2400" dirty="0">
                <a:solidFill>
                  <a:srgbClr val="404040"/>
                </a:solidFill>
                <a:latin typeface="Arial MT"/>
                <a:cs typeface="Arial MT"/>
              </a:rPr>
              <a:t>tracks</a:t>
            </a:r>
            <a:r>
              <a:rPr sz="2400" spc="-95" dirty="0">
                <a:solidFill>
                  <a:srgbClr val="404040"/>
                </a:solidFill>
                <a:latin typeface="Arial MT"/>
                <a:cs typeface="Arial MT"/>
              </a:rPr>
              <a:t> </a:t>
            </a:r>
            <a:r>
              <a:rPr sz="2400" dirty="0">
                <a:solidFill>
                  <a:srgbClr val="404040"/>
                </a:solidFill>
                <a:latin typeface="Arial MT"/>
                <a:cs typeface="Arial MT"/>
              </a:rPr>
              <a:t>live</a:t>
            </a:r>
            <a:r>
              <a:rPr sz="2400" spc="-70" dirty="0">
                <a:solidFill>
                  <a:srgbClr val="404040"/>
                </a:solidFill>
                <a:latin typeface="Arial MT"/>
                <a:cs typeface="Arial MT"/>
              </a:rPr>
              <a:t> </a:t>
            </a:r>
            <a:r>
              <a:rPr sz="2400" dirty="0">
                <a:solidFill>
                  <a:srgbClr val="404040"/>
                </a:solidFill>
                <a:latin typeface="Arial MT"/>
                <a:cs typeface="Arial MT"/>
              </a:rPr>
              <a:t>weather</a:t>
            </a:r>
            <a:r>
              <a:rPr sz="2400" spc="-70" dirty="0">
                <a:solidFill>
                  <a:srgbClr val="404040"/>
                </a:solidFill>
                <a:latin typeface="Arial MT"/>
                <a:cs typeface="Arial MT"/>
              </a:rPr>
              <a:t> </a:t>
            </a:r>
            <a:r>
              <a:rPr sz="2400" spc="-25" dirty="0">
                <a:solidFill>
                  <a:srgbClr val="404040"/>
                </a:solidFill>
                <a:latin typeface="Arial MT"/>
                <a:cs typeface="Arial MT"/>
              </a:rPr>
              <a:t>and </a:t>
            </a:r>
            <a:r>
              <a:rPr sz="2400" dirty="0">
                <a:solidFill>
                  <a:srgbClr val="404040"/>
                </a:solidFill>
                <a:latin typeface="Arial MT"/>
                <a:cs typeface="Arial MT"/>
              </a:rPr>
              <a:t>maps,</a:t>
            </a:r>
            <a:r>
              <a:rPr sz="2400" spc="-65" dirty="0">
                <a:solidFill>
                  <a:srgbClr val="404040"/>
                </a:solidFill>
                <a:latin typeface="Arial MT"/>
                <a:cs typeface="Arial MT"/>
              </a:rPr>
              <a:t> </a:t>
            </a:r>
            <a:r>
              <a:rPr sz="2400" dirty="0">
                <a:solidFill>
                  <a:srgbClr val="404040"/>
                </a:solidFill>
                <a:latin typeface="Arial MT"/>
                <a:cs typeface="Arial MT"/>
              </a:rPr>
              <a:t>handles</a:t>
            </a:r>
            <a:r>
              <a:rPr sz="2400" spc="-30" dirty="0">
                <a:solidFill>
                  <a:srgbClr val="404040"/>
                </a:solidFill>
                <a:latin typeface="Arial MT"/>
                <a:cs typeface="Arial MT"/>
              </a:rPr>
              <a:t> </a:t>
            </a:r>
            <a:r>
              <a:rPr sz="2400" dirty="0">
                <a:solidFill>
                  <a:srgbClr val="404040"/>
                </a:solidFill>
                <a:latin typeface="Arial MT"/>
                <a:cs typeface="Arial MT"/>
              </a:rPr>
              <a:t>bookings,</a:t>
            </a:r>
            <a:r>
              <a:rPr sz="2400" spc="-30" dirty="0">
                <a:solidFill>
                  <a:srgbClr val="404040"/>
                </a:solidFill>
                <a:latin typeface="Arial MT"/>
                <a:cs typeface="Arial MT"/>
              </a:rPr>
              <a:t> </a:t>
            </a:r>
            <a:r>
              <a:rPr sz="2400" dirty="0">
                <a:solidFill>
                  <a:srgbClr val="404040"/>
                </a:solidFill>
                <a:latin typeface="Arial MT"/>
                <a:cs typeface="Arial MT"/>
              </a:rPr>
              <a:t>and</a:t>
            </a:r>
            <a:r>
              <a:rPr sz="2400" spc="-50" dirty="0">
                <a:solidFill>
                  <a:srgbClr val="404040"/>
                </a:solidFill>
                <a:latin typeface="Arial MT"/>
                <a:cs typeface="Arial MT"/>
              </a:rPr>
              <a:t> </a:t>
            </a:r>
            <a:r>
              <a:rPr sz="2400" dirty="0">
                <a:solidFill>
                  <a:srgbClr val="404040"/>
                </a:solidFill>
                <a:latin typeface="Arial MT"/>
                <a:cs typeface="Arial MT"/>
              </a:rPr>
              <a:t>updates</a:t>
            </a:r>
            <a:r>
              <a:rPr sz="2400" spc="-45" dirty="0">
                <a:solidFill>
                  <a:srgbClr val="404040"/>
                </a:solidFill>
                <a:latin typeface="Arial MT"/>
                <a:cs typeface="Arial MT"/>
              </a:rPr>
              <a:t> </a:t>
            </a:r>
            <a:r>
              <a:rPr sz="2400" dirty="0">
                <a:solidFill>
                  <a:srgbClr val="404040"/>
                </a:solidFill>
                <a:latin typeface="Arial MT"/>
                <a:cs typeface="Arial MT"/>
              </a:rPr>
              <a:t>plans</a:t>
            </a:r>
            <a:r>
              <a:rPr sz="2400" spc="-45" dirty="0">
                <a:solidFill>
                  <a:srgbClr val="404040"/>
                </a:solidFill>
                <a:latin typeface="Arial MT"/>
                <a:cs typeface="Arial MT"/>
              </a:rPr>
              <a:t> </a:t>
            </a:r>
            <a:r>
              <a:rPr sz="2400" dirty="0">
                <a:solidFill>
                  <a:srgbClr val="404040"/>
                </a:solidFill>
                <a:latin typeface="Arial MT"/>
                <a:cs typeface="Arial MT"/>
              </a:rPr>
              <a:t>on</a:t>
            </a:r>
            <a:r>
              <a:rPr sz="2400" spc="-45" dirty="0">
                <a:solidFill>
                  <a:srgbClr val="404040"/>
                </a:solidFill>
                <a:latin typeface="Arial MT"/>
                <a:cs typeface="Arial MT"/>
              </a:rPr>
              <a:t> </a:t>
            </a:r>
            <a:r>
              <a:rPr sz="2400" dirty="0">
                <a:solidFill>
                  <a:srgbClr val="404040"/>
                </a:solidFill>
                <a:latin typeface="Arial MT"/>
                <a:cs typeface="Arial MT"/>
              </a:rPr>
              <a:t>the</a:t>
            </a:r>
            <a:r>
              <a:rPr sz="2400" spc="-70" dirty="0">
                <a:solidFill>
                  <a:srgbClr val="404040"/>
                </a:solidFill>
                <a:latin typeface="Arial MT"/>
                <a:cs typeface="Arial MT"/>
              </a:rPr>
              <a:t> </a:t>
            </a:r>
            <a:r>
              <a:rPr sz="2400" dirty="0">
                <a:solidFill>
                  <a:srgbClr val="404040"/>
                </a:solidFill>
                <a:latin typeface="Arial MT"/>
                <a:cs typeface="Arial MT"/>
              </a:rPr>
              <a:t>go</a:t>
            </a:r>
            <a:r>
              <a:rPr sz="2400" spc="-40" dirty="0">
                <a:solidFill>
                  <a:srgbClr val="404040"/>
                </a:solidFill>
                <a:latin typeface="Arial MT"/>
                <a:cs typeface="Arial MT"/>
              </a:rPr>
              <a:t> </a:t>
            </a:r>
            <a:r>
              <a:rPr sz="2400" dirty="0">
                <a:solidFill>
                  <a:srgbClr val="404040"/>
                </a:solidFill>
                <a:latin typeface="Arial MT"/>
                <a:cs typeface="Arial MT"/>
              </a:rPr>
              <a:t>—</a:t>
            </a:r>
            <a:r>
              <a:rPr sz="2400" spc="-65" dirty="0">
                <a:solidFill>
                  <a:srgbClr val="404040"/>
                </a:solidFill>
                <a:latin typeface="Arial MT"/>
                <a:cs typeface="Arial MT"/>
              </a:rPr>
              <a:t> </a:t>
            </a:r>
            <a:r>
              <a:rPr sz="2400" dirty="0">
                <a:solidFill>
                  <a:srgbClr val="404040"/>
                </a:solidFill>
                <a:latin typeface="Arial MT"/>
                <a:cs typeface="Arial MT"/>
              </a:rPr>
              <a:t>turning</a:t>
            </a:r>
            <a:r>
              <a:rPr sz="2400" spc="-40" dirty="0">
                <a:solidFill>
                  <a:srgbClr val="404040"/>
                </a:solidFill>
                <a:latin typeface="Arial MT"/>
                <a:cs typeface="Arial MT"/>
              </a:rPr>
              <a:t> </a:t>
            </a:r>
            <a:r>
              <a:rPr sz="2400" dirty="0">
                <a:solidFill>
                  <a:srgbClr val="404040"/>
                </a:solidFill>
                <a:latin typeface="Arial MT"/>
                <a:cs typeface="Arial MT"/>
              </a:rPr>
              <a:t>a</a:t>
            </a:r>
            <a:r>
              <a:rPr sz="2400" spc="-55" dirty="0">
                <a:solidFill>
                  <a:srgbClr val="404040"/>
                </a:solidFill>
                <a:latin typeface="Arial MT"/>
                <a:cs typeface="Arial MT"/>
              </a:rPr>
              <a:t> </a:t>
            </a:r>
            <a:r>
              <a:rPr sz="2400" spc="-10" dirty="0">
                <a:solidFill>
                  <a:srgbClr val="404040"/>
                </a:solidFill>
                <a:latin typeface="Arial MT"/>
                <a:cs typeface="Arial MT"/>
              </a:rPr>
              <a:t>stressful </a:t>
            </a:r>
            <a:r>
              <a:rPr sz="2400" dirty="0">
                <a:solidFill>
                  <a:srgbClr val="404040"/>
                </a:solidFill>
                <a:latin typeface="Arial MT"/>
                <a:cs typeface="Arial MT"/>
              </a:rPr>
              <a:t>process</a:t>
            </a:r>
            <a:r>
              <a:rPr sz="2400" spc="-65" dirty="0">
                <a:solidFill>
                  <a:srgbClr val="404040"/>
                </a:solidFill>
                <a:latin typeface="Arial MT"/>
                <a:cs typeface="Arial MT"/>
              </a:rPr>
              <a:t> </a:t>
            </a:r>
            <a:r>
              <a:rPr sz="2400" dirty="0">
                <a:solidFill>
                  <a:srgbClr val="404040"/>
                </a:solidFill>
                <a:latin typeface="Arial MT"/>
                <a:cs typeface="Arial MT"/>
              </a:rPr>
              <a:t>into</a:t>
            </a:r>
            <a:r>
              <a:rPr sz="2400" spc="-65" dirty="0">
                <a:solidFill>
                  <a:srgbClr val="404040"/>
                </a:solidFill>
                <a:latin typeface="Arial MT"/>
                <a:cs typeface="Arial MT"/>
              </a:rPr>
              <a:t> </a:t>
            </a:r>
            <a:r>
              <a:rPr sz="2400" dirty="0">
                <a:solidFill>
                  <a:srgbClr val="404040"/>
                </a:solidFill>
                <a:latin typeface="Arial MT"/>
                <a:cs typeface="Arial MT"/>
              </a:rPr>
              <a:t>a</a:t>
            </a:r>
            <a:r>
              <a:rPr sz="2400" spc="-60" dirty="0">
                <a:solidFill>
                  <a:srgbClr val="404040"/>
                </a:solidFill>
                <a:latin typeface="Arial MT"/>
                <a:cs typeface="Arial MT"/>
              </a:rPr>
              <a:t> </a:t>
            </a:r>
            <a:r>
              <a:rPr sz="2400" dirty="0">
                <a:solidFill>
                  <a:srgbClr val="404040"/>
                </a:solidFill>
                <a:latin typeface="Arial MT"/>
                <a:cs typeface="Arial MT"/>
              </a:rPr>
              <a:t>seamless</a:t>
            </a:r>
            <a:r>
              <a:rPr sz="2400" spc="-55" dirty="0">
                <a:solidFill>
                  <a:srgbClr val="404040"/>
                </a:solidFill>
                <a:latin typeface="Arial MT"/>
                <a:cs typeface="Arial MT"/>
              </a:rPr>
              <a:t> </a:t>
            </a:r>
            <a:r>
              <a:rPr sz="2400" spc="-10" dirty="0">
                <a:solidFill>
                  <a:srgbClr val="404040"/>
                </a:solidFill>
                <a:latin typeface="Arial MT"/>
                <a:cs typeface="Arial MT"/>
              </a:rPr>
              <a:t>experience.</a:t>
            </a:r>
            <a:endParaRPr sz="2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550621"/>
            <a:ext cx="5289550" cy="635000"/>
          </a:xfrm>
          <a:prstGeom prst="rect">
            <a:avLst/>
          </a:prstGeom>
        </p:spPr>
        <p:txBody>
          <a:bodyPr vert="horz" wrap="square" lIns="0" tIns="12065" rIns="0" bIns="0" rtlCol="0">
            <a:spAutoFit/>
          </a:bodyPr>
          <a:lstStyle/>
          <a:p>
            <a:pPr marL="12700">
              <a:lnSpc>
                <a:spcPct val="100000"/>
              </a:lnSpc>
              <a:spcBef>
                <a:spcPts val="95"/>
              </a:spcBef>
              <a:tabLst>
                <a:tab pos="3867785" algn="l"/>
              </a:tabLst>
            </a:pPr>
            <a:r>
              <a:rPr sz="4000" spc="-10" dirty="0"/>
              <a:t>TECHNOLOGY</a:t>
            </a:r>
            <a:r>
              <a:rPr sz="4000" dirty="0"/>
              <a:t>	</a:t>
            </a:r>
            <a:r>
              <a:rPr sz="4000" spc="-20" dirty="0"/>
              <a:t>USED</a:t>
            </a:r>
            <a:endParaRPr sz="4000"/>
          </a:p>
        </p:txBody>
      </p:sp>
      <p:sp>
        <p:nvSpPr>
          <p:cNvPr id="3" name="object 3"/>
          <p:cNvSpPr txBox="1"/>
          <p:nvPr/>
        </p:nvSpPr>
        <p:spPr>
          <a:xfrm>
            <a:off x="520395" y="2930651"/>
            <a:ext cx="8441055" cy="1681480"/>
          </a:xfrm>
          <a:prstGeom prst="rect">
            <a:avLst/>
          </a:prstGeom>
        </p:spPr>
        <p:txBody>
          <a:bodyPr vert="horz" wrap="square" lIns="0" tIns="198755" rIns="0" bIns="0" rtlCol="0">
            <a:spAutoFit/>
          </a:bodyPr>
          <a:lstStyle/>
          <a:p>
            <a:pPr marL="394970" indent="-382270">
              <a:lnSpc>
                <a:spcPct val="100000"/>
              </a:lnSpc>
              <a:spcBef>
                <a:spcPts val="1565"/>
              </a:spcBef>
              <a:buClr>
                <a:srgbClr val="1CACE3"/>
              </a:buClr>
              <a:buSzPct val="91666"/>
              <a:buChar char="•"/>
              <a:tabLst>
                <a:tab pos="394970" algn="l"/>
              </a:tabLst>
            </a:pPr>
            <a:r>
              <a:rPr sz="2400" dirty="0">
                <a:solidFill>
                  <a:srgbClr val="404040"/>
                </a:solidFill>
                <a:latin typeface="Arial MT"/>
                <a:cs typeface="Arial MT"/>
              </a:rPr>
              <a:t>IBM</a:t>
            </a:r>
            <a:r>
              <a:rPr sz="2400" spc="-25" dirty="0">
                <a:solidFill>
                  <a:srgbClr val="404040"/>
                </a:solidFill>
                <a:latin typeface="Arial MT"/>
                <a:cs typeface="Arial MT"/>
              </a:rPr>
              <a:t> </a:t>
            </a:r>
            <a:r>
              <a:rPr sz="2400" spc="-30" dirty="0">
                <a:solidFill>
                  <a:srgbClr val="404040"/>
                </a:solidFill>
                <a:latin typeface="Arial MT"/>
                <a:cs typeface="Arial MT"/>
              </a:rPr>
              <a:t>Watson</a:t>
            </a:r>
            <a:r>
              <a:rPr sz="2400" spc="-135" dirty="0">
                <a:solidFill>
                  <a:srgbClr val="404040"/>
                </a:solidFill>
                <a:latin typeface="Arial MT"/>
                <a:cs typeface="Arial MT"/>
              </a:rPr>
              <a:t> </a:t>
            </a:r>
            <a:r>
              <a:rPr sz="2400" dirty="0">
                <a:solidFill>
                  <a:srgbClr val="404040"/>
                </a:solidFill>
                <a:latin typeface="Arial MT"/>
                <a:cs typeface="Arial MT"/>
              </a:rPr>
              <a:t>Assistant</a:t>
            </a:r>
            <a:r>
              <a:rPr sz="2400" spc="-20" dirty="0">
                <a:solidFill>
                  <a:srgbClr val="404040"/>
                </a:solidFill>
                <a:latin typeface="Arial MT"/>
                <a:cs typeface="Arial MT"/>
              </a:rPr>
              <a:t> </a:t>
            </a:r>
            <a:r>
              <a:rPr sz="2400" dirty="0">
                <a:solidFill>
                  <a:srgbClr val="404040"/>
                </a:solidFill>
                <a:latin typeface="Arial MT"/>
                <a:cs typeface="Arial MT"/>
              </a:rPr>
              <a:t>–</a:t>
            </a:r>
            <a:r>
              <a:rPr sz="2400" spc="-5" dirty="0">
                <a:solidFill>
                  <a:srgbClr val="404040"/>
                </a:solidFill>
                <a:latin typeface="Arial MT"/>
                <a:cs typeface="Arial MT"/>
              </a:rPr>
              <a:t> </a:t>
            </a:r>
            <a:r>
              <a:rPr sz="2400" spc="-20" dirty="0">
                <a:solidFill>
                  <a:srgbClr val="404040"/>
                </a:solidFill>
                <a:latin typeface="Arial MT"/>
                <a:cs typeface="Arial MT"/>
              </a:rPr>
              <a:t>Conversational</a:t>
            </a:r>
            <a:r>
              <a:rPr sz="2400" spc="-100" dirty="0">
                <a:solidFill>
                  <a:srgbClr val="404040"/>
                </a:solidFill>
                <a:latin typeface="Arial MT"/>
                <a:cs typeface="Arial MT"/>
              </a:rPr>
              <a:t> </a:t>
            </a:r>
            <a:r>
              <a:rPr sz="2400" dirty="0">
                <a:solidFill>
                  <a:srgbClr val="404040"/>
                </a:solidFill>
                <a:latin typeface="Arial MT"/>
                <a:cs typeface="Arial MT"/>
              </a:rPr>
              <a:t>AI</a:t>
            </a:r>
            <a:r>
              <a:rPr sz="2400" spc="-15" dirty="0">
                <a:solidFill>
                  <a:srgbClr val="404040"/>
                </a:solidFill>
                <a:latin typeface="Arial MT"/>
                <a:cs typeface="Arial MT"/>
              </a:rPr>
              <a:t> </a:t>
            </a:r>
            <a:r>
              <a:rPr sz="2400" dirty="0">
                <a:solidFill>
                  <a:srgbClr val="404040"/>
                </a:solidFill>
                <a:latin typeface="Arial MT"/>
                <a:cs typeface="Arial MT"/>
              </a:rPr>
              <a:t>for travel</a:t>
            </a:r>
            <a:r>
              <a:rPr sz="2400" spc="-15" dirty="0">
                <a:solidFill>
                  <a:srgbClr val="404040"/>
                </a:solidFill>
                <a:latin typeface="Arial MT"/>
                <a:cs typeface="Arial MT"/>
              </a:rPr>
              <a:t> </a:t>
            </a:r>
            <a:r>
              <a:rPr sz="2400" spc="-10" dirty="0">
                <a:solidFill>
                  <a:srgbClr val="404040"/>
                </a:solidFill>
                <a:latin typeface="Arial MT"/>
                <a:cs typeface="Arial MT"/>
              </a:rPr>
              <a:t>queries</a:t>
            </a:r>
            <a:endParaRPr sz="2400" dirty="0">
              <a:latin typeface="Arial MT"/>
              <a:cs typeface="Arial MT"/>
            </a:endParaRPr>
          </a:p>
          <a:p>
            <a:pPr marL="402590" indent="-389890">
              <a:lnSpc>
                <a:spcPct val="100000"/>
              </a:lnSpc>
              <a:spcBef>
                <a:spcPts val="1470"/>
              </a:spcBef>
              <a:buClr>
                <a:srgbClr val="1CACE3"/>
              </a:buClr>
              <a:buSzPct val="91666"/>
              <a:buChar char="•"/>
              <a:tabLst>
                <a:tab pos="402590" algn="l"/>
              </a:tabLst>
            </a:pPr>
            <a:r>
              <a:rPr sz="2400" dirty="0">
                <a:solidFill>
                  <a:srgbClr val="404040"/>
                </a:solidFill>
                <a:latin typeface="Arial MT"/>
                <a:cs typeface="Arial MT"/>
              </a:rPr>
              <a:t>IBM</a:t>
            </a:r>
            <a:r>
              <a:rPr sz="2400" spc="-70" dirty="0">
                <a:solidFill>
                  <a:srgbClr val="404040"/>
                </a:solidFill>
                <a:latin typeface="Arial MT"/>
                <a:cs typeface="Arial MT"/>
              </a:rPr>
              <a:t> </a:t>
            </a:r>
            <a:r>
              <a:rPr sz="2400" dirty="0">
                <a:solidFill>
                  <a:srgbClr val="404040"/>
                </a:solidFill>
                <a:latin typeface="Arial MT"/>
                <a:cs typeface="Arial MT"/>
              </a:rPr>
              <a:t>Cloud</a:t>
            </a:r>
            <a:r>
              <a:rPr sz="2400" spc="-40" dirty="0">
                <a:solidFill>
                  <a:srgbClr val="404040"/>
                </a:solidFill>
                <a:latin typeface="Arial MT"/>
                <a:cs typeface="Arial MT"/>
              </a:rPr>
              <a:t> </a:t>
            </a:r>
            <a:r>
              <a:rPr sz="2400" dirty="0">
                <a:solidFill>
                  <a:srgbClr val="404040"/>
                </a:solidFill>
                <a:latin typeface="Arial MT"/>
                <a:cs typeface="Arial MT"/>
              </a:rPr>
              <a:t>Services</a:t>
            </a:r>
            <a:r>
              <a:rPr sz="2400" spc="-60" dirty="0">
                <a:solidFill>
                  <a:srgbClr val="404040"/>
                </a:solidFill>
                <a:latin typeface="Arial MT"/>
                <a:cs typeface="Arial MT"/>
              </a:rPr>
              <a:t> </a:t>
            </a:r>
            <a:r>
              <a:rPr sz="2400" dirty="0">
                <a:solidFill>
                  <a:srgbClr val="404040"/>
                </a:solidFill>
                <a:latin typeface="Arial MT"/>
                <a:cs typeface="Arial MT"/>
              </a:rPr>
              <a:t>–</a:t>
            </a:r>
            <a:r>
              <a:rPr sz="2400" spc="-65" dirty="0">
                <a:solidFill>
                  <a:srgbClr val="404040"/>
                </a:solidFill>
                <a:latin typeface="Arial MT"/>
                <a:cs typeface="Arial MT"/>
              </a:rPr>
              <a:t> </a:t>
            </a:r>
            <a:r>
              <a:rPr sz="2400" dirty="0">
                <a:solidFill>
                  <a:srgbClr val="404040"/>
                </a:solidFill>
                <a:latin typeface="Arial MT"/>
                <a:cs typeface="Arial MT"/>
              </a:rPr>
              <a:t>Hosting</a:t>
            </a:r>
            <a:r>
              <a:rPr sz="2400" spc="-45" dirty="0">
                <a:solidFill>
                  <a:srgbClr val="404040"/>
                </a:solidFill>
                <a:latin typeface="Arial MT"/>
                <a:cs typeface="Arial MT"/>
              </a:rPr>
              <a:t> </a:t>
            </a:r>
            <a:r>
              <a:rPr sz="2400" dirty="0">
                <a:solidFill>
                  <a:srgbClr val="404040"/>
                </a:solidFill>
                <a:latin typeface="Arial MT"/>
                <a:cs typeface="Arial MT"/>
              </a:rPr>
              <a:t>and</a:t>
            </a:r>
            <a:r>
              <a:rPr sz="2400" spc="-65" dirty="0">
                <a:solidFill>
                  <a:srgbClr val="404040"/>
                </a:solidFill>
                <a:latin typeface="Arial MT"/>
                <a:cs typeface="Arial MT"/>
              </a:rPr>
              <a:t> </a:t>
            </a:r>
            <a:r>
              <a:rPr sz="2400" spc="-10" dirty="0">
                <a:solidFill>
                  <a:srgbClr val="404040"/>
                </a:solidFill>
                <a:latin typeface="Arial MT"/>
                <a:cs typeface="Arial MT"/>
              </a:rPr>
              <a:t>integration</a:t>
            </a:r>
            <a:endParaRPr sz="2400" dirty="0">
              <a:latin typeface="Arial MT"/>
              <a:cs typeface="Arial MT"/>
            </a:endParaRPr>
          </a:p>
          <a:p>
            <a:pPr marL="318770" indent="-306070">
              <a:lnSpc>
                <a:spcPct val="100000"/>
              </a:lnSpc>
              <a:spcBef>
                <a:spcPts val="1460"/>
              </a:spcBef>
              <a:buClr>
                <a:srgbClr val="1CACE3"/>
              </a:buClr>
              <a:buSzPct val="91666"/>
              <a:buChar char="•"/>
              <a:tabLst>
                <a:tab pos="318770" algn="l"/>
              </a:tabLst>
            </a:pPr>
            <a:r>
              <a:rPr lang="en-IN" sz="2400" dirty="0">
                <a:solidFill>
                  <a:srgbClr val="404040"/>
                </a:solidFill>
                <a:latin typeface="Arial MT"/>
                <a:cs typeface="Arial MT"/>
              </a:rPr>
              <a:t> </a:t>
            </a:r>
            <a:r>
              <a:rPr sz="2400" dirty="0">
                <a:solidFill>
                  <a:srgbClr val="404040"/>
                </a:solidFill>
                <a:latin typeface="Arial MT"/>
                <a:cs typeface="Arial MT"/>
              </a:rPr>
              <a:t>IBM</a:t>
            </a:r>
            <a:r>
              <a:rPr sz="2400" spc="-45" dirty="0">
                <a:solidFill>
                  <a:srgbClr val="404040"/>
                </a:solidFill>
                <a:latin typeface="Arial MT"/>
                <a:cs typeface="Arial MT"/>
              </a:rPr>
              <a:t> </a:t>
            </a:r>
            <a:r>
              <a:rPr sz="2400" dirty="0">
                <a:solidFill>
                  <a:srgbClr val="404040"/>
                </a:solidFill>
                <a:latin typeface="Arial MT"/>
                <a:cs typeface="Arial MT"/>
              </a:rPr>
              <a:t>Granite</a:t>
            </a:r>
            <a:r>
              <a:rPr sz="2400" spc="-25" dirty="0">
                <a:solidFill>
                  <a:srgbClr val="404040"/>
                </a:solidFill>
                <a:latin typeface="Arial MT"/>
                <a:cs typeface="Arial MT"/>
              </a:rPr>
              <a:t> </a:t>
            </a:r>
            <a:r>
              <a:rPr sz="2400" spc="-10" dirty="0">
                <a:solidFill>
                  <a:srgbClr val="404040"/>
                </a:solidFill>
                <a:latin typeface="Arial MT"/>
                <a:cs typeface="Arial MT"/>
              </a:rPr>
              <a:t>model</a:t>
            </a:r>
            <a:endParaRPr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736854"/>
            <a:ext cx="4460875" cy="452120"/>
          </a:xfrm>
          <a:prstGeom prst="rect">
            <a:avLst/>
          </a:prstGeom>
        </p:spPr>
        <p:txBody>
          <a:bodyPr vert="horz" wrap="square" lIns="0" tIns="12065" rIns="0" bIns="0" rtlCol="0">
            <a:spAutoFit/>
          </a:bodyPr>
          <a:lstStyle/>
          <a:p>
            <a:pPr marL="12700">
              <a:lnSpc>
                <a:spcPct val="100000"/>
              </a:lnSpc>
              <a:spcBef>
                <a:spcPts val="95"/>
              </a:spcBef>
            </a:pPr>
            <a:r>
              <a:rPr dirty="0"/>
              <a:t>IBM</a:t>
            </a:r>
            <a:r>
              <a:rPr spc="-100" dirty="0"/>
              <a:t> </a:t>
            </a:r>
            <a:r>
              <a:rPr spc="-295" dirty="0"/>
              <a:t>CLOUD</a:t>
            </a:r>
            <a:r>
              <a:rPr spc="-65" dirty="0"/>
              <a:t> </a:t>
            </a:r>
            <a:r>
              <a:rPr spc="-245" dirty="0"/>
              <a:t>SERVICES</a:t>
            </a:r>
            <a:r>
              <a:rPr spc="-40" dirty="0"/>
              <a:t> </a:t>
            </a:r>
            <a:r>
              <a:rPr spc="-190" dirty="0"/>
              <a:t>USED</a:t>
            </a:r>
          </a:p>
        </p:txBody>
      </p:sp>
      <p:sp>
        <p:nvSpPr>
          <p:cNvPr id="3" name="object 3"/>
          <p:cNvSpPr txBox="1"/>
          <p:nvPr/>
        </p:nvSpPr>
        <p:spPr>
          <a:xfrm>
            <a:off x="659993" y="2424920"/>
            <a:ext cx="4469130" cy="2232660"/>
          </a:xfrm>
          <a:prstGeom prst="rect">
            <a:avLst/>
          </a:prstGeom>
        </p:spPr>
        <p:txBody>
          <a:bodyPr vert="horz" wrap="square" lIns="0" tIns="198120" rIns="0" bIns="0" rtlCol="0">
            <a:spAutoFit/>
          </a:bodyPr>
          <a:lstStyle/>
          <a:p>
            <a:pPr marL="316865" indent="-304165">
              <a:lnSpc>
                <a:spcPct val="100000"/>
              </a:lnSpc>
              <a:spcBef>
                <a:spcPts val="1560"/>
              </a:spcBef>
              <a:buClr>
                <a:srgbClr val="1CACE3"/>
              </a:buClr>
              <a:buSzPct val="91666"/>
              <a:buFont typeface="Cambria"/>
              <a:buChar char="◾"/>
              <a:tabLst>
                <a:tab pos="316865" algn="l"/>
              </a:tabLst>
            </a:pPr>
            <a:r>
              <a:rPr sz="2400" dirty="0">
                <a:solidFill>
                  <a:srgbClr val="404040"/>
                </a:solidFill>
                <a:latin typeface="Arial MT"/>
                <a:cs typeface="Arial MT"/>
              </a:rPr>
              <a:t>IBM</a:t>
            </a:r>
            <a:r>
              <a:rPr sz="2400" spc="-35" dirty="0">
                <a:solidFill>
                  <a:srgbClr val="404040"/>
                </a:solidFill>
                <a:latin typeface="Arial MT"/>
                <a:cs typeface="Arial MT"/>
              </a:rPr>
              <a:t> </a:t>
            </a:r>
            <a:r>
              <a:rPr sz="2400" dirty="0">
                <a:solidFill>
                  <a:srgbClr val="404040"/>
                </a:solidFill>
                <a:latin typeface="Arial MT"/>
                <a:cs typeface="Arial MT"/>
              </a:rPr>
              <a:t>Cloud</a:t>
            </a:r>
            <a:r>
              <a:rPr sz="2400" spc="25" dirty="0">
                <a:solidFill>
                  <a:srgbClr val="404040"/>
                </a:solidFill>
                <a:latin typeface="Arial MT"/>
                <a:cs typeface="Arial MT"/>
              </a:rPr>
              <a:t> </a:t>
            </a:r>
            <a:r>
              <a:rPr sz="2400" spc="-30" dirty="0">
                <a:solidFill>
                  <a:srgbClr val="404040"/>
                </a:solidFill>
                <a:latin typeface="Arial MT"/>
                <a:cs typeface="Arial MT"/>
              </a:rPr>
              <a:t>Watsonx</a:t>
            </a:r>
            <a:r>
              <a:rPr sz="2400" spc="-155" dirty="0">
                <a:solidFill>
                  <a:srgbClr val="404040"/>
                </a:solidFill>
                <a:latin typeface="Arial MT"/>
                <a:cs typeface="Arial MT"/>
              </a:rPr>
              <a:t> </a:t>
            </a:r>
            <a:r>
              <a:rPr sz="2400" dirty="0">
                <a:solidFill>
                  <a:srgbClr val="404040"/>
                </a:solidFill>
                <a:latin typeface="Arial MT"/>
                <a:cs typeface="Arial MT"/>
              </a:rPr>
              <a:t>AI</a:t>
            </a:r>
            <a:r>
              <a:rPr sz="2400" spc="-20" dirty="0">
                <a:solidFill>
                  <a:srgbClr val="404040"/>
                </a:solidFill>
                <a:latin typeface="Arial MT"/>
                <a:cs typeface="Arial MT"/>
              </a:rPr>
              <a:t> </a:t>
            </a:r>
            <a:r>
              <a:rPr sz="2400" spc="-10" dirty="0">
                <a:solidFill>
                  <a:srgbClr val="404040"/>
                </a:solidFill>
                <a:latin typeface="Arial MT"/>
                <a:cs typeface="Arial MT"/>
              </a:rPr>
              <a:t>Studio</a:t>
            </a:r>
            <a:endParaRPr sz="2400">
              <a:latin typeface="Arial MT"/>
              <a:cs typeface="Arial MT"/>
            </a:endParaRPr>
          </a:p>
          <a:p>
            <a:pPr marL="316865" indent="-304165">
              <a:lnSpc>
                <a:spcPct val="100000"/>
              </a:lnSpc>
              <a:spcBef>
                <a:spcPts val="1465"/>
              </a:spcBef>
              <a:buClr>
                <a:srgbClr val="1CACE3"/>
              </a:buClr>
              <a:buSzPct val="91666"/>
              <a:buFont typeface="Cambria"/>
              <a:buChar char="◾"/>
              <a:tabLst>
                <a:tab pos="316865" algn="l"/>
              </a:tabLst>
            </a:pPr>
            <a:r>
              <a:rPr sz="2400" dirty="0">
                <a:solidFill>
                  <a:srgbClr val="404040"/>
                </a:solidFill>
                <a:latin typeface="Arial MT"/>
                <a:cs typeface="Arial MT"/>
              </a:rPr>
              <a:t>IBM</a:t>
            </a:r>
            <a:r>
              <a:rPr sz="2400" spc="-55" dirty="0">
                <a:solidFill>
                  <a:srgbClr val="404040"/>
                </a:solidFill>
                <a:latin typeface="Arial MT"/>
                <a:cs typeface="Arial MT"/>
              </a:rPr>
              <a:t> </a:t>
            </a:r>
            <a:r>
              <a:rPr sz="2400" dirty="0">
                <a:solidFill>
                  <a:srgbClr val="404040"/>
                </a:solidFill>
                <a:latin typeface="Arial MT"/>
                <a:cs typeface="Arial MT"/>
              </a:rPr>
              <a:t>Cloud</a:t>
            </a:r>
            <a:r>
              <a:rPr sz="2400" spc="15" dirty="0">
                <a:solidFill>
                  <a:srgbClr val="404040"/>
                </a:solidFill>
                <a:latin typeface="Arial MT"/>
                <a:cs typeface="Arial MT"/>
              </a:rPr>
              <a:t> </a:t>
            </a:r>
            <a:r>
              <a:rPr sz="2400" spc="-20" dirty="0">
                <a:solidFill>
                  <a:srgbClr val="404040"/>
                </a:solidFill>
                <a:latin typeface="Arial MT"/>
                <a:cs typeface="Arial MT"/>
              </a:rPr>
              <a:t>Watsonx</a:t>
            </a:r>
            <a:r>
              <a:rPr sz="2400" spc="-155" dirty="0">
                <a:solidFill>
                  <a:srgbClr val="404040"/>
                </a:solidFill>
                <a:latin typeface="Arial MT"/>
                <a:cs typeface="Arial MT"/>
              </a:rPr>
              <a:t> </a:t>
            </a:r>
            <a:r>
              <a:rPr sz="2400" dirty="0">
                <a:solidFill>
                  <a:srgbClr val="404040"/>
                </a:solidFill>
                <a:latin typeface="Arial MT"/>
                <a:cs typeface="Arial MT"/>
              </a:rPr>
              <a:t>AI</a:t>
            </a:r>
            <a:r>
              <a:rPr sz="2400" spc="-30" dirty="0">
                <a:solidFill>
                  <a:srgbClr val="404040"/>
                </a:solidFill>
                <a:latin typeface="Arial MT"/>
                <a:cs typeface="Arial MT"/>
              </a:rPr>
              <a:t> </a:t>
            </a:r>
            <a:r>
              <a:rPr sz="2400" spc="-10" dirty="0">
                <a:solidFill>
                  <a:srgbClr val="404040"/>
                </a:solidFill>
                <a:latin typeface="Arial MT"/>
                <a:cs typeface="Arial MT"/>
              </a:rPr>
              <a:t>runtime</a:t>
            </a:r>
            <a:endParaRPr sz="2400">
              <a:latin typeface="Arial MT"/>
              <a:cs typeface="Arial MT"/>
            </a:endParaRPr>
          </a:p>
          <a:p>
            <a:pPr marL="316865" indent="-304165">
              <a:lnSpc>
                <a:spcPct val="100000"/>
              </a:lnSpc>
              <a:spcBef>
                <a:spcPts val="1465"/>
              </a:spcBef>
              <a:buClr>
                <a:srgbClr val="1CACE3"/>
              </a:buClr>
              <a:buSzPct val="91666"/>
              <a:buFont typeface="Cambria"/>
              <a:buChar char="◾"/>
              <a:tabLst>
                <a:tab pos="316865" algn="l"/>
              </a:tabLst>
            </a:pPr>
            <a:r>
              <a:rPr sz="2400" dirty="0">
                <a:solidFill>
                  <a:srgbClr val="404040"/>
                </a:solidFill>
                <a:latin typeface="Arial MT"/>
                <a:cs typeface="Arial MT"/>
              </a:rPr>
              <a:t>IBM</a:t>
            </a:r>
            <a:r>
              <a:rPr sz="2400" spc="-55" dirty="0">
                <a:solidFill>
                  <a:srgbClr val="404040"/>
                </a:solidFill>
                <a:latin typeface="Arial MT"/>
                <a:cs typeface="Arial MT"/>
              </a:rPr>
              <a:t> </a:t>
            </a:r>
            <a:r>
              <a:rPr sz="2400" spc="-10" dirty="0">
                <a:solidFill>
                  <a:srgbClr val="404040"/>
                </a:solidFill>
                <a:latin typeface="Arial MT"/>
                <a:cs typeface="Arial MT"/>
              </a:rPr>
              <a:t>Cloud</a:t>
            </a:r>
            <a:r>
              <a:rPr sz="2400" spc="-135" dirty="0">
                <a:solidFill>
                  <a:srgbClr val="404040"/>
                </a:solidFill>
                <a:latin typeface="Arial MT"/>
                <a:cs typeface="Arial MT"/>
              </a:rPr>
              <a:t> </a:t>
            </a:r>
            <a:r>
              <a:rPr sz="2400" dirty="0">
                <a:solidFill>
                  <a:srgbClr val="404040"/>
                </a:solidFill>
                <a:latin typeface="Arial MT"/>
                <a:cs typeface="Arial MT"/>
              </a:rPr>
              <a:t>Agent</a:t>
            </a:r>
            <a:r>
              <a:rPr sz="2400" spc="-45" dirty="0">
                <a:solidFill>
                  <a:srgbClr val="404040"/>
                </a:solidFill>
                <a:latin typeface="Arial MT"/>
                <a:cs typeface="Arial MT"/>
              </a:rPr>
              <a:t> </a:t>
            </a:r>
            <a:r>
              <a:rPr sz="2400" spc="-25" dirty="0">
                <a:solidFill>
                  <a:srgbClr val="404040"/>
                </a:solidFill>
                <a:latin typeface="Arial MT"/>
                <a:cs typeface="Arial MT"/>
              </a:rPr>
              <a:t>Lab</a:t>
            </a:r>
            <a:endParaRPr sz="2400">
              <a:latin typeface="Arial MT"/>
              <a:cs typeface="Arial MT"/>
            </a:endParaRPr>
          </a:p>
          <a:p>
            <a:pPr marL="316865" indent="-304165">
              <a:lnSpc>
                <a:spcPct val="100000"/>
              </a:lnSpc>
              <a:spcBef>
                <a:spcPts val="1465"/>
              </a:spcBef>
              <a:buClr>
                <a:srgbClr val="1CACE3"/>
              </a:buClr>
              <a:buSzPct val="91666"/>
              <a:buFont typeface="Cambria"/>
              <a:buChar char="◾"/>
              <a:tabLst>
                <a:tab pos="316865" algn="l"/>
              </a:tabLst>
            </a:pPr>
            <a:r>
              <a:rPr sz="2400" dirty="0">
                <a:solidFill>
                  <a:srgbClr val="404040"/>
                </a:solidFill>
                <a:latin typeface="Arial MT"/>
                <a:cs typeface="Arial MT"/>
              </a:rPr>
              <a:t>IBM</a:t>
            </a:r>
            <a:r>
              <a:rPr sz="2400" spc="-85" dirty="0">
                <a:solidFill>
                  <a:srgbClr val="404040"/>
                </a:solidFill>
                <a:latin typeface="Arial MT"/>
                <a:cs typeface="Arial MT"/>
              </a:rPr>
              <a:t> </a:t>
            </a:r>
            <a:r>
              <a:rPr sz="2400" dirty="0">
                <a:solidFill>
                  <a:srgbClr val="404040"/>
                </a:solidFill>
                <a:latin typeface="Arial MT"/>
                <a:cs typeface="Arial MT"/>
              </a:rPr>
              <a:t>Granite</a:t>
            </a:r>
            <a:r>
              <a:rPr sz="2400" spc="-75" dirty="0">
                <a:solidFill>
                  <a:srgbClr val="404040"/>
                </a:solidFill>
                <a:latin typeface="Arial MT"/>
                <a:cs typeface="Arial MT"/>
              </a:rPr>
              <a:t> </a:t>
            </a:r>
            <a:r>
              <a:rPr sz="2400" dirty="0">
                <a:solidFill>
                  <a:srgbClr val="404040"/>
                </a:solidFill>
                <a:latin typeface="Arial MT"/>
                <a:cs typeface="Arial MT"/>
              </a:rPr>
              <a:t>foundation</a:t>
            </a:r>
            <a:r>
              <a:rPr sz="2400" spc="-50" dirty="0">
                <a:solidFill>
                  <a:srgbClr val="404040"/>
                </a:solidFill>
                <a:latin typeface="Arial MT"/>
                <a:cs typeface="Arial MT"/>
              </a:rPr>
              <a:t> </a:t>
            </a:r>
            <a:r>
              <a:rPr sz="2400" spc="-10" dirty="0">
                <a:solidFill>
                  <a:srgbClr val="404040"/>
                </a:solidFill>
                <a:latin typeface="Arial MT"/>
                <a:cs typeface="Arial MT"/>
              </a:rPr>
              <a:t>model</a:t>
            </a:r>
            <a:endParaRPr sz="24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WOW</a:t>
            </a:r>
            <a:r>
              <a:rPr sz="3200" spc="-15" dirty="0"/>
              <a:t> </a:t>
            </a:r>
            <a:r>
              <a:rPr sz="3200" spc="-30" dirty="0"/>
              <a:t>FACTORS</a:t>
            </a:r>
            <a:endParaRPr sz="3200"/>
          </a:p>
        </p:txBody>
      </p:sp>
      <p:sp>
        <p:nvSpPr>
          <p:cNvPr id="3" name="object 3"/>
          <p:cNvSpPr txBox="1"/>
          <p:nvPr/>
        </p:nvSpPr>
        <p:spPr>
          <a:xfrm>
            <a:off x="562762" y="1659483"/>
            <a:ext cx="10920095" cy="3908425"/>
          </a:xfrm>
          <a:prstGeom prst="rect">
            <a:avLst/>
          </a:prstGeom>
        </p:spPr>
        <p:txBody>
          <a:bodyPr vert="horz" wrap="square" lIns="0" tIns="12700" rIns="0" bIns="0" rtlCol="0">
            <a:spAutoFit/>
          </a:bodyPr>
          <a:lstStyle/>
          <a:p>
            <a:pPr marL="317500" marR="5080" indent="-305435">
              <a:lnSpc>
                <a:spcPct val="110000"/>
              </a:lnSpc>
              <a:spcBef>
                <a:spcPts val="100"/>
              </a:spcBef>
              <a:buClr>
                <a:srgbClr val="1CACE3"/>
              </a:buClr>
              <a:buSzPct val="90000"/>
              <a:buFont typeface="Wingdings"/>
              <a:buChar char=""/>
              <a:tabLst>
                <a:tab pos="318770" algn="l"/>
              </a:tabLst>
            </a:pPr>
            <a:r>
              <a:rPr sz="2000" dirty="0">
                <a:solidFill>
                  <a:srgbClr val="404040"/>
                </a:solidFill>
                <a:latin typeface="Arial MT"/>
                <a:cs typeface="Arial MT"/>
              </a:rPr>
              <a:t>This</a:t>
            </a:r>
            <a:r>
              <a:rPr sz="2000" spc="-30" dirty="0">
                <a:solidFill>
                  <a:srgbClr val="404040"/>
                </a:solidFill>
                <a:latin typeface="Arial MT"/>
                <a:cs typeface="Arial MT"/>
              </a:rPr>
              <a:t> </a:t>
            </a:r>
            <a:r>
              <a:rPr sz="2000" dirty="0">
                <a:solidFill>
                  <a:srgbClr val="404040"/>
                </a:solidFill>
                <a:latin typeface="Arial MT"/>
                <a:cs typeface="Arial MT"/>
              </a:rPr>
              <a:t>intelligent</a:t>
            </a:r>
            <a:r>
              <a:rPr sz="2000" spc="-15" dirty="0">
                <a:solidFill>
                  <a:srgbClr val="404040"/>
                </a:solidFill>
                <a:latin typeface="Arial MT"/>
                <a:cs typeface="Arial MT"/>
              </a:rPr>
              <a:t> </a:t>
            </a:r>
            <a:r>
              <a:rPr sz="2000" dirty="0">
                <a:solidFill>
                  <a:srgbClr val="404040"/>
                </a:solidFill>
                <a:latin typeface="Arial MT"/>
                <a:cs typeface="Arial MT"/>
              </a:rPr>
              <a:t>travel</a:t>
            </a:r>
            <a:r>
              <a:rPr sz="2000" spc="-35" dirty="0">
                <a:solidFill>
                  <a:srgbClr val="404040"/>
                </a:solidFill>
                <a:latin typeface="Arial MT"/>
                <a:cs typeface="Arial MT"/>
              </a:rPr>
              <a:t> </a:t>
            </a:r>
            <a:r>
              <a:rPr sz="2000" dirty="0">
                <a:solidFill>
                  <a:srgbClr val="404040"/>
                </a:solidFill>
                <a:latin typeface="Arial MT"/>
                <a:cs typeface="Arial MT"/>
              </a:rPr>
              <a:t>assistant</a:t>
            </a:r>
            <a:r>
              <a:rPr sz="2000" spc="-60" dirty="0">
                <a:solidFill>
                  <a:srgbClr val="404040"/>
                </a:solidFill>
                <a:latin typeface="Arial MT"/>
                <a:cs typeface="Arial MT"/>
              </a:rPr>
              <a:t> </a:t>
            </a:r>
            <a:r>
              <a:rPr sz="2000" dirty="0">
                <a:solidFill>
                  <a:srgbClr val="404040"/>
                </a:solidFill>
                <a:latin typeface="Arial MT"/>
                <a:cs typeface="Arial MT"/>
              </a:rPr>
              <a:t>transforms</a:t>
            </a:r>
            <a:r>
              <a:rPr sz="2000" spc="-65" dirty="0">
                <a:solidFill>
                  <a:srgbClr val="404040"/>
                </a:solidFill>
                <a:latin typeface="Arial MT"/>
                <a:cs typeface="Arial MT"/>
              </a:rPr>
              <a:t> </a:t>
            </a:r>
            <a:r>
              <a:rPr sz="2000" dirty="0">
                <a:solidFill>
                  <a:srgbClr val="404040"/>
                </a:solidFill>
                <a:latin typeface="Arial MT"/>
                <a:cs typeface="Arial MT"/>
              </a:rPr>
              <a:t>the</a:t>
            </a:r>
            <a:r>
              <a:rPr sz="2000" spc="-30" dirty="0">
                <a:solidFill>
                  <a:srgbClr val="404040"/>
                </a:solidFill>
                <a:latin typeface="Arial MT"/>
                <a:cs typeface="Arial MT"/>
              </a:rPr>
              <a:t> </a:t>
            </a:r>
            <a:r>
              <a:rPr sz="2000" dirty="0">
                <a:solidFill>
                  <a:srgbClr val="404040"/>
                </a:solidFill>
                <a:latin typeface="Arial MT"/>
                <a:cs typeface="Arial MT"/>
              </a:rPr>
              <a:t>way</a:t>
            </a:r>
            <a:r>
              <a:rPr sz="2000" spc="-30" dirty="0">
                <a:solidFill>
                  <a:srgbClr val="404040"/>
                </a:solidFill>
                <a:latin typeface="Arial MT"/>
                <a:cs typeface="Arial MT"/>
              </a:rPr>
              <a:t> </a:t>
            </a:r>
            <a:r>
              <a:rPr sz="2000" dirty="0">
                <a:solidFill>
                  <a:srgbClr val="404040"/>
                </a:solidFill>
                <a:latin typeface="Arial MT"/>
                <a:cs typeface="Arial MT"/>
              </a:rPr>
              <a:t>journeys</a:t>
            </a:r>
            <a:r>
              <a:rPr sz="2000" spc="-40" dirty="0">
                <a:solidFill>
                  <a:srgbClr val="404040"/>
                </a:solidFill>
                <a:latin typeface="Arial MT"/>
                <a:cs typeface="Arial MT"/>
              </a:rPr>
              <a:t> </a:t>
            </a:r>
            <a:r>
              <a:rPr sz="2000" dirty="0">
                <a:solidFill>
                  <a:srgbClr val="404040"/>
                </a:solidFill>
                <a:latin typeface="Arial MT"/>
                <a:cs typeface="Arial MT"/>
              </a:rPr>
              <a:t>are</a:t>
            </a:r>
            <a:r>
              <a:rPr sz="2000" spc="-40" dirty="0">
                <a:solidFill>
                  <a:srgbClr val="404040"/>
                </a:solidFill>
                <a:latin typeface="Arial MT"/>
                <a:cs typeface="Arial MT"/>
              </a:rPr>
              <a:t> </a:t>
            </a:r>
            <a:r>
              <a:rPr sz="2000" dirty="0">
                <a:solidFill>
                  <a:srgbClr val="404040"/>
                </a:solidFill>
                <a:latin typeface="Arial MT"/>
                <a:cs typeface="Arial MT"/>
              </a:rPr>
              <a:t>organized</a:t>
            </a:r>
            <a:r>
              <a:rPr sz="2000" spc="-55" dirty="0">
                <a:solidFill>
                  <a:srgbClr val="404040"/>
                </a:solidFill>
                <a:latin typeface="Arial MT"/>
                <a:cs typeface="Arial MT"/>
              </a:rPr>
              <a:t> </a:t>
            </a:r>
            <a:r>
              <a:rPr sz="2000" dirty="0">
                <a:solidFill>
                  <a:srgbClr val="404040"/>
                </a:solidFill>
                <a:latin typeface="Arial MT"/>
                <a:cs typeface="Arial MT"/>
              </a:rPr>
              <a:t>by</a:t>
            </a:r>
            <a:r>
              <a:rPr sz="2000" spc="-20" dirty="0">
                <a:solidFill>
                  <a:srgbClr val="404040"/>
                </a:solidFill>
                <a:latin typeface="Arial MT"/>
                <a:cs typeface="Arial MT"/>
              </a:rPr>
              <a:t> </a:t>
            </a:r>
            <a:r>
              <a:rPr sz="2000" dirty="0">
                <a:solidFill>
                  <a:srgbClr val="404040"/>
                </a:solidFill>
                <a:latin typeface="Arial MT"/>
                <a:cs typeface="Arial MT"/>
              </a:rPr>
              <a:t>streamlining</a:t>
            </a:r>
            <a:r>
              <a:rPr sz="2000" spc="-40" dirty="0">
                <a:solidFill>
                  <a:srgbClr val="404040"/>
                </a:solidFill>
                <a:latin typeface="Arial MT"/>
                <a:cs typeface="Arial MT"/>
              </a:rPr>
              <a:t> </a:t>
            </a:r>
            <a:r>
              <a:rPr sz="2000" spc="-25" dirty="0">
                <a:solidFill>
                  <a:srgbClr val="404040"/>
                </a:solidFill>
                <a:latin typeface="Arial MT"/>
                <a:cs typeface="Arial MT"/>
              </a:rPr>
              <a:t>the 	</a:t>
            </a:r>
            <a:r>
              <a:rPr sz="2000" dirty="0">
                <a:solidFill>
                  <a:srgbClr val="404040"/>
                </a:solidFill>
                <a:latin typeface="Arial MT"/>
                <a:cs typeface="Arial MT"/>
              </a:rPr>
              <a:t>entire</a:t>
            </a:r>
            <a:r>
              <a:rPr sz="2000" spc="-40" dirty="0">
                <a:solidFill>
                  <a:srgbClr val="404040"/>
                </a:solidFill>
                <a:latin typeface="Arial MT"/>
                <a:cs typeface="Arial MT"/>
              </a:rPr>
              <a:t> </a:t>
            </a:r>
            <a:r>
              <a:rPr sz="2000" dirty="0">
                <a:solidFill>
                  <a:srgbClr val="404040"/>
                </a:solidFill>
                <a:latin typeface="Arial MT"/>
                <a:cs typeface="Arial MT"/>
              </a:rPr>
              <a:t>itinerary</a:t>
            </a:r>
            <a:r>
              <a:rPr sz="2000" spc="-35" dirty="0">
                <a:solidFill>
                  <a:srgbClr val="404040"/>
                </a:solidFill>
                <a:latin typeface="Arial MT"/>
                <a:cs typeface="Arial MT"/>
              </a:rPr>
              <a:t> </a:t>
            </a:r>
            <a:r>
              <a:rPr sz="2000" dirty="0">
                <a:solidFill>
                  <a:srgbClr val="404040"/>
                </a:solidFill>
                <a:latin typeface="Arial MT"/>
                <a:cs typeface="Arial MT"/>
              </a:rPr>
              <a:t>process.</a:t>
            </a:r>
            <a:r>
              <a:rPr sz="2000" spc="-65" dirty="0">
                <a:solidFill>
                  <a:srgbClr val="404040"/>
                </a:solidFill>
                <a:latin typeface="Arial MT"/>
                <a:cs typeface="Arial MT"/>
              </a:rPr>
              <a:t> </a:t>
            </a:r>
            <a:r>
              <a:rPr sz="2000" dirty="0">
                <a:solidFill>
                  <a:srgbClr val="404040"/>
                </a:solidFill>
                <a:latin typeface="Arial MT"/>
                <a:cs typeface="Arial MT"/>
              </a:rPr>
              <a:t>It</a:t>
            </a:r>
            <a:r>
              <a:rPr sz="2000" spc="-25" dirty="0">
                <a:solidFill>
                  <a:srgbClr val="404040"/>
                </a:solidFill>
                <a:latin typeface="Arial MT"/>
                <a:cs typeface="Arial MT"/>
              </a:rPr>
              <a:t> </a:t>
            </a:r>
            <a:r>
              <a:rPr sz="2000" dirty="0">
                <a:solidFill>
                  <a:srgbClr val="404040"/>
                </a:solidFill>
                <a:latin typeface="Arial MT"/>
                <a:cs typeface="Arial MT"/>
              </a:rPr>
              <a:t>empowers</a:t>
            </a:r>
            <a:r>
              <a:rPr sz="2000" spc="-60" dirty="0">
                <a:solidFill>
                  <a:srgbClr val="404040"/>
                </a:solidFill>
                <a:latin typeface="Arial MT"/>
                <a:cs typeface="Arial MT"/>
              </a:rPr>
              <a:t> </a:t>
            </a:r>
            <a:r>
              <a:rPr sz="2000" dirty="0">
                <a:solidFill>
                  <a:srgbClr val="404040"/>
                </a:solidFill>
                <a:latin typeface="Arial MT"/>
                <a:cs typeface="Arial MT"/>
              </a:rPr>
              <a:t>users</a:t>
            </a:r>
            <a:r>
              <a:rPr sz="2000" spc="-45" dirty="0">
                <a:solidFill>
                  <a:srgbClr val="404040"/>
                </a:solidFill>
                <a:latin typeface="Arial MT"/>
                <a:cs typeface="Arial MT"/>
              </a:rPr>
              <a:t> </a:t>
            </a:r>
            <a:r>
              <a:rPr sz="2000" dirty="0">
                <a:solidFill>
                  <a:srgbClr val="404040"/>
                </a:solidFill>
                <a:latin typeface="Arial MT"/>
                <a:cs typeface="Arial MT"/>
              </a:rPr>
              <a:t>to</a:t>
            </a:r>
            <a:r>
              <a:rPr sz="2000" spc="-20" dirty="0">
                <a:solidFill>
                  <a:srgbClr val="404040"/>
                </a:solidFill>
                <a:latin typeface="Arial MT"/>
                <a:cs typeface="Arial MT"/>
              </a:rPr>
              <a:t> </a:t>
            </a:r>
            <a:r>
              <a:rPr sz="2000" dirty="0">
                <a:solidFill>
                  <a:srgbClr val="404040"/>
                </a:solidFill>
                <a:latin typeface="Arial MT"/>
                <a:cs typeface="Arial MT"/>
              </a:rPr>
              <a:t>plan</a:t>
            </a:r>
            <a:r>
              <a:rPr sz="2000" spc="-30" dirty="0">
                <a:solidFill>
                  <a:srgbClr val="404040"/>
                </a:solidFill>
                <a:latin typeface="Arial MT"/>
                <a:cs typeface="Arial MT"/>
              </a:rPr>
              <a:t> </a:t>
            </a:r>
            <a:r>
              <a:rPr sz="2000" spc="-10" dirty="0">
                <a:solidFill>
                  <a:srgbClr val="404040"/>
                </a:solidFill>
                <a:latin typeface="Arial MT"/>
                <a:cs typeface="Arial MT"/>
              </a:rPr>
              <a:t>effectively,</a:t>
            </a:r>
            <a:r>
              <a:rPr sz="2000" spc="-35" dirty="0">
                <a:solidFill>
                  <a:srgbClr val="404040"/>
                </a:solidFill>
                <a:latin typeface="Arial MT"/>
                <a:cs typeface="Arial MT"/>
              </a:rPr>
              <a:t> </a:t>
            </a:r>
            <a:r>
              <a:rPr sz="2000" dirty="0">
                <a:solidFill>
                  <a:srgbClr val="404040"/>
                </a:solidFill>
                <a:latin typeface="Arial MT"/>
                <a:cs typeface="Arial MT"/>
              </a:rPr>
              <a:t>stick</a:t>
            </a:r>
            <a:r>
              <a:rPr sz="2000" spc="-30" dirty="0">
                <a:solidFill>
                  <a:srgbClr val="404040"/>
                </a:solidFill>
                <a:latin typeface="Arial MT"/>
                <a:cs typeface="Arial MT"/>
              </a:rPr>
              <a:t> </a:t>
            </a:r>
            <a:r>
              <a:rPr sz="2000" dirty="0">
                <a:solidFill>
                  <a:srgbClr val="404040"/>
                </a:solidFill>
                <a:latin typeface="Arial MT"/>
                <a:cs typeface="Arial MT"/>
              </a:rPr>
              <a:t>to</a:t>
            </a:r>
            <a:r>
              <a:rPr sz="2000" spc="-20" dirty="0">
                <a:solidFill>
                  <a:srgbClr val="404040"/>
                </a:solidFill>
                <a:latin typeface="Arial MT"/>
                <a:cs typeface="Arial MT"/>
              </a:rPr>
              <a:t> </a:t>
            </a:r>
            <a:r>
              <a:rPr sz="2000" dirty="0">
                <a:solidFill>
                  <a:srgbClr val="404040"/>
                </a:solidFill>
                <a:latin typeface="Arial MT"/>
                <a:cs typeface="Arial MT"/>
              </a:rPr>
              <a:t>their</a:t>
            </a:r>
            <a:r>
              <a:rPr sz="2000" spc="-40" dirty="0">
                <a:solidFill>
                  <a:srgbClr val="404040"/>
                </a:solidFill>
                <a:latin typeface="Arial MT"/>
                <a:cs typeface="Arial MT"/>
              </a:rPr>
              <a:t> </a:t>
            </a:r>
            <a:r>
              <a:rPr sz="2000" dirty="0">
                <a:solidFill>
                  <a:srgbClr val="404040"/>
                </a:solidFill>
                <a:latin typeface="Arial MT"/>
                <a:cs typeface="Arial MT"/>
              </a:rPr>
              <a:t>budget,</a:t>
            </a:r>
            <a:r>
              <a:rPr sz="2000" spc="-50" dirty="0">
                <a:solidFill>
                  <a:srgbClr val="404040"/>
                </a:solidFill>
                <a:latin typeface="Arial MT"/>
                <a:cs typeface="Arial MT"/>
              </a:rPr>
              <a:t> </a:t>
            </a:r>
            <a:r>
              <a:rPr sz="2000" dirty="0">
                <a:solidFill>
                  <a:srgbClr val="404040"/>
                </a:solidFill>
                <a:latin typeface="Arial MT"/>
                <a:cs typeface="Arial MT"/>
              </a:rPr>
              <a:t>and</a:t>
            </a:r>
            <a:r>
              <a:rPr sz="2000" spc="-25" dirty="0">
                <a:solidFill>
                  <a:srgbClr val="404040"/>
                </a:solidFill>
                <a:latin typeface="Arial MT"/>
                <a:cs typeface="Arial MT"/>
              </a:rPr>
              <a:t> </a:t>
            </a:r>
            <a:r>
              <a:rPr sz="2000" spc="-10" dirty="0">
                <a:solidFill>
                  <a:srgbClr val="404040"/>
                </a:solidFill>
                <a:latin typeface="Arial MT"/>
                <a:cs typeface="Arial MT"/>
              </a:rPr>
              <a:t>explore 	</a:t>
            </a:r>
            <a:r>
              <a:rPr sz="2000" dirty="0">
                <a:solidFill>
                  <a:srgbClr val="404040"/>
                </a:solidFill>
                <a:latin typeface="Arial MT"/>
                <a:cs typeface="Arial MT"/>
              </a:rPr>
              <a:t>new</a:t>
            </a:r>
            <a:r>
              <a:rPr sz="2000" spc="-20" dirty="0">
                <a:solidFill>
                  <a:srgbClr val="404040"/>
                </a:solidFill>
                <a:latin typeface="Arial MT"/>
                <a:cs typeface="Arial MT"/>
              </a:rPr>
              <a:t> </a:t>
            </a:r>
            <a:r>
              <a:rPr sz="2000" dirty="0">
                <a:solidFill>
                  <a:srgbClr val="404040"/>
                </a:solidFill>
                <a:latin typeface="Arial MT"/>
                <a:cs typeface="Arial MT"/>
              </a:rPr>
              <a:t>destinations</a:t>
            </a:r>
            <a:r>
              <a:rPr sz="2000" spc="-25" dirty="0">
                <a:solidFill>
                  <a:srgbClr val="404040"/>
                </a:solidFill>
                <a:latin typeface="Arial MT"/>
                <a:cs typeface="Arial MT"/>
              </a:rPr>
              <a:t> </a:t>
            </a:r>
            <a:r>
              <a:rPr sz="2000" dirty="0">
                <a:solidFill>
                  <a:srgbClr val="404040"/>
                </a:solidFill>
                <a:latin typeface="Arial MT"/>
                <a:cs typeface="Arial MT"/>
              </a:rPr>
              <a:t>with</a:t>
            </a:r>
            <a:r>
              <a:rPr sz="2000" spc="-15" dirty="0">
                <a:solidFill>
                  <a:srgbClr val="404040"/>
                </a:solidFill>
                <a:latin typeface="Arial MT"/>
                <a:cs typeface="Arial MT"/>
              </a:rPr>
              <a:t> </a:t>
            </a:r>
            <a:r>
              <a:rPr sz="2000" dirty="0">
                <a:solidFill>
                  <a:srgbClr val="404040"/>
                </a:solidFill>
                <a:latin typeface="Arial MT"/>
                <a:cs typeface="Arial MT"/>
              </a:rPr>
              <a:t>confidence</a:t>
            </a:r>
            <a:r>
              <a:rPr sz="2000" spc="-40" dirty="0">
                <a:solidFill>
                  <a:srgbClr val="404040"/>
                </a:solidFill>
                <a:latin typeface="Arial MT"/>
                <a:cs typeface="Arial MT"/>
              </a:rPr>
              <a:t> </a:t>
            </a:r>
            <a:r>
              <a:rPr sz="2000" dirty="0">
                <a:solidFill>
                  <a:srgbClr val="404040"/>
                </a:solidFill>
                <a:latin typeface="Arial MT"/>
                <a:cs typeface="Arial MT"/>
              </a:rPr>
              <a:t>through</a:t>
            </a:r>
            <a:r>
              <a:rPr sz="2000" spc="-30" dirty="0">
                <a:solidFill>
                  <a:srgbClr val="404040"/>
                </a:solidFill>
                <a:latin typeface="Arial MT"/>
                <a:cs typeface="Arial MT"/>
              </a:rPr>
              <a:t> </a:t>
            </a:r>
            <a:r>
              <a:rPr sz="2000" dirty="0">
                <a:solidFill>
                  <a:srgbClr val="404040"/>
                </a:solidFill>
                <a:latin typeface="Arial MT"/>
                <a:cs typeface="Arial MT"/>
              </a:rPr>
              <a:t>smart,</a:t>
            </a:r>
            <a:r>
              <a:rPr sz="2000" spc="-45" dirty="0">
                <a:solidFill>
                  <a:srgbClr val="404040"/>
                </a:solidFill>
                <a:latin typeface="Arial MT"/>
                <a:cs typeface="Arial MT"/>
              </a:rPr>
              <a:t> </a:t>
            </a:r>
            <a:r>
              <a:rPr sz="2000" spc="-10" dirty="0">
                <a:solidFill>
                  <a:srgbClr val="404040"/>
                </a:solidFill>
                <a:latin typeface="Arial MT"/>
                <a:cs typeface="Arial MT"/>
              </a:rPr>
              <a:t>real-</a:t>
            </a:r>
            <a:r>
              <a:rPr sz="2000" dirty="0">
                <a:solidFill>
                  <a:srgbClr val="404040"/>
                </a:solidFill>
                <a:latin typeface="Arial MT"/>
                <a:cs typeface="Arial MT"/>
              </a:rPr>
              <a:t>time</a:t>
            </a:r>
            <a:r>
              <a:rPr sz="2000" spc="-30" dirty="0">
                <a:solidFill>
                  <a:srgbClr val="404040"/>
                </a:solidFill>
                <a:latin typeface="Arial MT"/>
                <a:cs typeface="Arial MT"/>
              </a:rPr>
              <a:t> </a:t>
            </a:r>
            <a:r>
              <a:rPr sz="2000" spc="-10" dirty="0">
                <a:solidFill>
                  <a:srgbClr val="404040"/>
                </a:solidFill>
                <a:latin typeface="Arial MT"/>
                <a:cs typeface="Arial MT"/>
              </a:rPr>
              <a:t>suggestions.</a:t>
            </a:r>
            <a:endParaRPr sz="2000">
              <a:latin typeface="Arial MT"/>
              <a:cs typeface="Arial MT"/>
            </a:endParaRPr>
          </a:p>
          <a:p>
            <a:pPr>
              <a:lnSpc>
                <a:spcPct val="100000"/>
              </a:lnSpc>
              <a:buClr>
                <a:srgbClr val="1CACE3"/>
              </a:buClr>
              <a:buFont typeface="Wingdings"/>
              <a:buChar char=""/>
            </a:pPr>
            <a:endParaRPr sz="2000">
              <a:latin typeface="Arial MT"/>
              <a:cs typeface="Arial MT"/>
            </a:endParaRPr>
          </a:p>
          <a:p>
            <a:pPr>
              <a:lnSpc>
                <a:spcPct val="100000"/>
              </a:lnSpc>
              <a:spcBef>
                <a:spcPts val="440"/>
              </a:spcBef>
              <a:buClr>
                <a:srgbClr val="1CACE3"/>
              </a:buClr>
              <a:buFont typeface="Wingdings"/>
              <a:buChar char=""/>
            </a:pPr>
            <a:endParaRPr sz="2000">
              <a:latin typeface="Arial MT"/>
              <a:cs typeface="Arial MT"/>
            </a:endParaRPr>
          </a:p>
          <a:p>
            <a:pPr marL="318770" indent="-306070">
              <a:lnSpc>
                <a:spcPct val="100000"/>
              </a:lnSpc>
              <a:buClr>
                <a:srgbClr val="1CACE3"/>
              </a:buClr>
              <a:buSzPct val="90000"/>
              <a:buFont typeface="Wingdings"/>
              <a:buChar char=""/>
              <a:tabLst>
                <a:tab pos="318770" algn="l"/>
              </a:tabLst>
            </a:pPr>
            <a:r>
              <a:rPr sz="2000" b="1" dirty="0">
                <a:solidFill>
                  <a:srgbClr val="404040"/>
                </a:solidFill>
                <a:latin typeface="Arial"/>
                <a:cs typeface="Arial"/>
              </a:rPr>
              <a:t>Key</a:t>
            </a:r>
            <a:r>
              <a:rPr sz="2000" b="1" spc="-35" dirty="0">
                <a:solidFill>
                  <a:srgbClr val="404040"/>
                </a:solidFill>
                <a:latin typeface="Arial"/>
                <a:cs typeface="Arial"/>
              </a:rPr>
              <a:t> </a:t>
            </a:r>
            <a:r>
              <a:rPr sz="2000" b="1" dirty="0">
                <a:solidFill>
                  <a:srgbClr val="404040"/>
                </a:solidFill>
                <a:latin typeface="Arial"/>
                <a:cs typeface="Arial"/>
              </a:rPr>
              <a:t>Features</a:t>
            </a:r>
            <a:r>
              <a:rPr sz="2000" b="1" spc="-50" dirty="0">
                <a:solidFill>
                  <a:srgbClr val="404040"/>
                </a:solidFill>
                <a:latin typeface="Arial"/>
                <a:cs typeface="Arial"/>
              </a:rPr>
              <a:t> </a:t>
            </a:r>
            <a:r>
              <a:rPr sz="2000" b="1" dirty="0">
                <a:solidFill>
                  <a:srgbClr val="404040"/>
                </a:solidFill>
                <a:latin typeface="Arial"/>
                <a:cs typeface="Arial"/>
              </a:rPr>
              <a:t>&amp;</a:t>
            </a:r>
            <a:r>
              <a:rPr sz="2000" b="1" spc="-35" dirty="0">
                <a:solidFill>
                  <a:srgbClr val="404040"/>
                </a:solidFill>
                <a:latin typeface="Arial"/>
                <a:cs typeface="Arial"/>
              </a:rPr>
              <a:t> </a:t>
            </a:r>
            <a:r>
              <a:rPr sz="2000" b="1" spc="-10" dirty="0">
                <a:solidFill>
                  <a:srgbClr val="404040"/>
                </a:solidFill>
                <a:latin typeface="Arial"/>
                <a:cs typeface="Arial"/>
              </a:rPr>
              <a:t>Capabilities:</a:t>
            </a:r>
            <a:endParaRPr sz="2000">
              <a:latin typeface="Arial"/>
              <a:cs typeface="Arial"/>
            </a:endParaRPr>
          </a:p>
          <a:p>
            <a:pPr marL="100330" indent="-97155">
              <a:lnSpc>
                <a:spcPct val="100000"/>
              </a:lnSpc>
              <a:spcBef>
                <a:spcPts val="805"/>
              </a:spcBef>
              <a:buSzPct val="95000"/>
              <a:buChar char="•"/>
              <a:tabLst>
                <a:tab pos="100330" algn="l"/>
              </a:tabLst>
            </a:pPr>
            <a:r>
              <a:rPr sz="2000" dirty="0">
                <a:latin typeface="Arial MT"/>
                <a:cs typeface="Arial MT"/>
              </a:rPr>
              <a:t>Builds</a:t>
            </a:r>
            <a:r>
              <a:rPr sz="2000" spc="-25" dirty="0">
                <a:latin typeface="Arial MT"/>
                <a:cs typeface="Arial MT"/>
              </a:rPr>
              <a:t> </a:t>
            </a:r>
            <a:r>
              <a:rPr sz="2000" dirty="0">
                <a:latin typeface="Arial MT"/>
                <a:cs typeface="Arial MT"/>
              </a:rPr>
              <a:t>customized</a:t>
            </a:r>
            <a:r>
              <a:rPr sz="2000" spc="-55" dirty="0">
                <a:latin typeface="Arial MT"/>
                <a:cs typeface="Arial MT"/>
              </a:rPr>
              <a:t> </a:t>
            </a:r>
            <a:r>
              <a:rPr sz="2000" dirty="0">
                <a:latin typeface="Arial MT"/>
                <a:cs typeface="Arial MT"/>
              </a:rPr>
              <a:t>travel</a:t>
            </a:r>
            <a:r>
              <a:rPr sz="2000" spc="-40" dirty="0">
                <a:latin typeface="Arial MT"/>
                <a:cs typeface="Arial MT"/>
              </a:rPr>
              <a:t> </a:t>
            </a:r>
            <a:r>
              <a:rPr sz="2000" dirty="0">
                <a:latin typeface="Arial MT"/>
                <a:cs typeface="Arial MT"/>
              </a:rPr>
              <a:t>itineraries</a:t>
            </a:r>
            <a:r>
              <a:rPr sz="2000" spc="-60" dirty="0">
                <a:latin typeface="Arial MT"/>
                <a:cs typeface="Arial MT"/>
              </a:rPr>
              <a:t> </a:t>
            </a:r>
            <a:r>
              <a:rPr sz="2000" dirty="0">
                <a:latin typeface="Arial MT"/>
                <a:cs typeface="Arial MT"/>
              </a:rPr>
              <a:t>based</a:t>
            </a:r>
            <a:r>
              <a:rPr sz="2000" spc="-45" dirty="0">
                <a:latin typeface="Arial MT"/>
                <a:cs typeface="Arial MT"/>
              </a:rPr>
              <a:t> </a:t>
            </a:r>
            <a:r>
              <a:rPr sz="2000" dirty="0">
                <a:latin typeface="Arial MT"/>
                <a:cs typeface="Arial MT"/>
              </a:rPr>
              <a:t>on</a:t>
            </a:r>
            <a:r>
              <a:rPr sz="2000" spc="-20" dirty="0">
                <a:latin typeface="Arial MT"/>
                <a:cs typeface="Arial MT"/>
              </a:rPr>
              <a:t> </a:t>
            </a:r>
            <a:r>
              <a:rPr sz="2000" dirty="0">
                <a:latin typeface="Arial MT"/>
                <a:cs typeface="Arial MT"/>
              </a:rPr>
              <a:t>your</a:t>
            </a:r>
            <a:r>
              <a:rPr sz="2000" spc="-35" dirty="0">
                <a:latin typeface="Arial MT"/>
                <a:cs typeface="Arial MT"/>
              </a:rPr>
              <a:t> </a:t>
            </a:r>
            <a:r>
              <a:rPr sz="2000" dirty="0">
                <a:latin typeface="Arial MT"/>
                <a:cs typeface="Arial MT"/>
              </a:rPr>
              <a:t>budget,</a:t>
            </a:r>
            <a:r>
              <a:rPr sz="2000" spc="-60" dirty="0">
                <a:latin typeface="Arial MT"/>
                <a:cs typeface="Arial MT"/>
              </a:rPr>
              <a:t> </a:t>
            </a:r>
            <a:r>
              <a:rPr sz="2000" dirty="0">
                <a:latin typeface="Arial MT"/>
                <a:cs typeface="Arial MT"/>
              </a:rPr>
              <a:t>trip</a:t>
            </a:r>
            <a:r>
              <a:rPr sz="2000" spc="-35" dirty="0">
                <a:latin typeface="Arial MT"/>
                <a:cs typeface="Arial MT"/>
              </a:rPr>
              <a:t> </a:t>
            </a:r>
            <a:r>
              <a:rPr sz="2000" dirty="0">
                <a:latin typeface="Arial MT"/>
                <a:cs typeface="Arial MT"/>
              </a:rPr>
              <a:t>length,</a:t>
            </a:r>
            <a:r>
              <a:rPr sz="2000" spc="-55" dirty="0">
                <a:latin typeface="Arial MT"/>
                <a:cs typeface="Arial MT"/>
              </a:rPr>
              <a:t> </a:t>
            </a:r>
            <a:r>
              <a:rPr sz="2000" dirty="0">
                <a:latin typeface="Arial MT"/>
                <a:cs typeface="Arial MT"/>
              </a:rPr>
              <a:t>and</a:t>
            </a:r>
            <a:r>
              <a:rPr sz="2000" spc="-35" dirty="0">
                <a:latin typeface="Arial MT"/>
                <a:cs typeface="Arial MT"/>
              </a:rPr>
              <a:t> </a:t>
            </a:r>
            <a:r>
              <a:rPr sz="2000" dirty="0">
                <a:latin typeface="Arial MT"/>
                <a:cs typeface="Arial MT"/>
              </a:rPr>
              <a:t>personal</a:t>
            </a:r>
            <a:r>
              <a:rPr sz="2000" spc="-45" dirty="0">
                <a:latin typeface="Arial MT"/>
                <a:cs typeface="Arial MT"/>
              </a:rPr>
              <a:t> </a:t>
            </a:r>
            <a:r>
              <a:rPr sz="2000" spc="-10" dirty="0">
                <a:latin typeface="Arial MT"/>
                <a:cs typeface="Arial MT"/>
              </a:rPr>
              <a:t>interests</a:t>
            </a:r>
            <a:endParaRPr sz="2000">
              <a:latin typeface="Arial MT"/>
              <a:cs typeface="Arial MT"/>
            </a:endParaRPr>
          </a:p>
          <a:p>
            <a:pPr marL="100330" indent="-97155">
              <a:lnSpc>
                <a:spcPct val="100000"/>
              </a:lnSpc>
              <a:buSzPct val="95000"/>
              <a:buChar char="•"/>
              <a:tabLst>
                <a:tab pos="100330" algn="l"/>
              </a:tabLst>
            </a:pPr>
            <a:r>
              <a:rPr sz="2000" dirty="0">
                <a:latin typeface="Arial MT"/>
                <a:cs typeface="Arial MT"/>
              </a:rPr>
              <a:t>Provides</a:t>
            </a:r>
            <a:r>
              <a:rPr sz="2000" spc="-30" dirty="0">
                <a:latin typeface="Arial MT"/>
                <a:cs typeface="Arial MT"/>
              </a:rPr>
              <a:t> </a:t>
            </a:r>
            <a:r>
              <a:rPr sz="2000" dirty="0">
                <a:latin typeface="Arial MT"/>
                <a:cs typeface="Arial MT"/>
              </a:rPr>
              <a:t>live</a:t>
            </a:r>
            <a:r>
              <a:rPr sz="2000" spc="-10" dirty="0">
                <a:latin typeface="Arial MT"/>
                <a:cs typeface="Arial MT"/>
              </a:rPr>
              <a:t> </a:t>
            </a:r>
            <a:r>
              <a:rPr sz="2000" dirty="0">
                <a:latin typeface="Arial MT"/>
                <a:cs typeface="Arial MT"/>
              </a:rPr>
              <a:t>weather</a:t>
            </a:r>
            <a:r>
              <a:rPr sz="2000" spc="-50"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travel</a:t>
            </a:r>
            <a:r>
              <a:rPr sz="2000" spc="-30" dirty="0">
                <a:latin typeface="Arial MT"/>
                <a:cs typeface="Arial MT"/>
              </a:rPr>
              <a:t> </a:t>
            </a:r>
            <a:r>
              <a:rPr sz="2000" dirty="0">
                <a:latin typeface="Arial MT"/>
                <a:cs typeface="Arial MT"/>
              </a:rPr>
              <a:t>insights</a:t>
            </a:r>
            <a:r>
              <a:rPr sz="2000" spc="-30" dirty="0">
                <a:latin typeface="Arial MT"/>
                <a:cs typeface="Arial MT"/>
              </a:rPr>
              <a:t> </a:t>
            </a:r>
            <a:r>
              <a:rPr sz="2000" dirty="0">
                <a:latin typeface="Arial MT"/>
                <a:cs typeface="Arial MT"/>
              </a:rPr>
              <a:t>to</a:t>
            </a:r>
            <a:r>
              <a:rPr sz="2000" spc="-35" dirty="0">
                <a:latin typeface="Arial MT"/>
                <a:cs typeface="Arial MT"/>
              </a:rPr>
              <a:t> </a:t>
            </a:r>
            <a:r>
              <a:rPr sz="2000" dirty="0">
                <a:latin typeface="Arial MT"/>
                <a:cs typeface="Arial MT"/>
              </a:rPr>
              <a:t>support</a:t>
            </a:r>
            <a:r>
              <a:rPr sz="2000" spc="-60" dirty="0">
                <a:latin typeface="Arial MT"/>
                <a:cs typeface="Arial MT"/>
              </a:rPr>
              <a:t> </a:t>
            </a:r>
            <a:r>
              <a:rPr sz="2000" dirty="0">
                <a:latin typeface="Arial MT"/>
                <a:cs typeface="Arial MT"/>
              </a:rPr>
              <a:t>smarter</a:t>
            </a:r>
            <a:r>
              <a:rPr sz="2000" spc="-45" dirty="0">
                <a:latin typeface="Arial MT"/>
                <a:cs typeface="Arial MT"/>
              </a:rPr>
              <a:t> </a:t>
            </a:r>
            <a:r>
              <a:rPr sz="2000" spc="-10" dirty="0">
                <a:latin typeface="Arial MT"/>
                <a:cs typeface="Arial MT"/>
              </a:rPr>
              <a:t>decisions</a:t>
            </a:r>
            <a:endParaRPr sz="2000">
              <a:latin typeface="Arial MT"/>
              <a:cs typeface="Arial MT"/>
            </a:endParaRPr>
          </a:p>
          <a:p>
            <a:pPr marL="100330" indent="-97155">
              <a:lnSpc>
                <a:spcPct val="100000"/>
              </a:lnSpc>
              <a:buSzPct val="95000"/>
              <a:buChar char="•"/>
              <a:tabLst>
                <a:tab pos="100330" algn="l"/>
              </a:tabLst>
            </a:pPr>
            <a:r>
              <a:rPr sz="2000" dirty="0">
                <a:latin typeface="Arial MT"/>
                <a:cs typeface="Arial MT"/>
              </a:rPr>
              <a:t>Recommends</a:t>
            </a:r>
            <a:r>
              <a:rPr sz="2000" spc="-65" dirty="0">
                <a:latin typeface="Arial MT"/>
                <a:cs typeface="Arial MT"/>
              </a:rPr>
              <a:t> </a:t>
            </a:r>
            <a:r>
              <a:rPr sz="2000" dirty="0">
                <a:latin typeface="Arial MT"/>
                <a:cs typeface="Arial MT"/>
              </a:rPr>
              <a:t>destinations</a:t>
            </a:r>
            <a:r>
              <a:rPr sz="2000" spc="-60" dirty="0">
                <a:latin typeface="Arial MT"/>
                <a:cs typeface="Arial MT"/>
              </a:rPr>
              <a:t> </a:t>
            </a:r>
            <a:r>
              <a:rPr sz="2000" dirty="0">
                <a:latin typeface="Arial MT"/>
                <a:cs typeface="Arial MT"/>
              </a:rPr>
              <a:t>and</a:t>
            </a:r>
            <a:r>
              <a:rPr sz="2000" spc="-35" dirty="0">
                <a:latin typeface="Arial MT"/>
                <a:cs typeface="Arial MT"/>
              </a:rPr>
              <a:t> </a:t>
            </a:r>
            <a:r>
              <a:rPr sz="2000" dirty="0">
                <a:latin typeface="Arial MT"/>
                <a:cs typeface="Arial MT"/>
              </a:rPr>
              <a:t>activities</a:t>
            </a:r>
            <a:r>
              <a:rPr sz="2000" spc="-15" dirty="0">
                <a:latin typeface="Arial MT"/>
                <a:cs typeface="Arial MT"/>
              </a:rPr>
              <a:t> </a:t>
            </a:r>
            <a:r>
              <a:rPr sz="2000" dirty="0">
                <a:latin typeface="Arial MT"/>
                <a:cs typeface="Arial MT"/>
              </a:rPr>
              <a:t>that</a:t>
            </a:r>
            <a:r>
              <a:rPr sz="2000" spc="-40" dirty="0">
                <a:latin typeface="Arial MT"/>
                <a:cs typeface="Arial MT"/>
              </a:rPr>
              <a:t> </a:t>
            </a:r>
            <a:r>
              <a:rPr sz="2000" dirty="0">
                <a:latin typeface="Arial MT"/>
                <a:cs typeface="Arial MT"/>
              </a:rPr>
              <a:t>align</a:t>
            </a:r>
            <a:r>
              <a:rPr sz="2000" spc="-25" dirty="0">
                <a:latin typeface="Arial MT"/>
                <a:cs typeface="Arial MT"/>
              </a:rPr>
              <a:t> </a:t>
            </a:r>
            <a:r>
              <a:rPr sz="2000" dirty="0">
                <a:latin typeface="Arial MT"/>
                <a:cs typeface="Arial MT"/>
              </a:rPr>
              <a:t>with</a:t>
            </a:r>
            <a:r>
              <a:rPr sz="2000" spc="-40" dirty="0">
                <a:latin typeface="Arial MT"/>
                <a:cs typeface="Arial MT"/>
              </a:rPr>
              <a:t> </a:t>
            </a:r>
            <a:r>
              <a:rPr sz="2000" dirty="0">
                <a:latin typeface="Arial MT"/>
                <a:cs typeface="Arial MT"/>
              </a:rPr>
              <a:t>user</a:t>
            </a:r>
            <a:r>
              <a:rPr sz="2000" spc="-45" dirty="0">
                <a:latin typeface="Arial MT"/>
                <a:cs typeface="Arial MT"/>
              </a:rPr>
              <a:t> </a:t>
            </a:r>
            <a:r>
              <a:rPr sz="2000" spc="-10" dirty="0">
                <a:latin typeface="Arial MT"/>
                <a:cs typeface="Arial MT"/>
              </a:rPr>
              <a:t>preferences</a:t>
            </a:r>
            <a:endParaRPr sz="2000">
              <a:latin typeface="Arial MT"/>
              <a:cs typeface="Arial MT"/>
            </a:endParaRPr>
          </a:p>
          <a:p>
            <a:pPr marL="100330" indent="-97155">
              <a:lnSpc>
                <a:spcPct val="100000"/>
              </a:lnSpc>
              <a:buSzPct val="95000"/>
              <a:buChar char="•"/>
              <a:tabLst>
                <a:tab pos="100330" algn="l"/>
              </a:tabLst>
            </a:pPr>
            <a:r>
              <a:rPr sz="2000" dirty="0">
                <a:latin typeface="Arial MT"/>
                <a:cs typeface="Arial MT"/>
              </a:rPr>
              <a:t>Integrates</a:t>
            </a:r>
            <a:r>
              <a:rPr sz="2000" spc="-80" dirty="0">
                <a:latin typeface="Arial MT"/>
                <a:cs typeface="Arial MT"/>
              </a:rPr>
              <a:t> </a:t>
            </a:r>
            <a:r>
              <a:rPr sz="2000" dirty="0">
                <a:latin typeface="Arial MT"/>
                <a:cs typeface="Arial MT"/>
              </a:rPr>
              <a:t>flight</a:t>
            </a:r>
            <a:r>
              <a:rPr sz="2000" spc="-20"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hotel</a:t>
            </a:r>
            <a:r>
              <a:rPr sz="2000" spc="-15" dirty="0">
                <a:latin typeface="Arial MT"/>
                <a:cs typeface="Arial MT"/>
              </a:rPr>
              <a:t> </a:t>
            </a:r>
            <a:r>
              <a:rPr sz="2000" dirty="0">
                <a:latin typeface="Arial MT"/>
                <a:cs typeface="Arial MT"/>
              </a:rPr>
              <a:t>booking</a:t>
            </a:r>
            <a:r>
              <a:rPr sz="2000" spc="-45" dirty="0">
                <a:latin typeface="Arial MT"/>
                <a:cs typeface="Arial MT"/>
              </a:rPr>
              <a:t> </a:t>
            </a:r>
            <a:r>
              <a:rPr sz="2000" dirty="0">
                <a:latin typeface="Arial MT"/>
                <a:cs typeface="Arial MT"/>
              </a:rPr>
              <a:t>options</a:t>
            </a:r>
            <a:r>
              <a:rPr sz="2000" spc="-40" dirty="0">
                <a:latin typeface="Arial MT"/>
                <a:cs typeface="Arial MT"/>
              </a:rPr>
              <a:t> </a:t>
            </a:r>
            <a:r>
              <a:rPr sz="2000" dirty="0">
                <a:latin typeface="Arial MT"/>
                <a:cs typeface="Arial MT"/>
              </a:rPr>
              <a:t>through</a:t>
            </a:r>
            <a:r>
              <a:rPr sz="2000" spc="-45" dirty="0">
                <a:latin typeface="Arial MT"/>
                <a:cs typeface="Arial MT"/>
              </a:rPr>
              <a:t> </a:t>
            </a:r>
            <a:r>
              <a:rPr sz="2000" dirty="0">
                <a:latin typeface="Arial MT"/>
                <a:cs typeface="Arial MT"/>
              </a:rPr>
              <a:t>connected</a:t>
            </a:r>
            <a:r>
              <a:rPr sz="2000" spc="-165" dirty="0">
                <a:latin typeface="Arial MT"/>
                <a:cs typeface="Arial MT"/>
              </a:rPr>
              <a:t> </a:t>
            </a:r>
            <a:r>
              <a:rPr sz="2000" spc="-20" dirty="0">
                <a:latin typeface="Arial MT"/>
                <a:cs typeface="Arial MT"/>
              </a:rPr>
              <a:t>APIs</a:t>
            </a:r>
            <a:endParaRPr sz="2000">
              <a:latin typeface="Arial MT"/>
              <a:cs typeface="Arial MT"/>
            </a:endParaRPr>
          </a:p>
          <a:p>
            <a:pPr marL="100330" indent="-97155">
              <a:lnSpc>
                <a:spcPct val="100000"/>
              </a:lnSpc>
              <a:buSzPct val="95000"/>
              <a:buChar char="•"/>
              <a:tabLst>
                <a:tab pos="100330" algn="l"/>
              </a:tabLst>
            </a:pPr>
            <a:r>
              <a:rPr sz="2000" dirty="0">
                <a:latin typeface="Arial MT"/>
                <a:cs typeface="Arial MT"/>
              </a:rPr>
              <a:t>Tracks</a:t>
            </a:r>
            <a:r>
              <a:rPr sz="2000" spc="-55" dirty="0">
                <a:latin typeface="Arial MT"/>
                <a:cs typeface="Arial MT"/>
              </a:rPr>
              <a:t> </a:t>
            </a:r>
            <a:r>
              <a:rPr sz="2000" dirty="0">
                <a:latin typeface="Arial MT"/>
                <a:cs typeface="Arial MT"/>
              </a:rPr>
              <a:t>and</a:t>
            </a:r>
            <a:r>
              <a:rPr sz="2000" spc="-40" dirty="0">
                <a:latin typeface="Arial MT"/>
                <a:cs typeface="Arial MT"/>
              </a:rPr>
              <a:t> </a:t>
            </a:r>
            <a:r>
              <a:rPr sz="2000" dirty="0">
                <a:latin typeface="Arial MT"/>
                <a:cs typeface="Arial MT"/>
              </a:rPr>
              <a:t>manages</a:t>
            </a:r>
            <a:r>
              <a:rPr sz="2000" spc="-55" dirty="0">
                <a:latin typeface="Arial MT"/>
                <a:cs typeface="Arial MT"/>
              </a:rPr>
              <a:t> </a:t>
            </a:r>
            <a:r>
              <a:rPr sz="2000" dirty="0">
                <a:latin typeface="Arial MT"/>
                <a:cs typeface="Arial MT"/>
              </a:rPr>
              <a:t>travel</a:t>
            </a:r>
            <a:r>
              <a:rPr sz="2000" spc="-40" dirty="0">
                <a:latin typeface="Arial MT"/>
                <a:cs typeface="Arial MT"/>
              </a:rPr>
              <a:t> </a:t>
            </a:r>
            <a:r>
              <a:rPr sz="2000" dirty="0">
                <a:latin typeface="Arial MT"/>
                <a:cs typeface="Arial MT"/>
              </a:rPr>
              <a:t>expenses</a:t>
            </a:r>
            <a:r>
              <a:rPr sz="2000" spc="-55" dirty="0">
                <a:latin typeface="Arial MT"/>
                <a:cs typeface="Arial MT"/>
              </a:rPr>
              <a:t> </a:t>
            </a:r>
            <a:r>
              <a:rPr sz="2000" dirty="0">
                <a:latin typeface="Arial MT"/>
                <a:cs typeface="Arial MT"/>
              </a:rPr>
              <a:t>with</a:t>
            </a:r>
            <a:r>
              <a:rPr sz="2000" spc="-35" dirty="0">
                <a:latin typeface="Arial MT"/>
                <a:cs typeface="Arial MT"/>
              </a:rPr>
              <a:t> </a:t>
            </a:r>
            <a:r>
              <a:rPr sz="2000" dirty="0">
                <a:latin typeface="Arial MT"/>
                <a:cs typeface="Arial MT"/>
              </a:rPr>
              <a:t>precision</a:t>
            </a:r>
            <a:r>
              <a:rPr sz="2000" spc="-45" dirty="0">
                <a:latin typeface="Arial MT"/>
                <a:cs typeface="Arial MT"/>
              </a:rPr>
              <a:t> </a:t>
            </a:r>
            <a:r>
              <a:rPr sz="2000" dirty="0">
                <a:latin typeface="Arial MT"/>
                <a:cs typeface="Arial MT"/>
              </a:rPr>
              <a:t>and</a:t>
            </a:r>
            <a:r>
              <a:rPr sz="2000" spc="-35" dirty="0">
                <a:latin typeface="Arial MT"/>
                <a:cs typeface="Arial MT"/>
              </a:rPr>
              <a:t> </a:t>
            </a:r>
            <a:r>
              <a:rPr sz="2000" dirty="0">
                <a:latin typeface="Arial MT"/>
                <a:cs typeface="Arial MT"/>
              </a:rPr>
              <a:t>cost-saving</a:t>
            </a:r>
            <a:r>
              <a:rPr sz="2000" spc="-65" dirty="0">
                <a:latin typeface="Arial MT"/>
                <a:cs typeface="Arial MT"/>
              </a:rPr>
              <a:t> </a:t>
            </a:r>
            <a:r>
              <a:rPr sz="2000" spc="-20" dirty="0">
                <a:latin typeface="Arial MT"/>
                <a:cs typeface="Arial MT"/>
              </a:rPr>
              <a:t>tips</a:t>
            </a:r>
            <a:endParaRPr sz="2000">
              <a:latin typeface="Arial MT"/>
              <a:cs typeface="Arial MT"/>
            </a:endParaRPr>
          </a:p>
          <a:p>
            <a:pPr marL="100330" indent="-97155">
              <a:lnSpc>
                <a:spcPct val="100000"/>
              </a:lnSpc>
              <a:spcBef>
                <a:spcPts val="5"/>
              </a:spcBef>
              <a:buSzPct val="95000"/>
              <a:buChar char="•"/>
              <a:tabLst>
                <a:tab pos="100330" algn="l"/>
              </a:tabLst>
            </a:pPr>
            <a:r>
              <a:rPr sz="2000" dirty="0">
                <a:latin typeface="Arial MT"/>
                <a:cs typeface="Arial MT"/>
              </a:rPr>
              <a:t>Enables</a:t>
            </a:r>
            <a:r>
              <a:rPr sz="2000" spc="-45" dirty="0">
                <a:latin typeface="Arial MT"/>
                <a:cs typeface="Arial MT"/>
              </a:rPr>
              <a:t> </a:t>
            </a:r>
            <a:r>
              <a:rPr sz="2000" dirty="0">
                <a:latin typeface="Arial MT"/>
                <a:cs typeface="Arial MT"/>
              </a:rPr>
              <a:t>smooth</a:t>
            </a:r>
            <a:r>
              <a:rPr sz="2000" spc="-55" dirty="0">
                <a:latin typeface="Arial MT"/>
                <a:cs typeface="Arial MT"/>
              </a:rPr>
              <a:t> </a:t>
            </a:r>
            <a:r>
              <a:rPr sz="2000" dirty="0">
                <a:latin typeface="Arial MT"/>
                <a:cs typeface="Arial MT"/>
              </a:rPr>
              <a:t>interactions</a:t>
            </a:r>
            <a:r>
              <a:rPr sz="2000" spc="-65" dirty="0">
                <a:latin typeface="Arial MT"/>
                <a:cs typeface="Arial MT"/>
              </a:rPr>
              <a:t> </a:t>
            </a:r>
            <a:r>
              <a:rPr sz="2000" dirty="0">
                <a:latin typeface="Arial MT"/>
                <a:cs typeface="Arial MT"/>
              </a:rPr>
              <a:t>using</a:t>
            </a:r>
            <a:r>
              <a:rPr sz="2000" spc="-55" dirty="0">
                <a:latin typeface="Arial MT"/>
                <a:cs typeface="Arial MT"/>
              </a:rPr>
              <a:t> </a:t>
            </a:r>
            <a:r>
              <a:rPr sz="2000" dirty="0">
                <a:latin typeface="Arial MT"/>
                <a:cs typeface="Arial MT"/>
              </a:rPr>
              <a:t>natural,</a:t>
            </a:r>
            <a:r>
              <a:rPr sz="2000" spc="-60" dirty="0">
                <a:latin typeface="Arial MT"/>
                <a:cs typeface="Arial MT"/>
              </a:rPr>
              <a:t> </a:t>
            </a:r>
            <a:r>
              <a:rPr sz="2000" dirty="0">
                <a:latin typeface="Arial MT"/>
                <a:cs typeface="Arial MT"/>
              </a:rPr>
              <a:t>multilingual</a:t>
            </a:r>
            <a:r>
              <a:rPr sz="2000" spc="-20" dirty="0">
                <a:latin typeface="Arial MT"/>
                <a:cs typeface="Arial MT"/>
              </a:rPr>
              <a:t> </a:t>
            </a:r>
            <a:r>
              <a:rPr sz="2000" dirty="0">
                <a:latin typeface="Arial MT"/>
                <a:cs typeface="Arial MT"/>
              </a:rPr>
              <a:t>communication</a:t>
            </a:r>
            <a:r>
              <a:rPr sz="2000" spc="-80" dirty="0">
                <a:latin typeface="Arial MT"/>
                <a:cs typeface="Arial MT"/>
              </a:rPr>
              <a:t> </a:t>
            </a:r>
            <a:r>
              <a:rPr sz="2000" dirty="0">
                <a:latin typeface="Arial MT"/>
                <a:cs typeface="Arial MT"/>
              </a:rPr>
              <a:t>for</a:t>
            </a:r>
            <a:r>
              <a:rPr sz="2000" spc="-40" dirty="0">
                <a:latin typeface="Arial MT"/>
                <a:cs typeface="Arial MT"/>
              </a:rPr>
              <a:t> </a:t>
            </a:r>
            <a:r>
              <a:rPr sz="2000" dirty="0">
                <a:latin typeface="Arial MT"/>
                <a:cs typeface="Arial MT"/>
              </a:rPr>
              <a:t>broader</a:t>
            </a:r>
            <a:r>
              <a:rPr sz="2000" spc="-60" dirty="0">
                <a:latin typeface="Arial MT"/>
                <a:cs typeface="Arial MT"/>
              </a:rPr>
              <a:t> </a:t>
            </a:r>
            <a:r>
              <a:rPr sz="2000" spc="-10" dirty="0">
                <a:latin typeface="Arial MT"/>
                <a:cs typeface="Arial MT"/>
              </a:rPr>
              <a:t>accessibility</a:t>
            </a:r>
            <a:endParaRPr sz="20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736854"/>
            <a:ext cx="1857375" cy="452120"/>
          </a:xfrm>
          <a:prstGeom prst="rect">
            <a:avLst/>
          </a:prstGeom>
        </p:spPr>
        <p:txBody>
          <a:bodyPr vert="horz" wrap="square" lIns="0" tIns="12065" rIns="0" bIns="0" rtlCol="0">
            <a:spAutoFit/>
          </a:bodyPr>
          <a:lstStyle/>
          <a:p>
            <a:pPr marL="12700">
              <a:lnSpc>
                <a:spcPct val="100000"/>
              </a:lnSpc>
              <a:spcBef>
                <a:spcPts val="95"/>
              </a:spcBef>
            </a:pPr>
            <a:r>
              <a:rPr spc="-245" dirty="0"/>
              <a:t>END</a:t>
            </a:r>
            <a:r>
              <a:rPr spc="-55" dirty="0"/>
              <a:t> </a:t>
            </a:r>
            <a:r>
              <a:rPr spc="-220" dirty="0"/>
              <a:t>USERS</a:t>
            </a:r>
          </a:p>
        </p:txBody>
      </p:sp>
      <p:sp>
        <p:nvSpPr>
          <p:cNvPr id="3" name="object 3"/>
          <p:cNvSpPr txBox="1"/>
          <p:nvPr/>
        </p:nvSpPr>
        <p:spPr>
          <a:xfrm>
            <a:off x="659993" y="1902663"/>
            <a:ext cx="3837940" cy="2586990"/>
          </a:xfrm>
          <a:prstGeom prst="rect">
            <a:avLst/>
          </a:prstGeom>
        </p:spPr>
        <p:txBody>
          <a:bodyPr vert="horz" wrap="square" lIns="0" tIns="12700" rIns="0" bIns="0" rtlCol="0">
            <a:spAutoFit/>
          </a:bodyPr>
          <a:lstStyle/>
          <a:p>
            <a:pPr marL="318770" indent="-306070">
              <a:lnSpc>
                <a:spcPct val="100000"/>
              </a:lnSpc>
              <a:spcBef>
                <a:spcPts val="100"/>
              </a:spcBef>
              <a:buFont typeface="Wingdings"/>
              <a:buChar char=""/>
              <a:tabLst>
                <a:tab pos="318770" algn="l"/>
              </a:tabLst>
            </a:pPr>
            <a:r>
              <a:rPr sz="2400" spc="-10" dirty="0">
                <a:latin typeface="Arial MT"/>
                <a:cs typeface="Arial MT"/>
              </a:rPr>
              <a:t>Individual</a:t>
            </a:r>
            <a:r>
              <a:rPr sz="2400" spc="-80" dirty="0">
                <a:latin typeface="Arial MT"/>
                <a:cs typeface="Arial MT"/>
              </a:rPr>
              <a:t> </a:t>
            </a:r>
            <a:r>
              <a:rPr sz="2400" spc="-10" dirty="0">
                <a:latin typeface="Arial MT"/>
                <a:cs typeface="Arial MT"/>
              </a:rPr>
              <a:t>Travelers</a:t>
            </a:r>
            <a:endParaRPr sz="2400">
              <a:latin typeface="Arial MT"/>
              <a:cs typeface="Arial MT"/>
            </a:endParaRPr>
          </a:p>
          <a:p>
            <a:pPr>
              <a:lnSpc>
                <a:spcPct val="100000"/>
              </a:lnSpc>
              <a:spcBef>
                <a:spcPts val="120"/>
              </a:spcBef>
              <a:buFont typeface="Wingdings"/>
              <a:buChar char=""/>
            </a:pPr>
            <a:endParaRPr sz="2400">
              <a:latin typeface="Arial MT"/>
              <a:cs typeface="Arial MT"/>
            </a:endParaRPr>
          </a:p>
          <a:p>
            <a:pPr marL="318135" indent="-305435">
              <a:lnSpc>
                <a:spcPct val="100000"/>
              </a:lnSpc>
              <a:spcBef>
                <a:spcPts val="5"/>
              </a:spcBef>
              <a:buFont typeface="Wingdings"/>
              <a:buChar char=""/>
              <a:tabLst>
                <a:tab pos="318135" algn="l"/>
              </a:tabLst>
            </a:pPr>
            <a:r>
              <a:rPr sz="2400" spc="-30" dirty="0">
                <a:latin typeface="Arial MT"/>
                <a:cs typeface="Arial MT"/>
              </a:rPr>
              <a:t>Travel</a:t>
            </a:r>
            <a:r>
              <a:rPr sz="2400" spc="-120" dirty="0">
                <a:latin typeface="Arial MT"/>
                <a:cs typeface="Arial MT"/>
              </a:rPr>
              <a:t> </a:t>
            </a:r>
            <a:r>
              <a:rPr sz="2400" spc="-10" dirty="0">
                <a:latin typeface="Arial MT"/>
                <a:cs typeface="Arial MT"/>
              </a:rPr>
              <a:t>Agencies</a:t>
            </a:r>
            <a:endParaRPr sz="2400">
              <a:latin typeface="Arial MT"/>
              <a:cs typeface="Arial MT"/>
            </a:endParaRPr>
          </a:p>
          <a:p>
            <a:pPr>
              <a:lnSpc>
                <a:spcPct val="100000"/>
              </a:lnSpc>
              <a:spcBef>
                <a:spcPts val="114"/>
              </a:spcBef>
              <a:buFont typeface="Wingdings"/>
              <a:buChar char=""/>
            </a:pPr>
            <a:endParaRPr sz="2400">
              <a:latin typeface="Arial MT"/>
              <a:cs typeface="Arial MT"/>
            </a:endParaRPr>
          </a:p>
          <a:p>
            <a:pPr marL="318135" indent="-305435">
              <a:lnSpc>
                <a:spcPct val="100000"/>
              </a:lnSpc>
              <a:spcBef>
                <a:spcPts val="5"/>
              </a:spcBef>
              <a:buFont typeface="Wingdings"/>
              <a:buChar char=""/>
              <a:tabLst>
                <a:tab pos="318135" algn="l"/>
              </a:tabLst>
            </a:pPr>
            <a:r>
              <a:rPr sz="2400" spc="-35" dirty="0">
                <a:latin typeface="Arial MT"/>
                <a:cs typeface="Arial MT"/>
              </a:rPr>
              <a:t>Tourism</a:t>
            </a:r>
            <a:r>
              <a:rPr sz="2400" spc="-100" dirty="0">
                <a:latin typeface="Arial MT"/>
                <a:cs typeface="Arial MT"/>
              </a:rPr>
              <a:t> </a:t>
            </a:r>
            <a:r>
              <a:rPr sz="2400" spc="-10" dirty="0">
                <a:latin typeface="Arial MT"/>
                <a:cs typeface="Arial MT"/>
              </a:rPr>
              <a:t>Companies</a:t>
            </a:r>
            <a:endParaRPr sz="2400">
              <a:latin typeface="Arial MT"/>
              <a:cs typeface="Arial MT"/>
            </a:endParaRPr>
          </a:p>
          <a:p>
            <a:pPr>
              <a:lnSpc>
                <a:spcPct val="100000"/>
              </a:lnSpc>
              <a:spcBef>
                <a:spcPts val="120"/>
              </a:spcBef>
              <a:buFont typeface="Wingdings"/>
              <a:buChar char=""/>
            </a:pPr>
            <a:endParaRPr sz="2400">
              <a:latin typeface="Arial MT"/>
              <a:cs typeface="Arial MT"/>
            </a:endParaRPr>
          </a:p>
          <a:p>
            <a:pPr marL="318135" indent="-305435">
              <a:lnSpc>
                <a:spcPct val="100000"/>
              </a:lnSpc>
              <a:buFont typeface="Wingdings"/>
              <a:buChar char=""/>
              <a:tabLst>
                <a:tab pos="318135" algn="l"/>
              </a:tabLst>
            </a:pPr>
            <a:r>
              <a:rPr sz="2400" dirty="0">
                <a:latin typeface="Arial MT"/>
                <a:cs typeface="Arial MT"/>
              </a:rPr>
              <a:t>Corporate</a:t>
            </a:r>
            <a:r>
              <a:rPr sz="2400" spc="-80" dirty="0">
                <a:latin typeface="Arial MT"/>
                <a:cs typeface="Arial MT"/>
              </a:rPr>
              <a:t> </a:t>
            </a:r>
            <a:r>
              <a:rPr sz="2400" dirty="0">
                <a:latin typeface="Arial MT"/>
                <a:cs typeface="Arial MT"/>
              </a:rPr>
              <a:t>Event</a:t>
            </a:r>
            <a:r>
              <a:rPr sz="2400" spc="-85" dirty="0">
                <a:latin typeface="Arial MT"/>
                <a:cs typeface="Arial MT"/>
              </a:rPr>
              <a:t> </a:t>
            </a:r>
            <a:r>
              <a:rPr sz="2400" spc="-10" dirty="0">
                <a:latin typeface="Arial MT"/>
                <a:cs typeface="Arial MT"/>
              </a:rPr>
              <a:t>Planners</a:t>
            </a:r>
            <a:endParaRPr sz="2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364B260F-4817-226D-3CDC-1691D40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7775"/>
            <a:ext cx="10668000" cy="487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0" dirty="0"/>
              <a:t>RESULTS</a:t>
            </a:r>
          </a:p>
        </p:txBody>
      </p:sp>
      <p:pic>
        <p:nvPicPr>
          <p:cNvPr id="5" name="Picture 4">
            <a:extLst>
              <a:ext uri="{FF2B5EF4-FFF2-40B4-BE49-F238E27FC236}">
                <a16:creationId xmlns:a16="http://schemas.microsoft.com/office/drawing/2014/main" id="{334CDDE1-A66B-26BE-E6F2-0144E3293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2" y="1447800"/>
            <a:ext cx="11074807" cy="48361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DAC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578</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MT</vt:lpstr>
      <vt:lpstr>Calibri</vt:lpstr>
      <vt:lpstr>Cambria</vt:lpstr>
      <vt:lpstr>Franklin Gothic Medium</vt:lpstr>
      <vt:lpstr>Times New Roman</vt:lpstr>
      <vt:lpstr>Wingdings</vt:lpstr>
      <vt:lpstr>Office Theme</vt:lpstr>
      <vt:lpstr>CAPSTONE PROJECT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FUTURE SCOPE</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Swapnil Lonkar</cp:lastModifiedBy>
  <cp:revision>4</cp:revision>
  <dcterms:created xsi:type="dcterms:W3CDTF">2025-08-03T10:59:35Z</dcterms:created>
  <dcterms:modified xsi:type="dcterms:W3CDTF">2025-08-03T12:31:06Z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2025-08-03T00:00:00Z</vt:filetime>
  </property>
  <property fmtid="{D5CDD505-2E9C-101B-9397-08002B2CF9AE}" pid="3" name="Creator">
    <vt:lpwstr>Microsoft® PowerPoint® 2019</vt:lpwstr>
  </property>
  <property fmtid="{D5CDD505-2E9C-101B-9397-08002B2CF9AE}" pid="4" name="LastSaved">
    <vt:filetime>2025-08-03T00:00:00Z</vt:filetime>
  </property>
  <property fmtid="{D5CDD505-2E9C-101B-9397-08002B2CF9AE}" pid="5" name="Producer">
    <vt:lpwstr>Microsoft® PowerPoint® 2019</vt:lpwstr>
  </property>
</Properties>
</file>