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EB932-3014-42C5-80ED-81F719BF033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E4DEA75-7484-44A9-B676-E40EC321A095}">
      <dgm:prSet/>
      <dgm:spPr/>
      <dgm:t>
        <a:bodyPr/>
        <a:lstStyle/>
        <a:p>
          <a:r>
            <a:rPr lang="en-US"/>
            <a:t>After completing the research, it was discovered that it is better to open the new restaurant in Dublin than in Budapest</a:t>
          </a:r>
        </a:p>
      </dgm:t>
    </dgm:pt>
    <dgm:pt modelId="{243A1EE2-D7E2-4050-B815-2CAA7C4945EE}" type="parTrans" cxnId="{530E0A6C-1863-48BC-89AB-4FDF77E2BD3F}">
      <dgm:prSet/>
      <dgm:spPr/>
      <dgm:t>
        <a:bodyPr/>
        <a:lstStyle/>
        <a:p>
          <a:endParaRPr lang="en-US"/>
        </a:p>
      </dgm:t>
    </dgm:pt>
    <dgm:pt modelId="{25381C7C-9344-46E1-870C-BBA5BDAAA8EB}" type="sibTrans" cxnId="{530E0A6C-1863-48BC-89AB-4FDF77E2BD3F}">
      <dgm:prSet/>
      <dgm:spPr/>
      <dgm:t>
        <a:bodyPr/>
        <a:lstStyle/>
        <a:p>
          <a:endParaRPr lang="en-US"/>
        </a:p>
      </dgm:t>
    </dgm:pt>
    <dgm:pt modelId="{6468511D-F8ED-4389-B0E4-CC849922253C}">
      <dgm:prSet/>
      <dgm:spPr/>
      <dgm:t>
        <a:bodyPr/>
        <a:lstStyle/>
        <a:p>
          <a:r>
            <a:rPr lang="en-US"/>
            <a:t>Findings also gave the alarming value for the new business openers as the ratings in Budapest were not that good.</a:t>
          </a:r>
        </a:p>
      </dgm:t>
    </dgm:pt>
    <dgm:pt modelId="{F3CB97B8-D898-448A-9FB8-4587EBF78220}" type="parTrans" cxnId="{32E8F85B-3814-4A07-8699-C5B1A5048427}">
      <dgm:prSet/>
      <dgm:spPr/>
      <dgm:t>
        <a:bodyPr/>
        <a:lstStyle/>
        <a:p>
          <a:endParaRPr lang="en-US"/>
        </a:p>
      </dgm:t>
    </dgm:pt>
    <dgm:pt modelId="{4588E52A-A776-4FD0-8111-591A980F2A0C}" type="sibTrans" cxnId="{32E8F85B-3814-4A07-8699-C5B1A5048427}">
      <dgm:prSet/>
      <dgm:spPr/>
      <dgm:t>
        <a:bodyPr/>
        <a:lstStyle/>
        <a:p>
          <a:endParaRPr lang="en-US"/>
        </a:p>
      </dgm:t>
    </dgm:pt>
    <dgm:pt modelId="{6F4F4C20-02E0-46A5-A431-C780B2F4D240}">
      <dgm:prSet/>
      <dgm:spPr/>
      <dgm:t>
        <a:bodyPr/>
        <a:lstStyle/>
        <a:p>
          <a:r>
            <a:rPr lang="en-US"/>
            <a:t>Restaurants ratings were good  in Dublin as compared to Budapest.</a:t>
          </a:r>
        </a:p>
      </dgm:t>
    </dgm:pt>
    <dgm:pt modelId="{220D909C-374A-4B50-B2CD-259AE5F2BDA8}" type="parTrans" cxnId="{B119C1D5-B6F3-46A6-96B2-D689260E7DA6}">
      <dgm:prSet/>
      <dgm:spPr/>
      <dgm:t>
        <a:bodyPr/>
        <a:lstStyle/>
        <a:p>
          <a:endParaRPr lang="en-US"/>
        </a:p>
      </dgm:t>
    </dgm:pt>
    <dgm:pt modelId="{BDB58048-74C0-44D2-98D5-D0C8CA4A4D11}" type="sibTrans" cxnId="{B119C1D5-B6F3-46A6-96B2-D689260E7DA6}">
      <dgm:prSet/>
      <dgm:spPr/>
      <dgm:t>
        <a:bodyPr/>
        <a:lstStyle/>
        <a:p>
          <a:endParaRPr lang="en-US"/>
        </a:p>
      </dgm:t>
    </dgm:pt>
    <dgm:pt modelId="{34BC164D-5E41-4150-BA4A-C52E59A67AD3}">
      <dgm:prSet/>
      <dgm:spPr/>
      <dgm:t>
        <a:bodyPr/>
        <a:lstStyle/>
        <a:p>
          <a:r>
            <a:rPr lang="en-US"/>
            <a:t>Foursquare API was used to get the data about the restaurants and another dataset was combined with it.</a:t>
          </a:r>
        </a:p>
      </dgm:t>
    </dgm:pt>
    <dgm:pt modelId="{55725A7F-B896-481B-8234-78B1BC96CB9B}" type="parTrans" cxnId="{5E0EC1DA-9E51-4276-B7E0-DCFD820F5E2E}">
      <dgm:prSet/>
      <dgm:spPr/>
      <dgm:t>
        <a:bodyPr/>
        <a:lstStyle/>
        <a:p>
          <a:endParaRPr lang="en-US"/>
        </a:p>
      </dgm:t>
    </dgm:pt>
    <dgm:pt modelId="{4085B23A-EA44-4AF6-9074-792C24303965}" type="sibTrans" cxnId="{5E0EC1DA-9E51-4276-B7E0-DCFD820F5E2E}">
      <dgm:prSet/>
      <dgm:spPr/>
      <dgm:t>
        <a:bodyPr/>
        <a:lstStyle/>
        <a:p>
          <a:endParaRPr lang="en-US"/>
        </a:p>
      </dgm:t>
    </dgm:pt>
    <dgm:pt modelId="{A3F3A409-009C-4782-BB70-C17F996930E2}" type="pres">
      <dgm:prSet presAssocID="{F5EEB932-3014-42C5-80ED-81F719BF0336}" presName="linear" presStyleCnt="0">
        <dgm:presLayoutVars>
          <dgm:animLvl val="lvl"/>
          <dgm:resizeHandles val="exact"/>
        </dgm:presLayoutVars>
      </dgm:prSet>
      <dgm:spPr/>
    </dgm:pt>
    <dgm:pt modelId="{A27666FE-210D-4BE5-9BD7-15B882DDA0DF}" type="pres">
      <dgm:prSet presAssocID="{6E4DEA75-7484-44A9-B676-E40EC321A09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08C0E76-669F-44AA-9B4E-B46EF1A45D7C}" type="pres">
      <dgm:prSet presAssocID="{25381C7C-9344-46E1-870C-BBA5BDAAA8EB}" presName="spacer" presStyleCnt="0"/>
      <dgm:spPr/>
    </dgm:pt>
    <dgm:pt modelId="{5D0E30FF-0E34-4381-9BDB-28E8BB1DD0DF}" type="pres">
      <dgm:prSet presAssocID="{6468511D-F8ED-4389-B0E4-CC84992225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D62C91-3406-424D-A770-2C8B4C075083}" type="pres">
      <dgm:prSet presAssocID="{4588E52A-A776-4FD0-8111-591A980F2A0C}" presName="spacer" presStyleCnt="0"/>
      <dgm:spPr/>
    </dgm:pt>
    <dgm:pt modelId="{0E50742D-5003-4144-A29E-765402E5F093}" type="pres">
      <dgm:prSet presAssocID="{6F4F4C20-02E0-46A5-A431-C780B2F4D2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A062AA-22FD-41AD-A3E1-A8139EDB978A}" type="pres">
      <dgm:prSet presAssocID="{BDB58048-74C0-44D2-98D5-D0C8CA4A4D11}" presName="spacer" presStyleCnt="0"/>
      <dgm:spPr/>
    </dgm:pt>
    <dgm:pt modelId="{147DB1CA-087F-4BDC-B127-3D6A17B8D291}" type="pres">
      <dgm:prSet presAssocID="{34BC164D-5E41-4150-BA4A-C52E59A67A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2E8F85B-3814-4A07-8699-C5B1A5048427}" srcId="{F5EEB932-3014-42C5-80ED-81F719BF0336}" destId="{6468511D-F8ED-4389-B0E4-CC849922253C}" srcOrd="1" destOrd="0" parTransId="{F3CB97B8-D898-448A-9FB8-4587EBF78220}" sibTransId="{4588E52A-A776-4FD0-8111-591A980F2A0C}"/>
    <dgm:cxn modelId="{D662CE60-03A5-43C6-A627-8A1DEB7572CB}" type="presOf" srcId="{34BC164D-5E41-4150-BA4A-C52E59A67AD3}" destId="{147DB1CA-087F-4BDC-B127-3D6A17B8D291}" srcOrd="0" destOrd="0" presId="urn:microsoft.com/office/officeart/2005/8/layout/vList2"/>
    <dgm:cxn modelId="{FE78BE63-79E9-4C6B-96AC-D4B37D66D654}" type="presOf" srcId="{6468511D-F8ED-4389-B0E4-CC849922253C}" destId="{5D0E30FF-0E34-4381-9BDB-28E8BB1DD0DF}" srcOrd="0" destOrd="0" presId="urn:microsoft.com/office/officeart/2005/8/layout/vList2"/>
    <dgm:cxn modelId="{530E0A6C-1863-48BC-89AB-4FDF77E2BD3F}" srcId="{F5EEB932-3014-42C5-80ED-81F719BF0336}" destId="{6E4DEA75-7484-44A9-B676-E40EC321A095}" srcOrd="0" destOrd="0" parTransId="{243A1EE2-D7E2-4050-B815-2CAA7C4945EE}" sibTransId="{25381C7C-9344-46E1-870C-BBA5BDAAA8EB}"/>
    <dgm:cxn modelId="{B021CE6E-368B-4DEC-81B2-397647332747}" type="presOf" srcId="{6E4DEA75-7484-44A9-B676-E40EC321A095}" destId="{A27666FE-210D-4BE5-9BD7-15B882DDA0DF}" srcOrd="0" destOrd="0" presId="urn:microsoft.com/office/officeart/2005/8/layout/vList2"/>
    <dgm:cxn modelId="{7A8B2CA4-DDAE-4775-9C00-69BCBED661D0}" type="presOf" srcId="{6F4F4C20-02E0-46A5-A431-C780B2F4D240}" destId="{0E50742D-5003-4144-A29E-765402E5F093}" srcOrd="0" destOrd="0" presId="urn:microsoft.com/office/officeart/2005/8/layout/vList2"/>
    <dgm:cxn modelId="{6507B6D2-217E-4CA3-84A5-8411614533A5}" type="presOf" srcId="{F5EEB932-3014-42C5-80ED-81F719BF0336}" destId="{A3F3A409-009C-4782-BB70-C17F996930E2}" srcOrd="0" destOrd="0" presId="urn:microsoft.com/office/officeart/2005/8/layout/vList2"/>
    <dgm:cxn modelId="{B119C1D5-B6F3-46A6-96B2-D689260E7DA6}" srcId="{F5EEB932-3014-42C5-80ED-81F719BF0336}" destId="{6F4F4C20-02E0-46A5-A431-C780B2F4D240}" srcOrd="2" destOrd="0" parTransId="{220D909C-374A-4B50-B2CD-259AE5F2BDA8}" sibTransId="{BDB58048-74C0-44D2-98D5-D0C8CA4A4D11}"/>
    <dgm:cxn modelId="{5E0EC1DA-9E51-4276-B7E0-DCFD820F5E2E}" srcId="{F5EEB932-3014-42C5-80ED-81F719BF0336}" destId="{34BC164D-5E41-4150-BA4A-C52E59A67AD3}" srcOrd="3" destOrd="0" parTransId="{55725A7F-B896-481B-8234-78B1BC96CB9B}" sibTransId="{4085B23A-EA44-4AF6-9074-792C24303965}"/>
    <dgm:cxn modelId="{664BB308-0052-4B8C-8278-4554DAEA6C2C}" type="presParOf" srcId="{A3F3A409-009C-4782-BB70-C17F996930E2}" destId="{A27666FE-210D-4BE5-9BD7-15B882DDA0DF}" srcOrd="0" destOrd="0" presId="urn:microsoft.com/office/officeart/2005/8/layout/vList2"/>
    <dgm:cxn modelId="{98084F7E-44BB-40D7-82B4-675433C2AC38}" type="presParOf" srcId="{A3F3A409-009C-4782-BB70-C17F996930E2}" destId="{108C0E76-669F-44AA-9B4E-B46EF1A45D7C}" srcOrd="1" destOrd="0" presId="urn:microsoft.com/office/officeart/2005/8/layout/vList2"/>
    <dgm:cxn modelId="{B4E5313F-EF2D-4321-A322-62C2FEECE6C3}" type="presParOf" srcId="{A3F3A409-009C-4782-BB70-C17F996930E2}" destId="{5D0E30FF-0E34-4381-9BDB-28E8BB1DD0DF}" srcOrd="2" destOrd="0" presId="urn:microsoft.com/office/officeart/2005/8/layout/vList2"/>
    <dgm:cxn modelId="{C7843D54-DFC8-45C3-A33E-7B2F5EEB81B3}" type="presParOf" srcId="{A3F3A409-009C-4782-BB70-C17F996930E2}" destId="{ECD62C91-3406-424D-A770-2C8B4C075083}" srcOrd="3" destOrd="0" presId="urn:microsoft.com/office/officeart/2005/8/layout/vList2"/>
    <dgm:cxn modelId="{6160FD47-872A-46EB-A8F3-BDF927D0EE6C}" type="presParOf" srcId="{A3F3A409-009C-4782-BB70-C17F996930E2}" destId="{0E50742D-5003-4144-A29E-765402E5F093}" srcOrd="4" destOrd="0" presId="urn:microsoft.com/office/officeart/2005/8/layout/vList2"/>
    <dgm:cxn modelId="{83F06F76-22DE-4E69-9C79-F5F0B779E5EC}" type="presParOf" srcId="{A3F3A409-009C-4782-BB70-C17F996930E2}" destId="{C9A062AA-22FD-41AD-A3E1-A8139EDB978A}" srcOrd="5" destOrd="0" presId="urn:microsoft.com/office/officeart/2005/8/layout/vList2"/>
    <dgm:cxn modelId="{4A7A5334-CCF1-4485-83E6-CEF3DC62016B}" type="presParOf" srcId="{A3F3A409-009C-4782-BB70-C17F996930E2}" destId="{147DB1CA-087F-4BDC-B127-3D6A17B8D29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666FE-210D-4BE5-9BD7-15B882DDA0DF}">
      <dsp:nvSpPr>
        <dsp:cNvPr id="0" name=""/>
        <dsp:cNvSpPr/>
      </dsp:nvSpPr>
      <dsp:spPr>
        <a:xfrm>
          <a:off x="0" y="85213"/>
          <a:ext cx="6513603" cy="1374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After completing the research, it was discovered that it is better to open the new restaurant in Dublin than in Budapest</a:t>
          </a:r>
        </a:p>
      </dsp:txBody>
      <dsp:txXfrm>
        <a:off x="67110" y="152323"/>
        <a:ext cx="6379383" cy="1240530"/>
      </dsp:txXfrm>
    </dsp:sp>
    <dsp:sp modelId="{5D0E30FF-0E34-4381-9BDB-28E8BB1DD0DF}">
      <dsp:nvSpPr>
        <dsp:cNvPr id="0" name=""/>
        <dsp:cNvSpPr/>
      </dsp:nvSpPr>
      <dsp:spPr>
        <a:xfrm>
          <a:off x="0" y="1531963"/>
          <a:ext cx="6513603" cy="137475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Findings also gave the alarming value for the new business openers as the ratings in Budapest were not that good.</a:t>
          </a:r>
        </a:p>
      </dsp:txBody>
      <dsp:txXfrm>
        <a:off x="67110" y="1599073"/>
        <a:ext cx="6379383" cy="1240530"/>
      </dsp:txXfrm>
    </dsp:sp>
    <dsp:sp modelId="{0E50742D-5003-4144-A29E-765402E5F093}">
      <dsp:nvSpPr>
        <dsp:cNvPr id="0" name=""/>
        <dsp:cNvSpPr/>
      </dsp:nvSpPr>
      <dsp:spPr>
        <a:xfrm>
          <a:off x="0" y="2978713"/>
          <a:ext cx="6513603" cy="137475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Restaurants ratings were good  in Dublin as compared to Budapest.</a:t>
          </a:r>
        </a:p>
      </dsp:txBody>
      <dsp:txXfrm>
        <a:off x="67110" y="3045823"/>
        <a:ext cx="6379383" cy="1240530"/>
      </dsp:txXfrm>
    </dsp:sp>
    <dsp:sp modelId="{147DB1CA-087F-4BDC-B127-3D6A17B8D291}">
      <dsp:nvSpPr>
        <dsp:cNvPr id="0" name=""/>
        <dsp:cNvSpPr/>
      </dsp:nvSpPr>
      <dsp:spPr>
        <a:xfrm>
          <a:off x="0" y="4425463"/>
          <a:ext cx="6513603" cy="13747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Foursquare API was used to get the data about the restaurants and another dataset was combined with it.</a:t>
          </a:r>
        </a:p>
      </dsp:txBody>
      <dsp:txXfrm>
        <a:off x="67110" y="4492573"/>
        <a:ext cx="6379383" cy="124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FEA5-7F19-49FD-B3DB-EDE89A444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BC1F0-B0B6-46B8-BC27-35DDB49E2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CF8F-0AD1-4E27-9963-75CEAD55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4CB-F843-44D5-A37C-D60E6E3D32B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CDD83-8E91-4FE3-BC07-A7785CC9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0A91-5E16-4067-858A-ABE69DCC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F69-F987-49EF-ACCB-0DDAC250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2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B215-A505-403A-82D8-EDF91B3E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3C4F1-36F0-4F20-9AF0-035E4E0D1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8C9C-F695-42FE-8F2A-4C1C6B42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4CB-F843-44D5-A37C-D60E6E3D32B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38247-88D5-42EC-AD8B-87F9F99B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67313-185D-4A53-8BA5-44B14E67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F69-F987-49EF-ACCB-0DDAC250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9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B6B6C-936A-4D44-AF74-5B7D56C5A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B8E1E-A7EE-4D3C-9C94-E699A6485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0103B-CF22-4B6A-A7A6-53D10872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4CB-F843-44D5-A37C-D60E6E3D32B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3520-3F08-4B33-8F05-5E9ADB79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5DB1E-44FE-41DD-9824-AE207C53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F69-F987-49EF-ACCB-0DDAC250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8964-CE8D-482A-97D9-6968D80E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AAB0-3323-4EBF-AB5C-023E81E3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4843-390D-46A7-9DBA-2B1D2940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4CB-F843-44D5-A37C-D60E6E3D32B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84BDE-640D-41EF-9559-EB01D511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0B33-FE44-4212-BF27-E8C6B2F6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F69-F987-49EF-ACCB-0DDAC250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401E-CEE5-4F3A-B89A-7FFC6DEA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B49CB-3821-43BA-B060-9645AD559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E9646-CB0A-4FB4-9E6D-AD6E1BED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4CB-F843-44D5-A37C-D60E6E3D32B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EE68-3824-4C46-A344-54B9746A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07CAD-D670-412B-BEE4-68777372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F69-F987-49EF-ACCB-0DDAC250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2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B31B-6ADC-4E6E-B2DE-1C06C35A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D39D-05F7-4749-9565-BCF48FC0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75AC0-7F3D-4181-9BB9-7DBF6996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64D27-1F85-483E-A45D-4C419DCB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4CB-F843-44D5-A37C-D60E6E3D32B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8B32A-6950-4B3E-BB47-DC4191B5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0FC9B-B0AB-4194-8A7A-02AACB5D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F69-F987-49EF-ACCB-0DDAC250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5010-EF2C-4658-AABD-8E3B905B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0C1D3-25E3-489B-886D-ECBF421C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B8C61-6F14-478F-8992-14DB1DE93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17B98-A46B-46D2-A8EA-337B2FD9B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A30A9-146E-44B4-9E61-41CC3B37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22A33-4C28-45ED-9D83-2C0F21B2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4CB-F843-44D5-A37C-D60E6E3D32B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969F6-A1BC-4940-B37D-21B8CC25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39FD3-3D49-4170-B816-E399842A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F69-F987-49EF-ACCB-0DDAC250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BD53-8DCD-4872-8D6A-C5D31709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3A25D-EFA0-47B6-8058-2CD76CD7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4CB-F843-44D5-A37C-D60E6E3D32B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64A93-0FBF-4022-8000-F86BF9B9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69797-EC36-429E-86FF-28F74C2C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F69-F987-49EF-ACCB-0DDAC250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7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9F781-3843-4618-82BE-EAAC918F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4CB-F843-44D5-A37C-D60E6E3D32B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90C16-7708-4450-B05A-18770349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852D7-7035-4ED0-AA4E-D05E6AE0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F69-F987-49EF-ACCB-0DDAC250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3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1E21-86FD-45BE-82F2-0A367A1E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D3EF-13D9-4F51-AA5A-9B9C8D74B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AF620-5922-4636-88A1-03163BA52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30534-9F46-4D4A-BF4C-566E154A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4CB-F843-44D5-A37C-D60E6E3D32B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490CE-1EF0-4CE1-8589-CA988C58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126FD-B673-4FA7-B44A-3F578838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F69-F987-49EF-ACCB-0DDAC250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34FD-64BB-4979-8579-EF86C4D2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2E603-1D64-43B0-8952-BEA80392F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7D71A-B31F-43F5-97DB-86A4E1265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B62C4-4856-4747-BAFE-6741231B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4CB-F843-44D5-A37C-D60E6E3D32B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7364E-1FC0-4ADF-8089-959BEBF6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BAB5F-AAD4-43FC-93F7-C5A5BFD0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F69-F987-49EF-ACCB-0DDAC250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0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A0F4C-7AFF-4BA4-A386-EE1A9D4F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AA983-0642-4BF0-85C2-38A5B9CE9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0673B-95D8-4D69-870F-89013AC7F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84CB-F843-44D5-A37C-D60E6E3D32B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8822B-5C58-4A80-89B2-CEBBFE5FE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E908-36BE-46C5-B106-7FBE39D8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F9F69-F987-49EF-ACCB-0DDAC250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D1F2C-34F7-442B-8226-214D4A3E9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Applied Capstone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9EF48-76D2-4DB0-9E68-8C6D0F75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1799" y="4904712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Swapnil </a:t>
            </a:r>
            <a:r>
              <a:rPr lang="en-US" dirty="0" err="1">
                <a:solidFill>
                  <a:srgbClr val="FFFFFF"/>
                </a:solidFill>
              </a:rPr>
              <a:t>Belorkar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0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D1F2C-34F7-442B-8226-214D4A3E9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EF9EF48-76D2-4DB0-9E68-8C6D0F75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Opening the new Business in foreign country has always been a tricky situation.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Use of Machine Learning Techniques will make ease into finding the solution.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Use of K-Means Algorithm and Principal Component Analysis is done in this project.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3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D1F2C-34F7-442B-8226-214D4A3E9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Research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9EF48-76D2-4DB0-9E68-8C6D0F75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  <a:latin typeface="+mj-lt"/>
              </a:rPr>
              <a:t>To find the best city for opening the new Restaurant using Machine Learning Technique?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0AEA053E-AD72-46BF-A5EE-5AD9F79B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1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D1F2C-34F7-442B-8226-214D4A3E9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Algorithms and Libraries Used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9EF48-76D2-4DB0-9E68-8C6D0F75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K-Means Algorithm,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Principal Component Analysis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Libraries – Folium,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Pandas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Numpy,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Matplotlib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403744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54D6E-31B6-444B-8512-E4D20AC5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58EF05-396F-44D2-84CD-ECE8BBD4A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3411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56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D1F2C-34F7-442B-8226-214D4A3E9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692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Applied Capstone Final Project</vt:lpstr>
      <vt:lpstr>Introduction </vt:lpstr>
      <vt:lpstr>Research Question</vt:lpstr>
      <vt:lpstr>Algorithms and Libraries Used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Capstone Final Project</dc:title>
  <dc:creator>Swap</dc:creator>
  <cp:lastModifiedBy>Swap</cp:lastModifiedBy>
  <cp:revision>1</cp:revision>
  <dcterms:created xsi:type="dcterms:W3CDTF">2019-07-21T00:35:04Z</dcterms:created>
  <dcterms:modified xsi:type="dcterms:W3CDTF">2019-07-21T00:35:11Z</dcterms:modified>
</cp:coreProperties>
</file>