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8" r:id="rId11"/>
    <p:sldId id="290" r:id="rId12"/>
    <p:sldId id="291" r:id="rId13"/>
    <p:sldId id="292" r:id="rId14"/>
    <p:sldId id="294" r:id="rId15"/>
    <p:sldId id="293" r:id="rId16"/>
    <p:sldId id="295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4" y="2143125"/>
            <a:ext cx="11463336" cy="157848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 And Registration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E63D2-3413-5BE7-C804-8A5A76702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1" y="584884"/>
            <a:ext cx="3155577" cy="439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0AD5E3-23F1-35F2-69E3-17E30E524D0F}"/>
              </a:ext>
            </a:extLst>
          </p:cNvPr>
          <p:cNvSpPr txBox="1"/>
          <p:nvPr/>
        </p:nvSpPr>
        <p:spPr>
          <a:xfrm>
            <a:off x="4739878" y="1264313"/>
            <a:ext cx="344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Internship Project on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3B5CC-8635-1BF4-C222-3105D241F7A6}"/>
              </a:ext>
            </a:extLst>
          </p:cNvPr>
          <p:cNvSpPr txBox="1"/>
          <p:nvPr/>
        </p:nvSpPr>
        <p:spPr>
          <a:xfrm>
            <a:off x="1573306" y="3429000"/>
            <a:ext cx="610048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Represented By,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Swapnil Jadhav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1A4F-472E-73B5-ED84-C073D50C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Logout.java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A2C68-F64D-F28D-E783-EAB6F68D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D292A-74B2-E0E4-AD83-F560A02B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4" y="1206631"/>
            <a:ext cx="11972041" cy="54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7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C350-A8D4-BF55-12C9-580FD264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Sign In Form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8A7A0-34C3-9104-CB2F-826C871F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B1492-DBB2-3146-4197-70561E14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1168924"/>
            <a:ext cx="11811786" cy="5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3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8792-E38C-31E1-ABA8-385DFA10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Sign Up Form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00E3E-FA5B-B571-31B9-B3AD0370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DC002-D609-1282-C6D9-26DE5719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078456"/>
            <a:ext cx="11840066" cy="56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09D0-25C6-1281-FE95-EE907BB9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Login Page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57734-63EA-3D8D-B727-22BB71E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C7137-0B92-F42C-E4A4-D94C9E52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8" y="1178351"/>
            <a:ext cx="11764651" cy="54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4C29-0358-6D68-79CE-61BC748C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686049"/>
            <a:ext cx="11214100" cy="1928813"/>
          </a:xfrm>
        </p:spPr>
        <p:txBody>
          <a:bodyPr/>
          <a:lstStyle/>
          <a:p>
            <a:r>
              <a:rPr lang="en-US" sz="7200" dirty="0"/>
              <a:t>        THANK YOU…..</a:t>
            </a:r>
            <a:endParaRPr lang="en-IN" sz="7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803E3-EF12-FE4C-4305-81A0F629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8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714376"/>
            <a:ext cx="10069513" cy="9144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00238"/>
            <a:ext cx="10312400" cy="424338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lcicgqyw0002obe2xroteu2c"/>
              </a:rPr>
              <a:t>Login and registration is a critical component of any web application. This presentation will cover the basics of implementing a login and registration system using JSP, Servlet, JDBC, and MySQL.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lcicgqyw0002obe2xroteu2c"/>
              </a:rPr>
              <a:t>We will discuss the design, development, and deployment of the system, as well as the advantages and disadvantages of using this technology stack.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900114"/>
            <a:ext cx="7781544" cy="9143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  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2243138"/>
            <a:ext cx="9955213" cy="3714748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lcicgqyw0002obe2xroteu2c"/>
              </a:rPr>
              <a:t>The design of the login and registration system is critical for a successful implementation. The system should be secure and easy to use for both the user and the developer.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lcicgqyw0002obe2xroteu2c"/>
              </a:rPr>
              <a:t>The system should also be able to handle different types of users, such as administrators and regular users. The design should also take into account any scalability requirements.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71488"/>
            <a:ext cx="11214100" cy="8402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</a:t>
            </a:r>
            <a:r>
              <a:rPr lang="en-US" sz="54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100263"/>
            <a:ext cx="11028363" cy="4214812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b="1" i="0" dirty="0">
                <a:effectLst/>
                <a:latin typeface="clcicgqyw0002obe2xroteu2c"/>
              </a:rPr>
              <a:t>The development of the login and registration system should be done using JSP, Servlet, JDBC, and MySQL. This technology stack is well-suited for web applications and is easy to use.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i="0" dirty="0">
                <a:effectLst/>
                <a:latin typeface="clcicgqyw0002obe2xroteu2c"/>
              </a:rPr>
              <a:t>The development process should include the creation of the database, the implementation of the user authentication, and the development of the user interface</a:t>
            </a:r>
            <a:r>
              <a:rPr lang="en-US" b="1" i="0" dirty="0">
                <a:effectLst/>
                <a:latin typeface="clcicgqyw0002obe2xroteu2c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E047-448D-617E-D741-A5FAA92E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/>
              <a:t>                  </a:t>
            </a:r>
            <a:r>
              <a:rPr lang="en-US" sz="5400" dirty="0">
                <a:solidFill>
                  <a:schemeClr val="tx1"/>
                </a:solidFill>
              </a:rPr>
              <a:t>DEPLOYMENT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C3D90-2A24-6819-1859-02FFA2FF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BD19-37AF-E419-0A81-0D6E86A65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409324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b="1" i="0" dirty="0">
                <a:effectLst/>
                <a:latin typeface="clcicgqyw0002obe2xroteu2c"/>
              </a:rPr>
              <a:t>The deployment of the login and registration system should be done on a web server. The web server should be configured to run the application, and the database should be properly setup.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1" i="0" dirty="0">
                <a:effectLst/>
                <a:latin typeface="clcicgqyw0002obe2xroteu2c"/>
              </a:rPr>
              <a:t>The deployment process should also include the testing of the system to ensure that it is working correctly and that the security features are working properly.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4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51E2-6E01-4A72-7D87-25138892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/>
              <a:t>                  </a:t>
            </a:r>
            <a:r>
              <a:rPr lang="en-US" sz="5400" dirty="0">
                <a:solidFill>
                  <a:schemeClr val="tx1"/>
                </a:solidFill>
              </a:rPr>
              <a:t>ADVANTAGES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E1335-A4D1-EFFE-DD34-16DFAAD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B0BB-302E-7811-066E-414181679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96822"/>
            <a:ext cx="11214099" cy="434679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b="1" i="0" dirty="0">
                <a:effectLst/>
                <a:latin typeface="clcicgqyw0002obe2xroteu2c"/>
              </a:rPr>
              <a:t>The use of JSP, Servlet, JDBC, and MySQL for the login and registration system has several advantages. It is easy to use, secure, and can be easily scaled.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1" i="0" dirty="0">
                <a:effectLst/>
                <a:latin typeface="clcicgqyw0002obe2xroteu2c"/>
              </a:rPr>
              <a:t>The technology stack is also well-suited for web applications and is widely used by developers, which makes it easy to find help and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1825-089B-1753-8B71-BCD8EF0A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/>
              <a:t>               </a:t>
            </a:r>
            <a:r>
              <a:rPr lang="en-US" sz="5400" dirty="0">
                <a:solidFill>
                  <a:schemeClr val="tx1"/>
                </a:solidFill>
              </a:rPr>
              <a:t>CONCLUSION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530E6-115C-4FCE-B85D-2C98325D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3DEB-C5A7-3E5B-95A4-A5891C461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099" cy="4318215"/>
          </a:xfrm>
        </p:spPr>
        <p:txBody>
          <a:bodyPr/>
          <a:lstStyle/>
          <a:p>
            <a:pPr marL="0" indent="0"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The project also provides a secure way to authenticate the user with the stored credentials. It uses a combination of encryption and hashing algorithms to ensure the security of the user's credentials. The project also provides a user-friendly interface to allow users to easily register and login to the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Login with registration page using JSP, Servlet, JDBC, and MySQL is a project that provides a secure and efficient way to authenticate users on a website. It uses JSP, Servlet, JDBC, and MySQL to create a secure and efficient login page with registration page. The project also provides a secure way to store the user's credentials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4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30A-0457-8147-C3F6-FE060E16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Login.java Code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3980-1796-84D5-BBBC-6077F1E2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48F15-F005-BF89-A446-0B9E7F36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" y="1178351"/>
            <a:ext cx="11953188" cy="5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E2A4-88DD-7D79-3EAD-F0F9CBBB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RegistrationServlet.java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7AC03-42AE-E0BF-0A83-95171AD2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6B6F7-7DAA-B09C-E9F6-1265BC85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" y="1263192"/>
            <a:ext cx="11934335" cy="54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113</TotalTime>
  <Words>496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clcicgqyw0002obe2xroteu2c</vt:lpstr>
      <vt:lpstr>Trade Gothic LT Pro</vt:lpstr>
      <vt:lpstr>Trebuchet MS</vt:lpstr>
      <vt:lpstr>Wingdings</vt:lpstr>
      <vt:lpstr>Office Theme</vt:lpstr>
      <vt:lpstr>Login And Registration Page</vt:lpstr>
      <vt:lpstr>             INTRODUCTION</vt:lpstr>
      <vt:lpstr>                   DESIGN</vt:lpstr>
      <vt:lpstr>                                DEVELOPMENT</vt:lpstr>
      <vt:lpstr>                  DEPLOYMENT</vt:lpstr>
      <vt:lpstr>                  ADVANTAGES</vt:lpstr>
      <vt:lpstr>               CONCLUSION</vt:lpstr>
      <vt:lpstr>                                       Login.java Code</vt:lpstr>
      <vt:lpstr>                               RegistrationServlet.java </vt:lpstr>
      <vt:lpstr>                                       Logout.java</vt:lpstr>
      <vt:lpstr>                                       Sign In Form</vt:lpstr>
      <vt:lpstr>                                       Sign Up Form</vt:lpstr>
      <vt:lpstr>                                       Login Page</vt:lpstr>
      <vt:lpstr>        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And Registration Page</dc:title>
  <dc:creator>Swapnil</dc:creator>
  <cp:lastModifiedBy>Swapnil</cp:lastModifiedBy>
  <cp:revision>2</cp:revision>
  <dcterms:created xsi:type="dcterms:W3CDTF">2023-03-10T08:59:19Z</dcterms:created>
  <dcterms:modified xsi:type="dcterms:W3CDTF">2023-03-18T05:57:01Z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