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59" r:id="rId6"/>
    <p:sldId id="256" r:id="rId7"/>
  </p:sldIdLst>
  <p:sldSz cx="9144000" cy="5143500"/>
  <p:notesSz cx="6858000" cy="9144000"/>
  <p:embeddedFontLst>
    <p:embeddedFont>
      <p:font typeface="Open Sans" panose="020B0606030504020204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Th</a:t>
            </a:r>
            <a:r>
              <a:rPr lang="en-IN" altLang="en-GB" sz="1800"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is graph shows the</a:t>
            </a:r>
            <a:r>
              <a:rPr lang="en-GB" sz="1800"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 distribution of movies by each quartile for each category of family movies when within the database all movies were sorted according to the rental duration in ascending order of duration. </a:t>
            </a:r>
            <a:endParaRPr sz="1800" b="1"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8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I</a:t>
            </a:r>
            <a:r>
              <a:rPr lang="en-GB" sz="18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f we sort all movies according to the rental duration in ascending order of duration?How can we compare the number of movies in each quartile for each category of family movies? </a:t>
            </a:r>
            <a:endParaRPr lang="en-GB" sz="1800" b="1">
              <a:solidFill>
                <a:srgbClr val="FFFFFF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418590"/>
            <a:ext cx="4723765" cy="3072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The plot here shows the distribution of movies by each rental duration for each category of the family movies</a:t>
            </a:r>
            <a:endParaRPr lang="en-GB" sz="1800" b="1"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&lt;visualization&gt;</a:t>
            </a:r>
            <a:endParaRPr lang="en-GB"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H</a:t>
            </a:r>
            <a:r>
              <a:rPr lang="en-GB" sz="16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ow the length of rental duration of specifically ‘Family’ category movies compares to the duration that all family movies are rented for?</a:t>
            </a:r>
            <a:endParaRPr lang="en-GB" sz="1600" b="1">
              <a:solidFill>
                <a:srgbClr val="FFFFFF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pic>
        <p:nvPicPr>
          <p:cNvPr id="1" name="Picture 0" descr="Q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1349375"/>
            <a:ext cx="455104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 </a:t>
            </a:r>
            <a:r>
              <a:rPr lang="en-IN"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This graph </a:t>
            </a:r>
            <a:r>
              <a:rPr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show</a:t>
            </a:r>
            <a:r>
              <a:rPr lang="en-IN"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s</a:t>
            </a:r>
            <a:r>
              <a:rPr b="1"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 the rental orders for each category of family movies till now. </a:t>
            </a:r>
            <a:endParaRPr b="1"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What is the trend in the number of total rental orders till now for each category of family movies ?</a:t>
            </a:r>
            <a:endParaRPr sz="1800" b="1">
              <a:solidFill>
                <a:srgbClr val="FFFFFF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pic>
        <p:nvPicPr>
          <p:cNvPr id="1" name="Picture 0" descr="Q.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1418590"/>
            <a:ext cx="4550410" cy="3093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>
                <a:solidFill>
                  <a:schemeClr val="tx1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This graph is showing top 10 paying customers in 2007 and the amount of the monthly payments which they made in 2007.</a:t>
            </a:r>
            <a:endParaRPr lang="en-IN" sz="1800">
              <a:solidFill>
                <a:schemeClr val="tx1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&lt;visualization&gt;</a:t>
            </a:r>
            <a:endParaRPr lang="en-GB"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 </a:t>
            </a:r>
            <a:r>
              <a:rPr lang="en-IN" altLang="en-GB" sz="20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W</a:t>
            </a:r>
            <a:r>
              <a:rPr lang="en-GB" sz="20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hat was the amount of the monthly payments they made in 2007 </a:t>
            </a:r>
            <a:r>
              <a:rPr lang="en-IN" altLang="en-GB" sz="20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and </a:t>
            </a:r>
            <a:r>
              <a:rPr lang="en-GB" sz="20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Who were the top 10 paying customers </a:t>
            </a:r>
            <a:r>
              <a:rPr lang="en-IN" altLang="en-GB" sz="2000" b="1">
                <a:solidFill>
                  <a:srgbClr val="FFFFFF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?</a:t>
            </a:r>
            <a:endParaRPr lang="en-IN" altLang="en-GB" sz="2000" b="1">
              <a:solidFill>
                <a:srgbClr val="FFFFFF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pic>
        <p:nvPicPr>
          <p:cNvPr id="1" name="Picture 0" descr="Q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1418590"/>
            <a:ext cx="4688205" cy="3072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Presentation</Application>
  <PresentationFormat/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</vt:lpstr>
      <vt:lpstr>Open Sans</vt:lpstr>
      <vt:lpstr>Microsoft YaHei</vt:lpstr>
      <vt:lpstr>Arial Unicode MS</vt:lpstr>
      <vt:lpstr>Times New Roman</vt:lpstr>
      <vt:lpstr>MingLiU_HKSCS-ExtB</vt:lpstr>
      <vt:lpstr>Simple Light</vt:lpstr>
      <vt:lpstr>  &lt;title&gt;</vt:lpstr>
      <vt:lpstr>  &lt;title&gt;</vt:lpstr>
      <vt:lpstr>  &lt;title&gt;</vt:lpstr>
      <vt:lpstr>  &lt;title&gt;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were the top 10 paying customers and what was the amount of the monthly payments they made in 2007 ?</dc:title>
  <dc:creator/>
  <cp:lastModifiedBy>swapn</cp:lastModifiedBy>
  <cp:revision>7</cp:revision>
  <dcterms:created xsi:type="dcterms:W3CDTF">2020-07-18T07:05:11Z</dcterms:created>
  <dcterms:modified xsi:type="dcterms:W3CDTF">2020-07-18T08:11:52Z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