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2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7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89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4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53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1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0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3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4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3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5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9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3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6389F1-10D6-45D5-93CB-E45D9852EEE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867EA3-E7E1-410E-8253-32221953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C8F7-4AA0-4E4F-A35B-7EE2C09F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App Store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93293-7C29-4E19-AC18-05BE4256F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EC6B2-B6E9-4FA1-89E2-7541C12AE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65498"/>
            <a:ext cx="7620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D1D86-52DE-4D4E-9D62-0E5697434653}"/>
              </a:ext>
            </a:extLst>
          </p:cNvPr>
          <p:cNvSpPr txBox="1"/>
          <p:nvPr/>
        </p:nvSpPr>
        <p:spPr>
          <a:xfrm>
            <a:off x="7146389" y="5880296"/>
            <a:ext cx="399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- By Swapnil Mane</a:t>
            </a:r>
            <a:endParaRPr lang="en-IN" sz="3600" b="1"/>
          </a:p>
        </p:txBody>
      </p:sp>
    </p:spTree>
    <p:extLst>
      <p:ext uri="{BB962C8B-B14F-4D97-AF65-F5344CB8AC3E}">
        <p14:creationId xmlns:p14="http://schemas.microsoft.com/office/powerpoint/2010/main" val="39663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C3F1-CB35-4478-99B9-681F03C5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5C3E-2CC0-4BF2-8906-5D4D7A7A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Technology is an increasing need nowadays and used everywhere. One of the features of Technology is android. Which we all use in our daily life. Android is a mobile operating system based on a modified version of the Linux kernel and other open-source software, designed primarily for touchscreen mobile devices such as smartphones and tablets.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77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B097-FE55-4431-BC1C-38B30038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BC06-0CCE-4DD9-B61D-D9F2CB5E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contains-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1.App names, Categories, Ratings, Reviews, Total Installs, Types, Prices, etc.</a:t>
            </a:r>
          </a:p>
          <a:p>
            <a:pPr marL="0" indent="0">
              <a:buNone/>
            </a:pPr>
            <a:r>
              <a:rPr lang="en-US" dirty="0"/>
              <a:t>2.Total 8276 Apps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4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4C70-E57A-4349-A616-6821C0D9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Insights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6A48-F847-40E2-A712-640776185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Factors Influencing Android Usage</a:t>
            </a:r>
          </a:p>
          <a:p>
            <a:r>
              <a:rPr lang="en-IN" dirty="0"/>
              <a:t>User Engagement and Retention</a:t>
            </a:r>
          </a:p>
          <a:p>
            <a:r>
              <a:rPr lang="en-IN" dirty="0"/>
              <a:t>Device Performance</a:t>
            </a:r>
          </a:p>
          <a:p>
            <a:r>
              <a:rPr lang="en-IN" dirty="0"/>
              <a:t>App Usage Patterns</a:t>
            </a:r>
          </a:p>
          <a:p>
            <a:r>
              <a:rPr lang="en-US" dirty="0"/>
              <a:t>Market Trends and Competitive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58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0E30-E13C-4152-873C-CF941390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0844"/>
            <a:ext cx="9601196" cy="914399"/>
          </a:xfrm>
        </p:spPr>
        <p:txBody>
          <a:bodyPr/>
          <a:lstStyle/>
          <a:p>
            <a:r>
              <a:rPr lang="en-US"/>
              <a:t>Dashboard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03A1D-D3BE-4A52-8E0C-FA1C4DE74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392702"/>
            <a:ext cx="11099409" cy="5100173"/>
          </a:xfrm>
        </p:spPr>
      </p:pic>
    </p:spTree>
    <p:extLst>
      <p:ext uri="{BB962C8B-B14F-4D97-AF65-F5344CB8AC3E}">
        <p14:creationId xmlns:p14="http://schemas.microsoft.com/office/powerpoint/2010/main" val="408803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7B18-25AA-4229-952B-65B5307C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FB8B-5432-4115-86E5-4ECA2A77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/>
              <a:t>THANK YOU !</a:t>
            </a:r>
            <a:endParaRPr lang="en-IN" sz="6000"/>
          </a:p>
        </p:txBody>
      </p:sp>
    </p:spTree>
    <p:extLst>
      <p:ext uri="{BB962C8B-B14F-4D97-AF65-F5344CB8AC3E}">
        <p14:creationId xmlns:p14="http://schemas.microsoft.com/office/powerpoint/2010/main" val="387013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125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Google App Store Data Analysis</vt:lpstr>
      <vt:lpstr>Introduction</vt:lpstr>
      <vt:lpstr>Details of Data</vt:lpstr>
      <vt:lpstr>Key Insights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Store Data Analysis</dc:title>
  <dc:creator>Swapnil Mane</dc:creator>
  <cp:lastModifiedBy>Swapnil Mane</cp:lastModifiedBy>
  <cp:revision>2</cp:revision>
  <dcterms:created xsi:type="dcterms:W3CDTF">2024-01-29T19:33:19Z</dcterms:created>
  <dcterms:modified xsi:type="dcterms:W3CDTF">2024-01-29T19:43:44Z</dcterms:modified>
</cp:coreProperties>
</file>