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5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1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225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8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2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08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91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9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6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60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7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9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0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8AD24A-4E8B-4E40-96AE-84FBB22A3AD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8FD741-8C79-4592-AE2B-1EE281932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95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4273-DE7F-47F0-997E-BD0705B95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Foreign Direct Investment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A0782-A9DD-4C91-AF89-BCBB5C86B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419EA-8C20-449C-BFF8-7D0B42FA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602038"/>
            <a:ext cx="76200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83BC1-3E8A-45DD-B223-9859E542048C}"/>
              </a:ext>
            </a:extLst>
          </p:cNvPr>
          <p:cNvSpPr txBox="1"/>
          <p:nvPr/>
        </p:nvSpPr>
        <p:spPr>
          <a:xfrm>
            <a:off x="6921305" y="5880296"/>
            <a:ext cx="323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-By Swapnil Mane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0530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77AD-E32E-4B90-B6A4-0B7425C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FFBB-54BD-42EC-8D25-A4CF4E22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Investment is a game of understanding historic data of investment objects under different events but it is still a game of chances to minimize the risk we apply analytics to find the equilibrium investment. </a:t>
            </a:r>
          </a:p>
          <a:p>
            <a:endParaRPr lang="en-US" dirty="0"/>
          </a:p>
          <a:p>
            <a:r>
              <a:rPr lang="en-US" dirty="0"/>
              <a:t>This is the Foreign direct investment in India for the 17 years from 2000-01 to 2016-17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6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6A56-0905-434A-AE03-A7F22B1B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D8E4-FC8A-48FF-9646-D495F428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contains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1. Sectors (Total 64 sectors)</a:t>
            </a:r>
          </a:p>
          <a:p>
            <a:pPr marL="0" indent="0">
              <a:buNone/>
            </a:pPr>
            <a:r>
              <a:rPr lang="en-US" dirty="0"/>
              <a:t> 2. Years (Total 17 years)</a:t>
            </a:r>
          </a:p>
          <a:p>
            <a:pPr marL="0" indent="0">
              <a:buNone/>
            </a:pPr>
            <a:r>
              <a:rPr lang="en-US" dirty="0"/>
              <a:t> 3. FDI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64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1A4C-5C01-49C1-9DB7-F37E3A52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6D5-81DD-4798-B284-6AA92854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Influencing FDI</a:t>
            </a:r>
          </a:p>
          <a:p>
            <a:r>
              <a:rPr lang="en-US" dirty="0"/>
              <a:t>Meaningful Relationship between Attributes</a:t>
            </a:r>
          </a:p>
          <a:p>
            <a:r>
              <a:rPr lang="en-US" dirty="0"/>
              <a:t>Sector – specific Insights</a:t>
            </a:r>
          </a:p>
          <a:p>
            <a:r>
              <a:rPr lang="en-US" dirty="0"/>
              <a:t>Recommendations of Equilibrium Investment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2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C10E-BE4A-4AC5-8C53-06ABF075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3385"/>
            <a:ext cx="9601196" cy="661182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10367-35FD-469D-92D8-EDEBE6F3F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0" y="1364566"/>
            <a:ext cx="10515600" cy="5022165"/>
          </a:xfrm>
        </p:spPr>
      </p:pic>
    </p:spTree>
    <p:extLst>
      <p:ext uri="{BB962C8B-B14F-4D97-AF65-F5344CB8AC3E}">
        <p14:creationId xmlns:p14="http://schemas.microsoft.com/office/powerpoint/2010/main" val="126263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8621-3438-4CD2-B3A5-304F8574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4AD60-F288-4F66-8D65-2F263820B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911"/>
            <a:ext cx="10515600" cy="5572052"/>
          </a:xfrm>
        </p:spPr>
      </p:pic>
    </p:spTree>
    <p:extLst>
      <p:ext uri="{BB962C8B-B14F-4D97-AF65-F5344CB8AC3E}">
        <p14:creationId xmlns:p14="http://schemas.microsoft.com/office/powerpoint/2010/main" val="236887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D263-0D90-4AFA-8209-3B1CBDC8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1D59-3FE9-4C21-81E8-FE346C7D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 !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691230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110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Foreign Direct Investment Analysis</vt:lpstr>
      <vt:lpstr>Introduction</vt:lpstr>
      <vt:lpstr>Details of Data</vt:lpstr>
      <vt:lpstr>Key Insights</vt:lpstr>
      <vt:lpstr>Dashboards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Direct Investment Analysis</dc:title>
  <dc:creator>Swapnil Mane</dc:creator>
  <cp:lastModifiedBy>Swapnil Mane</cp:lastModifiedBy>
  <cp:revision>2</cp:revision>
  <dcterms:created xsi:type="dcterms:W3CDTF">2024-01-29T17:57:18Z</dcterms:created>
  <dcterms:modified xsi:type="dcterms:W3CDTF">2024-01-29T18:14:54Z</dcterms:modified>
</cp:coreProperties>
</file>